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ov" ContentType="video/quicktime"/>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4"/>
    <p:sldMasterId id="2147483692" r:id="rId5"/>
  </p:sldMasterIdLst>
  <p:notesMasterIdLst>
    <p:notesMasterId r:id="rId27"/>
  </p:notesMasterIdLst>
  <p:sldIdLst>
    <p:sldId id="257" r:id="rId6"/>
    <p:sldId id="420" r:id="rId7"/>
    <p:sldId id="396" r:id="rId8"/>
    <p:sldId id="435" r:id="rId9"/>
    <p:sldId id="400" r:id="rId10"/>
    <p:sldId id="442" r:id="rId11"/>
    <p:sldId id="444" r:id="rId12"/>
    <p:sldId id="452" r:id="rId13"/>
    <p:sldId id="401" r:id="rId14"/>
    <p:sldId id="421" r:id="rId15"/>
    <p:sldId id="408" r:id="rId16"/>
    <p:sldId id="446" r:id="rId17"/>
    <p:sldId id="423" r:id="rId18"/>
    <p:sldId id="453" r:id="rId19"/>
    <p:sldId id="448" r:id="rId20"/>
    <p:sldId id="451" r:id="rId21"/>
    <p:sldId id="450" r:id="rId22"/>
    <p:sldId id="449" r:id="rId23"/>
    <p:sldId id="454" r:id="rId24"/>
    <p:sldId id="402" r:id="rId25"/>
    <p:sldId id="266" r:id="rId26"/>
  </p:sldIdLst>
  <p:sldSz cx="9144000" cy="6858000" type="screen4x3"/>
  <p:notesSz cx="7104063" cy="102346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EC34C48-88A0-481A-B4E9-93E36FA41136}">
          <p14:sldIdLst>
            <p14:sldId id="257"/>
            <p14:sldId id="420"/>
            <p14:sldId id="396"/>
            <p14:sldId id="435"/>
            <p14:sldId id="400"/>
            <p14:sldId id="442"/>
            <p14:sldId id="444"/>
            <p14:sldId id="452"/>
            <p14:sldId id="401"/>
            <p14:sldId id="421"/>
            <p14:sldId id="408"/>
            <p14:sldId id="446"/>
            <p14:sldId id="423"/>
            <p14:sldId id="453"/>
            <p14:sldId id="448"/>
            <p14:sldId id="451"/>
            <p14:sldId id="450"/>
            <p14:sldId id="449"/>
            <p14:sldId id="454"/>
            <p14:sldId id="402"/>
            <p14:sldId id="26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647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1971F6-94DE-4C04-A345-FEBFDD715A24}" v="395" dt="2023-06-29T19:04:33.1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188" autoAdjust="0"/>
    <p:restoredTop sz="88015" autoAdjust="0"/>
  </p:normalViewPr>
  <p:slideViewPr>
    <p:cSldViewPr>
      <p:cViewPr varScale="1">
        <p:scale>
          <a:sx n="97" d="100"/>
          <a:sy n="97" d="100"/>
        </p:scale>
        <p:origin x="1062" y="90"/>
      </p:cViewPr>
      <p:guideLst>
        <p:guide orient="horz" pos="2160"/>
        <p:guide pos="2880"/>
      </p:guideLst>
    </p:cSldViewPr>
  </p:slideViewPr>
  <p:notesTextViewPr>
    <p:cViewPr>
      <p:scale>
        <a:sx n="1" d="1"/>
        <a:sy n="1" d="1"/>
      </p:scale>
      <p:origin x="0" y="0"/>
    </p:cViewPr>
  </p:notesTextViewPr>
  <p:notesViewPr>
    <p:cSldViewPr>
      <p:cViewPr varScale="1">
        <p:scale>
          <a:sx n="98" d="100"/>
          <a:sy n="98" d="100"/>
        </p:scale>
        <p:origin x="-3552" y="-96"/>
      </p:cViewPr>
      <p:guideLst>
        <p:guide orient="horz" pos="3224"/>
        <p:guide pos="223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tienne Elodie" userId="a9b41b26-436e-4edf-8f99-67f6714ffa67" providerId="ADAL" clId="{6F1971F6-94DE-4C04-A345-FEBFDD715A24}"/>
    <pc:docChg chg="undo redo custSel addSld delSld modSld sldOrd addMainMaster delMainMaster addSection delSection modSection modNotesMaster">
      <pc:chgData name="Etienne Elodie" userId="a9b41b26-436e-4edf-8f99-67f6714ffa67" providerId="ADAL" clId="{6F1971F6-94DE-4C04-A345-FEBFDD715A24}" dt="2023-06-29T20:46:42.498" v="6448" actId="14100"/>
      <pc:docMkLst>
        <pc:docMk/>
      </pc:docMkLst>
      <pc:sldChg chg="addSp delSp modSp mod">
        <pc:chgData name="Etienne Elodie" userId="a9b41b26-436e-4edf-8f99-67f6714ffa67" providerId="ADAL" clId="{6F1971F6-94DE-4C04-A345-FEBFDD715A24}" dt="2023-06-29T17:09:44.171" v="5059" actId="20577"/>
        <pc:sldMkLst>
          <pc:docMk/>
          <pc:sldMk cId="2816719169" sldId="257"/>
        </pc:sldMkLst>
        <pc:spChg chg="add del mod">
          <ac:chgData name="Etienne Elodie" userId="a9b41b26-436e-4edf-8f99-67f6714ffa67" providerId="ADAL" clId="{6F1971F6-94DE-4C04-A345-FEBFDD715A24}" dt="2023-06-27T17:18:29.085" v="194"/>
          <ac:spMkLst>
            <pc:docMk/>
            <pc:sldMk cId="2816719169" sldId="257"/>
            <ac:spMk id="2" creationId="{8FD02817-028B-6AA9-7D3D-C7B7652E1E53}"/>
          </ac:spMkLst>
        </pc:spChg>
        <pc:spChg chg="add del">
          <ac:chgData name="Etienne Elodie" userId="a9b41b26-436e-4edf-8f99-67f6714ffa67" providerId="ADAL" clId="{6F1971F6-94DE-4C04-A345-FEBFDD715A24}" dt="2023-06-27T17:18:44.018" v="196"/>
          <ac:spMkLst>
            <pc:docMk/>
            <pc:sldMk cId="2816719169" sldId="257"/>
            <ac:spMk id="4" creationId="{F890C246-078A-CA23-9C03-DB59F3756751}"/>
          </ac:spMkLst>
        </pc:spChg>
        <pc:spChg chg="mod">
          <ac:chgData name="Etienne Elodie" userId="a9b41b26-436e-4edf-8f99-67f6714ffa67" providerId="ADAL" clId="{6F1971F6-94DE-4C04-A345-FEBFDD715A24}" dt="2023-06-27T17:24:12.735" v="251" actId="20577"/>
          <ac:spMkLst>
            <pc:docMk/>
            <pc:sldMk cId="2816719169" sldId="257"/>
            <ac:spMk id="5" creationId="{CE915CAD-133F-4D78-978C-15CC8C2241F7}"/>
          </ac:spMkLst>
        </pc:spChg>
        <pc:spChg chg="mod">
          <ac:chgData name="Etienne Elodie" userId="a9b41b26-436e-4edf-8f99-67f6714ffa67" providerId="ADAL" clId="{6F1971F6-94DE-4C04-A345-FEBFDD715A24}" dt="2023-06-27T17:22:05.500" v="216" actId="1076"/>
          <ac:spMkLst>
            <pc:docMk/>
            <pc:sldMk cId="2816719169" sldId="257"/>
            <ac:spMk id="6" creationId="{51021050-4F9A-4C10-9B20-D96E15E6F110}"/>
          </ac:spMkLst>
        </pc:spChg>
        <pc:spChg chg="add del mod">
          <ac:chgData name="Etienne Elodie" userId="a9b41b26-436e-4edf-8f99-67f6714ffa67" providerId="ADAL" clId="{6F1971F6-94DE-4C04-A345-FEBFDD715A24}" dt="2023-06-29T17:09:44.171" v="5059" actId="20577"/>
          <ac:spMkLst>
            <pc:docMk/>
            <pc:sldMk cId="2816719169" sldId="257"/>
            <ac:spMk id="7" creationId="{82228CF2-3CE7-4331-8A74-1DFDCB344943}"/>
          </ac:spMkLst>
        </pc:spChg>
        <pc:spChg chg="add del">
          <ac:chgData name="Etienne Elodie" userId="a9b41b26-436e-4edf-8f99-67f6714ffa67" providerId="ADAL" clId="{6F1971F6-94DE-4C04-A345-FEBFDD715A24}" dt="2023-06-27T17:19:19.206" v="198"/>
          <ac:spMkLst>
            <pc:docMk/>
            <pc:sldMk cId="2816719169" sldId="257"/>
            <ac:spMk id="9" creationId="{4062FB77-7B0D-29CB-FE3D-5DB7B00CFC85}"/>
          </ac:spMkLst>
        </pc:spChg>
        <pc:graphicFrameChg chg="add del">
          <ac:chgData name="Etienne Elodie" userId="a9b41b26-436e-4edf-8f99-67f6714ffa67" providerId="ADAL" clId="{6F1971F6-94DE-4C04-A345-FEBFDD715A24}" dt="2023-06-27T17:22:53.987" v="234" actId="26606"/>
          <ac:graphicFrameMkLst>
            <pc:docMk/>
            <pc:sldMk cId="2816719169" sldId="257"/>
            <ac:graphicFrameMk id="13" creationId="{81DF3F3B-01EC-9534-DC9B-28C357985C99}"/>
          </ac:graphicFrameMkLst>
        </pc:graphicFrameChg>
        <pc:graphicFrameChg chg="add del">
          <ac:chgData name="Etienne Elodie" userId="a9b41b26-436e-4edf-8f99-67f6714ffa67" providerId="ADAL" clId="{6F1971F6-94DE-4C04-A345-FEBFDD715A24}" dt="2023-06-27T17:22:59.235" v="238" actId="26606"/>
          <ac:graphicFrameMkLst>
            <pc:docMk/>
            <pc:sldMk cId="2816719169" sldId="257"/>
            <ac:graphicFrameMk id="14" creationId="{D2706248-AED1-BBEF-85F9-F194D948FFF5}"/>
          </ac:graphicFrameMkLst>
        </pc:graphicFrameChg>
        <pc:graphicFrameChg chg="add del">
          <ac:chgData name="Etienne Elodie" userId="a9b41b26-436e-4edf-8f99-67f6714ffa67" providerId="ADAL" clId="{6F1971F6-94DE-4C04-A345-FEBFDD715A24}" dt="2023-06-27T17:22:54.985" v="236" actId="26606"/>
          <ac:graphicFrameMkLst>
            <pc:docMk/>
            <pc:sldMk cId="2816719169" sldId="257"/>
            <ac:graphicFrameMk id="15" creationId="{044EC5F6-64ED-AB77-8606-CD795D440FD8}"/>
          </ac:graphicFrameMkLst>
        </pc:graphicFrameChg>
        <pc:picChg chg="add mod">
          <ac:chgData name="Etienne Elodie" userId="a9b41b26-436e-4edf-8f99-67f6714ffa67" providerId="ADAL" clId="{6F1971F6-94DE-4C04-A345-FEBFDD715A24}" dt="2023-06-28T23:13:22.763" v="1277" actId="571"/>
          <ac:picMkLst>
            <pc:docMk/>
            <pc:sldMk cId="2816719169" sldId="257"/>
            <ac:picMk id="2" creationId="{64B7C361-2EF5-AEF6-9D63-11F6E116DD09}"/>
          </ac:picMkLst>
        </pc:picChg>
        <pc:picChg chg="del">
          <ac:chgData name="Etienne Elodie" userId="a9b41b26-436e-4edf-8f99-67f6714ffa67" providerId="ADAL" clId="{6F1971F6-94DE-4C04-A345-FEBFDD715A24}" dt="2023-06-27T17:17:51.842" v="188" actId="478"/>
          <ac:picMkLst>
            <pc:docMk/>
            <pc:sldMk cId="2816719169" sldId="257"/>
            <ac:picMk id="8" creationId="{C3249490-A4E3-4A8A-B295-C3D97C7B58AB}"/>
          </ac:picMkLst>
        </pc:picChg>
        <pc:picChg chg="add del mod modCrop">
          <ac:chgData name="Etienne Elodie" userId="a9b41b26-436e-4edf-8f99-67f6714ffa67" providerId="ADAL" clId="{6F1971F6-94DE-4C04-A345-FEBFDD715A24}" dt="2023-06-28T16:59:47.751" v="255" actId="732"/>
          <ac:picMkLst>
            <pc:docMk/>
            <pc:sldMk cId="2816719169" sldId="257"/>
            <ac:picMk id="11" creationId="{32CAFB8B-CD32-6B49-50D6-E671981E9ED0}"/>
          </ac:picMkLst>
        </pc:picChg>
        <pc:picChg chg="add mod">
          <ac:chgData name="Etienne Elodie" userId="a9b41b26-436e-4edf-8f99-67f6714ffa67" providerId="ADAL" clId="{6F1971F6-94DE-4C04-A345-FEBFDD715A24}" dt="2023-06-27T17:23:20.762" v="241" actId="1076"/>
          <ac:picMkLst>
            <pc:docMk/>
            <pc:sldMk cId="2816719169" sldId="257"/>
            <ac:picMk id="16" creationId="{14E4C816-DDD2-AE9C-30C8-6CF3AA562ADD}"/>
          </ac:picMkLst>
        </pc:picChg>
        <pc:picChg chg="add mod">
          <ac:chgData name="Etienne Elodie" userId="a9b41b26-436e-4edf-8f99-67f6714ffa67" providerId="ADAL" clId="{6F1971F6-94DE-4C04-A345-FEBFDD715A24}" dt="2023-06-27T17:23:50.864" v="250" actId="1076"/>
          <ac:picMkLst>
            <pc:docMk/>
            <pc:sldMk cId="2816719169" sldId="257"/>
            <ac:picMk id="18" creationId="{4B7ABA97-90F4-ADF1-291E-249EAD44E78F}"/>
          </ac:picMkLst>
        </pc:picChg>
        <pc:picChg chg="add del mod">
          <ac:chgData name="Etienne Elodie" userId="a9b41b26-436e-4edf-8f99-67f6714ffa67" providerId="ADAL" clId="{6F1971F6-94DE-4C04-A345-FEBFDD715A24}" dt="2023-06-27T17:22:31.605" v="231" actId="478"/>
          <ac:picMkLst>
            <pc:docMk/>
            <pc:sldMk cId="2816719169" sldId="257"/>
            <ac:picMk id="2056" creationId="{D1DB94A7-86FD-4026-6435-DCAEF5EE1597}"/>
          </ac:picMkLst>
        </pc:picChg>
        <pc:picChg chg="add del mod">
          <ac:chgData name="Etienne Elodie" userId="a9b41b26-436e-4edf-8f99-67f6714ffa67" providerId="ADAL" clId="{6F1971F6-94DE-4C04-A345-FEBFDD715A24}" dt="2023-06-27T17:22:18.974" v="227"/>
          <ac:picMkLst>
            <pc:docMk/>
            <pc:sldMk cId="2816719169" sldId="257"/>
            <ac:picMk id="2058" creationId="{A060EE88-10DB-971D-8ECE-733585D4759A}"/>
          </ac:picMkLst>
        </pc:picChg>
      </pc:sldChg>
      <pc:sldChg chg="del">
        <pc:chgData name="Etienne Elodie" userId="a9b41b26-436e-4edf-8f99-67f6714ffa67" providerId="ADAL" clId="{6F1971F6-94DE-4C04-A345-FEBFDD715A24}" dt="2023-06-29T14:32:06.877" v="2055" actId="47"/>
        <pc:sldMkLst>
          <pc:docMk/>
          <pc:sldMk cId="2680699038" sldId="260"/>
        </pc:sldMkLst>
      </pc:sldChg>
      <pc:sldChg chg="modSp del mod ord">
        <pc:chgData name="Etienne Elodie" userId="a9b41b26-436e-4edf-8f99-67f6714ffa67" providerId="ADAL" clId="{6F1971F6-94DE-4C04-A345-FEBFDD715A24}" dt="2023-06-29T17:03:36.347" v="4983" actId="2696"/>
        <pc:sldMkLst>
          <pc:docMk/>
          <pc:sldMk cId="1240066165" sldId="261"/>
        </pc:sldMkLst>
        <pc:spChg chg="mod">
          <ac:chgData name="Etienne Elodie" userId="a9b41b26-436e-4edf-8f99-67f6714ffa67" providerId="ADAL" clId="{6F1971F6-94DE-4C04-A345-FEBFDD715A24}" dt="2023-06-29T14:47:55.726" v="2362" actId="20577"/>
          <ac:spMkLst>
            <pc:docMk/>
            <pc:sldMk cId="1240066165" sldId="261"/>
            <ac:spMk id="19" creationId="{F11A9FCD-7775-4F74-9E22-7ACBC02D8BD2}"/>
          </ac:spMkLst>
        </pc:spChg>
      </pc:sldChg>
      <pc:sldChg chg="del">
        <pc:chgData name="Etienne Elodie" userId="a9b41b26-436e-4edf-8f99-67f6714ffa67" providerId="ADAL" clId="{6F1971F6-94DE-4C04-A345-FEBFDD715A24}" dt="2023-06-29T14:31:45.516" v="2039" actId="47"/>
        <pc:sldMkLst>
          <pc:docMk/>
          <pc:sldMk cId="586936715" sldId="262"/>
        </pc:sldMkLst>
      </pc:sldChg>
      <pc:sldChg chg="addSp delSp modSp mod">
        <pc:chgData name="Etienne Elodie" userId="a9b41b26-436e-4edf-8f99-67f6714ffa67" providerId="ADAL" clId="{6F1971F6-94DE-4C04-A345-FEBFDD715A24}" dt="2023-06-29T20:41:21.704" v="6320" actId="1076"/>
        <pc:sldMkLst>
          <pc:docMk/>
          <pc:sldMk cId="860839465" sldId="266"/>
        </pc:sldMkLst>
        <pc:spChg chg="mod">
          <ac:chgData name="Etienne Elodie" userId="a9b41b26-436e-4edf-8f99-67f6714ffa67" providerId="ADAL" clId="{6F1971F6-94DE-4C04-A345-FEBFDD715A24}" dt="2023-06-29T18:48:10.202" v="5368" actId="1076"/>
          <ac:spMkLst>
            <pc:docMk/>
            <pc:sldMk cId="860839465" sldId="266"/>
            <ac:spMk id="7" creationId="{F2E641D0-1BF3-4636-9E77-D08B073A82BC}"/>
          </ac:spMkLst>
        </pc:spChg>
        <pc:picChg chg="add mod ord">
          <ac:chgData name="Etienne Elodie" userId="a9b41b26-436e-4edf-8f99-67f6714ffa67" providerId="ADAL" clId="{6F1971F6-94DE-4C04-A345-FEBFDD715A24}" dt="2023-06-29T20:41:21.704" v="6320" actId="1076"/>
          <ac:picMkLst>
            <pc:docMk/>
            <pc:sldMk cId="860839465" sldId="266"/>
            <ac:picMk id="3" creationId="{DB3A3098-742D-EA3A-E041-71C14D0EEEC4}"/>
          </ac:picMkLst>
        </pc:picChg>
        <pc:picChg chg="add mod">
          <ac:chgData name="Etienne Elodie" userId="a9b41b26-436e-4edf-8f99-67f6714ffa67" providerId="ADAL" clId="{6F1971F6-94DE-4C04-A345-FEBFDD715A24}" dt="2023-06-29T18:48:13.789" v="5369" actId="1076"/>
          <ac:picMkLst>
            <pc:docMk/>
            <pc:sldMk cId="860839465" sldId="266"/>
            <ac:picMk id="4" creationId="{A40210AC-F2F2-A9AB-6B93-5ED6F8B11589}"/>
          </ac:picMkLst>
        </pc:picChg>
        <pc:picChg chg="del">
          <ac:chgData name="Etienne Elodie" userId="a9b41b26-436e-4edf-8f99-67f6714ffa67" providerId="ADAL" clId="{6F1971F6-94DE-4C04-A345-FEBFDD715A24}" dt="2023-06-29T18:47:53.983" v="5364" actId="478"/>
          <ac:picMkLst>
            <pc:docMk/>
            <pc:sldMk cId="860839465" sldId="266"/>
            <ac:picMk id="6" creationId="{6E2B9B23-F6B3-4B60-9FB3-AABA2F328387}"/>
          </ac:picMkLst>
        </pc:picChg>
        <pc:picChg chg="del">
          <ac:chgData name="Etienne Elodie" userId="a9b41b26-436e-4edf-8f99-67f6714ffa67" providerId="ADAL" clId="{6F1971F6-94DE-4C04-A345-FEBFDD715A24}" dt="2023-06-29T14:32:21.487" v="2061" actId="478"/>
          <ac:picMkLst>
            <pc:docMk/>
            <pc:sldMk cId="860839465" sldId="266"/>
            <ac:picMk id="9" creationId="{C2787AC2-B09B-41AE-8865-16257C661A1F}"/>
          </ac:picMkLst>
        </pc:picChg>
        <pc:picChg chg="add mod">
          <ac:chgData name="Etienne Elodie" userId="a9b41b26-436e-4edf-8f99-67f6714ffa67" providerId="ADAL" clId="{6F1971F6-94DE-4C04-A345-FEBFDD715A24}" dt="2023-06-29T18:48:03.796" v="5367" actId="1076"/>
          <ac:picMkLst>
            <pc:docMk/>
            <pc:sldMk cId="860839465" sldId="266"/>
            <ac:picMk id="1026" creationId="{20A9C482-501C-56E7-1352-4281414A7CF8}"/>
          </ac:picMkLst>
        </pc:picChg>
      </pc:sldChg>
      <pc:sldChg chg="del">
        <pc:chgData name="Etienne Elodie" userId="a9b41b26-436e-4edf-8f99-67f6714ffa67" providerId="ADAL" clId="{6F1971F6-94DE-4C04-A345-FEBFDD715A24}" dt="2023-06-29T14:31:39.941" v="2035" actId="47"/>
        <pc:sldMkLst>
          <pc:docMk/>
          <pc:sldMk cId="3722524457" sldId="268"/>
        </pc:sldMkLst>
      </pc:sldChg>
      <pc:sldChg chg="del">
        <pc:chgData name="Etienne Elodie" userId="a9b41b26-436e-4edf-8f99-67f6714ffa67" providerId="ADAL" clId="{6F1971F6-94DE-4C04-A345-FEBFDD715A24}" dt="2023-06-29T14:32:14.135" v="2059" actId="47"/>
        <pc:sldMkLst>
          <pc:docMk/>
          <pc:sldMk cId="55785207" sldId="269"/>
        </pc:sldMkLst>
      </pc:sldChg>
      <pc:sldChg chg="del">
        <pc:chgData name="Etienne Elodie" userId="a9b41b26-436e-4edf-8f99-67f6714ffa67" providerId="ADAL" clId="{6F1971F6-94DE-4C04-A345-FEBFDD715A24}" dt="2023-06-29T14:31:33.062" v="2033" actId="47"/>
        <pc:sldMkLst>
          <pc:docMk/>
          <pc:sldMk cId="684058589" sldId="272"/>
        </pc:sldMkLst>
      </pc:sldChg>
      <pc:sldChg chg="del">
        <pc:chgData name="Etienne Elodie" userId="a9b41b26-436e-4edf-8f99-67f6714ffa67" providerId="ADAL" clId="{6F1971F6-94DE-4C04-A345-FEBFDD715A24}" dt="2023-06-29T14:31:32.229" v="2032" actId="47"/>
        <pc:sldMkLst>
          <pc:docMk/>
          <pc:sldMk cId="1764286021" sldId="274"/>
        </pc:sldMkLst>
      </pc:sldChg>
      <pc:sldChg chg="del">
        <pc:chgData name="Etienne Elodie" userId="a9b41b26-436e-4edf-8f99-67f6714ffa67" providerId="ADAL" clId="{6F1971F6-94DE-4C04-A345-FEBFDD715A24}" dt="2023-06-29T14:32:04.490" v="2053" actId="47"/>
        <pc:sldMkLst>
          <pc:docMk/>
          <pc:sldMk cId="4201751635" sldId="284"/>
        </pc:sldMkLst>
      </pc:sldChg>
      <pc:sldChg chg="del">
        <pc:chgData name="Etienne Elodie" userId="a9b41b26-436e-4edf-8f99-67f6714ffa67" providerId="ADAL" clId="{6F1971F6-94DE-4C04-A345-FEBFDD715A24}" dt="2023-06-29T14:31:44.055" v="2038" actId="47"/>
        <pc:sldMkLst>
          <pc:docMk/>
          <pc:sldMk cId="2304236305" sldId="285"/>
        </pc:sldMkLst>
      </pc:sldChg>
      <pc:sldChg chg="del">
        <pc:chgData name="Etienne Elodie" userId="a9b41b26-436e-4edf-8f99-67f6714ffa67" providerId="ADAL" clId="{6F1971F6-94DE-4C04-A345-FEBFDD715A24}" dt="2023-06-29T14:32:15.344" v="2060" actId="47"/>
        <pc:sldMkLst>
          <pc:docMk/>
          <pc:sldMk cId="4284633767" sldId="286"/>
        </pc:sldMkLst>
      </pc:sldChg>
      <pc:sldChg chg="del">
        <pc:chgData name="Etienne Elodie" userId="a9b41b26-436e-4edf-8f99-67f6714ffa67" providerId="ADAL" clId="{6F1971F6-94DE-4C04-A345-FEBFDD715A24}" dt="2023-06-29T14:32:11.121" v="2057" actId="47"/>
        <pc:sldMkLst>
          <pc:docMk/>
          <pc:sldMk cId="1182649217" sldId="287"/>
        </pc:sldMkLst>
      </pc:sldChg>
      <pc:sldChg chg="del">
        <pc:chgData name="Etienne Elodie" userId="a9b41b26-436e-4edf-8f99-67f6714ffa67" providerId="ADAL" clId="{6F1971F6-94DE-4C04-A345-FEBFDD715A24}" dt="2023-06-29T14:31:41.732" v="2037" actId="47"/>
        <pc:sldMkLst>
          <pc:docMk/>
          <pc:sldMk cId="1479187198" sldId="289"/>
        </pc:sldMkLst>
      </pc:sldChg>
      <pc:sldChg chg="del">
        <pc:chgData name="Etienne Elodie" userId="a9b41b26-436e-4edf-8f99-67f6714ffa67" providerId="ADAL" clId="{6F1971F6-94DE-4C04-A345-FEBFDD715A24}" dt="2023-06-29T14:31:40.634" v="2036" actId="47"/>
        <pc:sldMkLst>
          <pc:docMk/>
          <pc:sldMk cId="1569760314" sldId="291"/>
        </pc:sldMkLst>
      </pc:sldChg>
      <pc:sldChg chg="del">
        <pc:chgData name="Etienne Elodie" userId="a9b41b26-436e-4edf-8f99-67f6714ffa67" providerId="ADAL" clId="{6F1971F6-94DE-4C04-A345-FEBFDD715A24}" dt="2023-06-29T14:31:38.763" v="2034" actId="47"/>
        <pc:sldMkLst>
          <pc:docMk/>
          <pc:sldMk cId="2784050642" sldId="292"/>
        </pc:sldMkLst>
      </pc:sldChg>
      <pc:sldChg chg="del">
        <pc:chgData name="Etienne Elodie" userId="a9b41b26-436e-4edf-8f99-67f6714ffa67" providerId="ADAL" clId="{6F1971F6-94DE-4C04-A345-FEBFDD715A24}" dt="2023-06-29T14:32:05.793" v="2054" actId="47"/>
        <pc:sldMkLst>
          <pc:docMk/>
          <pc:sldMk cId="985511440" sldId="293"/>
        </pc:sldMkLst>
      </pc:sldChg>
      <pc:sldChg chg="del">
        <pc:chgData name="Etienne Elodie" userId="a9b41b26-436e-4edf-8f99-67f6714ffa67" providerId="ADAL" clId="{6F1971F6-94DE-4C04-A345-FEBFDD715A24}" dt="2023-06-29T14:31:48.170" v="2042" actId="47"/>
        <pc:sldMkLst>
          <pc:docMk/>
          <pc:sldMk cId="3886068379" sldId="295"/>
        </pc:sldMkLst>
      </pc:sldChg>
      <pc:sldChg chg="del">
        <pc:chgData name="Etienne Elodie" userId="a9b41b26-436e-4edf-8f99-67f6714ffa67" providerId="ADAL" clId="{6F1971F6-94DE-4C04-A345-FEBFDD715A24}" dt="2023-06-29T14:31:47.181" v="2041" actId="47"/>
        <pc:sldMkLst>
          <pc:docMk/>
          <pc:sldMk cId="3410131389" sldId="390"/>
        </pc:sldMkLst>
      </pc:sldChg>
      <pc:sldChg chg="del">
        <pc:chgData name="Etienne Elodie" userId="a9b41b26-436e-4edf-8f99-67f6714ffa67" providerId="ADAL" clId="{6F1971F6-94DE-4C04-A345-FEBFDD715A24}" dt="2023-06-29T14:31:46.380" v="2040" actId="47"/>
        <pc:sldMkLst>
          <pc:docMk/>
          <pc:sldMk cId="26454052" sldId="391"/>
        </pc:sldMkLst>
      </pc:sldChg>
      <pc:sldChg chg="del">
        <pc:chgData name="Etienne Elodie" userId="a9b41b26-436e-4edf-8f99-67f6714ffa67" providerId="ADAL" clId="{6F1971F6-94DE-4C04-A345-FEBFDD715A24}" dt="2023-06-29T14:32:10.336" v="2056" actId="47"/>
        <pc:sldMkLst>
          <pc:docMk/>
          <pc:sldMk cId="3357293182" sldId="392"/>
        </pc:sldMkLst>
      </pc:sldChg>
      <pc:sldChg chg="add del">
        <pc:chgData name="Etienne Elodie" userId="a9b41b26-436e-4edf-8f99-67f6714ffa67" providerId="ADAL" clId="{6F1971F6-94DE-4C04-A345-FEBFDD715A24}" dt="2023-06-28T20:45:45.470" v="311" actId="47"/>
        <pc:sldMkLst>
          <pc:docMk/>
          <pc:sldMk cId="1378483843" sldId="393"/>
        </pc:sldMkLst>
      </pc:sldChg>
      <pc:sldChg chg="addSp modSp add del">
        <pc:chgData name="Etienne Elodie" userId="a9b41b26-436e-4edf-8f99-67f6714ffa67" providerId="ADAL" clId="{6F1971F6-94DE-4C04-A345-FEBFDD715A24}" dt="2023-06-28T23:06:07.400" v="993" actId="47"/>
        <pc:sldMkLst>
          <pc:docMk/>
          <pc:sldMk cId="3566331227" sldId="394"/>
        </pc:sldMkLst>
        <pc:picChg chg="add mod">
          <ac:chgData name="Etienne Elodie" userId="a9b41b26-436e-4edf-8f99-67f6714ffa67" providerId="ADAL" clId="{6F1971F6-94DE-4C04-A345-FEBFDD715A24}" dt="2023-06-28T20:46:26.687" v="340"/>
          <ac:picMkLst>
            <pc:docMk/>
            <pc:sldMk cId="3566331227" sldId="394"/>
            <ac:picMk id="8" creationId="{13E79056-35CB-DB8D-5880-3B24A2526943}"/>
          </ac:picMkLst>
        </pc:picChg>
        <pc:picChg chg="add mod">
          <ac:chgData name="Etienne Elodie" userId="a9b41b26-436e-4edf-8f99-67f6714ffa67" providerId="ADAL" clId="{6F1971F6-94DE-4C04-A345-FEBFDD715A24}" dt="2023-06-28T20:46:26.687" v="340"/>
          <ac:picMkLst>
            <pc:docMk/>
            <pc:sldMk cId="3566331227" sldId="394"/>
            <ac:picMk id="10" creationId="{74BE7CE0-39D1-7568-2AA5-F1EA9EE90827}"/>
          </ac:picMkLst>
        </pc:picChg>
      </pc:sldChg>
      <pc:sldChg chg="addSp delSp modSp add del mod">
        <pc:chgData name="Etienne Elodie" userId="a9b41b26-436e-4edf-8f99-67f6714ffa67" providerId="ADAL" clId="{6F1971F6-94DE-4C04-A345-FEBFDD715A24}" dt="2023-06-29T15:05:05.302" v="3468" actId="2696"/>
        <pc:sldMkLst>
          <pc:docMk/>
          <pc:sldMk cId="944908590" sldId="395"/>
        </pc:sldMkLst>
        <pc:spChg chg="mod">
          <ac:chgData name="Etienne Elodie" userId="a9b41b26-436e-4edf-8f99-67f6714ffa67" providerId="ADAL" clId="{6F1971F6-94DE-4C04-A345-FEBFDD715A24}" dt="2023-06-28T23:32:22.873" v="1558" actId="20577"/>
          <ac:spMkLst>
            <pc:docMk/>
            <pc:sldMk cId="944908590" sldId="395"/>
            <ac:spMk id="2" creationId="{94C704E2-6B68-400C-B055-D4BDB649BBC4}"/>
          </ac:spMkLst>
        </pc:spChg>
        <pc:picChg chg="add del mod">
          <ac:chgData name="Etienne Elodie" userId="a9b41b26-436e-4edf-8f99-67f6714ffa67" providerId="ADAL" clId="{6F1971F6-94DE-4C04-A345-FEBFDD715A24}" dt="2023-06-28T23:13:37.347" v="1283" actId="478"/>
          <ac:picMkLst>
            <pc:docMk/>
            <pc:sldMk cId="944908590" sldId="395"/>
            <ac:picMk id="3" creationId="{76B8223C-89DA-8A18-7278-0FFC912848AD}"/>
          </ac:picMkLst>
        </pc:picChg>
        <pc:picChg chg="add del mod">
          <ac:chgData name="Etienne Elodie" userId="a9b41b26-436e-4edf-8f99-67f6714ffa67" providerId="ADAL" clId="{6F1971F6-94DE-4C04-A345-FEBFDD715A24}" dt="2023-06-28T23:13:37.347" v="1283" actId="478"/>
          <ac:picMkLst>
            <pc:docMk/>
            <pc:sldMk cId="944908590" sldId="395"/>
            <ac:picMk id="4" creationId="{E472078F-AEFD-B655-F593-1D559D7ACD5E}"/>
          </ac:picMkLst>
        </pc:picChg>
        <pc:picChg chg="add del mod">
          <ac:chgData name="Etienne Elodie" userId="a9b41b26-436e-4edf-8f99-67f6714ffa67" providerId="ADAL" clId="{6F1971F6-94DE-4C04-A345-FEBFDD715A24}" dt="2023-06-28T23:13:34.693" v="1282" actId="478"/>
          <ac:picMkLst>
            <pc:docMk/>
            <pc:sldMk cId="944908590" sldId="395"/>
            <ac:picMk id="5" creationId="{9C53C0F6-B9AB-E578-6439-49CA80F6B1AD}"/>
          </ac:picMkLst>
        </pc:picChg>
        <pc:picChg chg="add del mod">
          <ac:chgData name="Etienne Elodie" userId="a9b41b26-436e-4edf-8f99-67f6714ffa67" providerId="ADAL" clId="{6F1971F6-94DE-4C04-A345-FEBFDD715A24}" dt="2023-06-28T23:13:34.693" v="1282" actId="478"/>
          <ac:picMkLst>
            <pc:docMk/>
            <pc:sldMk cId="944908590" sldId="395"/>
            <ac:picMk id="6" creationId="{D73E3C5C-A921-E8E9-BBA4-8861731EA18F}"/>
          </ac:picMkLst>
        </pc:picChg>
        <pc:picChg chg="add mod">
          <ac:chgData name="Etienne Elodie" userId="a9b41b26-436e-4edf-8f99-67f6714ffa67" providerId="ADAL" clId="{6F1971F6-94DE-4C04-A345-FEBFDD715A24}" dt="2023-06-28T23:13:37.587" v="1284"/>
          <ac:picMkLst>
            <pc:docMk/>
            <pc:sldMk cId="944908590" sldId="395"/>
            <ac:picMk id="7" creationId="{46CC93D3-CC94-FF58-F128-8736287D50FC}"/>
          </ac:picMkLst>
        </pc:picChg>
        <pc:picChg chg="add mod">
          <ac:chgData name="Etienne Elodie" userId="a9b41b26-436e-4edf-8f99-67f6714ffa67" providerId="ADAL" clId="{6F1971F6-94DE-4C04-A345-FEBFDD715A24}" dt="2023-06-28T23:13:37.587" v="1284"/>
          <ac:picMkLst>
            <pc:docMk/>
            <pc:sldMk cId="944908590" sldId="395"/>
            <ac:picMk id="8" creationId="{25448327-F781-B065-9F40-974E2171F4CC}"/>
          </ac:picMkLst>
        </pc:picChg>
      </pc:sldChg>
      <pc:sldChg chg="addSp delSp modSp add mod modNotesTx">
        <pc:chgData name="Etienne Elodie" userId="a9b41b26-436e-4edf-8f99-67f6714ffa67" providerId="ADAL" clId="{6F1971F6-94DE-4C04-A345-FEBFDD715A24}" dt="2023-06-29T17:13:00.058" v="5075" actId="33524"/>
        <pc:sldMkLst>
          <pc:docMk/>
          <pc:sldMk cId="2487720221" sldId="396"/>
        </pc:sldMkLst>
        <pc:spChg chg="mod">
          <ac:chgData name="Etienne Elodie" userId="a9b41b26-436e-4edf-8f99-67f6714ffa67" providerId="ADAL" clId="{6F1971F6-94DE-4C04-A345-FEBFDD715A24}" dt="2023-06-29T15:05:08.083" v="3472" actId="20577"/>
          <ac:spMkLst>
            <pc:docMk/>
            <pc:sldMk cId="2487720221" sldId="396"/>
            <ac:spMk id="2" creationId="{097E42FD-210B-40CC-8054-12033F9C0451}"/>
          </ac:spMkLst>
        </pc:spChg>
        <pc:spChg chg="mod">
          <ac:chgData name="Etienne Elodie" userId="a9b41b26-436e-4edf-8f99-67f6714ffa67" providerId="ADAL" clId="{6F1971F6-94DE-4C04-A345-FEBFDD715A24}" dt="2023-06-29T16:50:18.006" v="4867" actId="1076"/>
          <ac:spMkLst>
            <pc:docMk/>
            <pc:sldMk cId="2487720221" sldId="396"/>
            <ac:spMk id="12" creationId="{276CF79B-AD32-486E-8DBC-FFA4AC685E72}"/>
          </ac:spMkLst>
        </pc:spChg>
        <pc:picChg chg="mod">
          <ac:chgData name="Etienne Elodie" userId="a9b41b26-436e-4edf-8f99-67f6714ffa67" providerId="ADAL" clId="{6F1971F6-94DE-4C04-A345-FEBFDD715A24}" dt="2023-06-29T16:50:14.562" v="4865" actId="1076"/>
          <ac:picMkLst>
            <pc:docMk/>
            <pc:sldMk cId="2487720221" sldId="396"/>
            <ac:picMk id="3" creationId="{05DC89FF-D36A-A0B7-3D56-1260781156BA}"/>
          </ac:picMkLst>
        </pc:picChg>
        <pc:picChg chg="add del mod">
          <ac:chgData name="Etienne Elodie" userId="a9b41b26-436e-4edf-8f99-67f6714ffa67" providerId="ADAL" clId="{6F1971F6-94DE-4C04-A345-FEBFDD715A24}" dt="2023-06-28T23:12:23.163" v="1269" actId="478"/>
          <ac:picMkLst>
            <pc:docMk/>
            <pc:sldMk cId="2487720221" sldId="396"/>
            <ac:picMk id="4" creationId="{B8F31C20-EE11-67C2-8B0D-5499598D6074}"/>
          </ac:picMkLst>
        </pc:picChg>
        <pc:picChg chg="add del mod">
          <ac:chgData name="Etienne Elodie" userId="a9b41b26-436e-4edf-8f99-67f6714ffa67" providerId="ADAL" clId="{6F1971F6-94DE-4C04-A345-FEBFDD715A24}" dt="2023-06-28T23:12:26.935" v="1270" actId="478"/>
          <ac:picMkLst>
            <pc:docMk/>
            <pc:sldMk cId="2487720221" sldId="396"/>
            <ac:picMk id="5" creationId="{BD23EA4A-330D-167E-310A-9A5233E05F54}"/>
          </ac:picMkLst>
        </pc:picChg>
        <pc:picChg chg="del">
          <ac:chgData name="Etienne Elodie" userId="a9b41b26-436e-4edf-8f99-67f6714ffa67" providerId="ADAL" clId="{6F1971F6-94DE-4C04-A345-FEBFDD715A24}" dt="2023-06-28T20:46:32.067" v="342" actId="478"/>
          <ac:picMkLst>
            <pc:docMk/>
            <pc:sldMk cId="2487720221" sldId="396"/>
            <ac:picMk id="2050" creationId="{B89040A9-161D-50E0-233F-CB24F33B5C7F}"/>
          </ac:picMkLst>
        </pc:picChg>
      </pc:sldChg>
      <pc:sldChg chg="add del">
        <pc:chgData name="Etienne Elodie" userId="a9b41b26-436e-4edf-8f99-67f6714ffa67" providerId="ADAL" clId="{6F1971F6-94DE-4C04-A345-FEBFDD715A24}" dt="2023-06-28T20:45:42.904" v="310" actId="47"/>
        <pc:sldMkLst>
          <pc:docMk/>
          <pc:sldMk cId="2221456140" sldId="397"/>
        </pc:sldMkLst>
      </pc:sldChg>
      <pc:sldChg chg="addSp delSp modSp add del mod">
        <pc:chgData name="Etienne Elodie" userId="a9b41b26-436e-4edf-8f99-67f6714ffa67" providerId="ADAL" clId="{6F1971F6-94DE-4C04-A345-FEBFDD715A24}" dt="2023-06-28T23:13:58.871" v="1287" actId="47"/>
        <pc:sldMkLst>
          <pc:docMk/>
          <pc:sldMk cId="680691819" sldId="398"/>
        </pc:sldMkLst>
        <pc:picChg chg="del">
          <ac:chgData name="Etienne Elodie" userId="a9b41b26-436e-4edf-8f99-67f6714ffa67" providerId="ADAL" clId="{6F1971F6-94DE-4C04-A345-FEBFDD715A24}" dt="2023-06-28T23:13:46.626" v="1285" actId="478"/>
          <ac:picMkLst>
            <pc:docMk/>
            <pc:sldMk cId="680691819" sldId="398"/>
            <ac:picMk id="3" creationId="{60816569-FF34-F70A-E763-009E5EABF7C2}"/>
          </ac:picMkLst>
        </pc:picChg>
        <pc:picChg chg="add mod">
          <ac:chgData name="Etienne Elodie" userId="a9b41b26-436e-4edf-8f99-67f6714ffa67" providerId="ADAL" clId="{6F1971F6-94DE-4C04-A345-FEBFDD715A24}" dt="2023-06-28T23:13:48.134" v="1286"/>
          <ac:picMkLst>
            <pc:docMk/>
            <pc:sldMk cId="680691819" sldId="398"/>
            <ac:picMk id="4" creationId="{DA5335C6-947D-AD12-184D-71BE7FA2E8A6}"/>
          </ac:picMkLst>
        </pc:picChg>
        <pc:picChg chg="add mod">
          <ac:chgData name="Etienne Elodie" userId="a9b41b26-436e-4edf-8f99-67f6714ffa67" providerId="ADAL" clId="{6F1971F6-94DE-4C04-A345-FEBFDD715A24}" dt="2023-06-28T23:13:48.134" v="1286"/>
          <ac:picMkLst>
            <pc:docMk/>
            <pc:sldMk cId="680691819" sldId="398"/>
            <ac:picMk id="5" creationId="{7E9969CE-0B79-60E0-1D80-2AD2B5DBB25E}"/>
          </ac:picMkLst>
        </pc:picChg>
      </pc:sldChg>
      <pc:sldChg chg="modSp add del">
        <pc:chgData name="Etienne Elodie" userId="a9b41b26-436e-4edf-8f99-67f6714ffa67" providerId="ADAL" clId="{6F1971F6-94DE-4C04-A345-FEBFDD715A24}" dt="2023-06-28T23:28:22.129" v="1499" actId="2696"/>
        <pc:sldMkLst>
          <pc:docMk/>
          <pc:sldMk cId="1701179691" sldId="399"/>
        </pc:sldMkLst>
        <pc:picChg chg="mod">
          <ac:chgData name="Etienne Elodie" userId="a9b41b26-436e-4edf-8f99-67f6714ffa67" providerId="ADAL" clId="{6F1971F6-94DE-4C04-A345-FEBFDD715A24}" dt="2023-06-28T23:27:16.617" v="1497" actId="1076"/>
          <ac:picMkLst>
            <pc:docMk/>
            <pc:sldMk cId="1701179691" sldId="399"/>
            <ac:picMk id="4110" creationId="{95A95C0F-D867-4D9F-A18E-8D8F7EC869E7}"/>
          </ac:picMkLst>
        </pc:picChg>
        <pc:picChg chg="mod">
          <ac:chgData name="Etienne Elodie" userId="a9b41b26-436e-4edf-8f99-67f6714ffa67" providerId="ADAL" clId="{6F1971F6-94DE-4C04-A345-FEBFDD715A24}" dt="2023-06-28T23:27:16.366" v="1496" actId="1076"/>
          <ac:picMkLst>
            <pc:docMk/>
            <pc:sldMk cId="1701179691" sldId="399"/>
            <ac:picMk id="4116" creationId="{CE29C103-7C84-4278-891D-7730C44715A9}"/>
          </ac:picMkLst>
        </pc:picChg>
      </pc:sldChg>
      <pc:sldChg chg="addSp delSp modSp add mod ord">
        <pc:chgData name="Etienne Elodie" userId="a9b41b26-436e-4edf-8f99-67f6714ffa67" providerId="ADAL" clId="{6F1971F6-94DE-4C04-A345-FEBFDD715A24}" dt="2023-06-29T17:04:25.457" v="4992"/>
        <pc:sldMkLst>
          <pc:docMk/>
          <pc:sldMk cId="232206249" sldId="400"/>
        </pc:sldMkLst>
        <pc:picChg chg="del">
          <ac:chgData name="Etienne Elodie" userId="a9b41b26-436e-4edf-8f99-67f6714ffa67" providerId="ADAL" clId="{6F1971F6-94DE-4C04-A345-FEBFDD715A24}" dt="2023-06-28T23:14:02.059" v="1288" actId="478"/>
          <ac:picMkLst>
            <pc:docMk/>
            <pc:sldMk cId="232206249" sldId="400"/>
            <ac:picMk id="3" creationId="{60816569-FF34-F70A-E763-009E5EABF7C2}"/>
          </ac:picMkLst>
        </pc:picChg>
        <pc:picChg chg="add del mod">
          <ac:chgData name="Etienne Elodie" userId="a9b41b26-436e-4edf-8f99-67f6714ffa67" providerId="ADAL" clId="{6F1971F6-94DE-4C04-A345-FEBFDD715A24}" dt="2023-06-29T17:04:19.080" v="4990" actId="478"/>
          <ac:picMkLst>
            <pc:docMk/>
            <pc:sldMk cId="232206249" sldId="400"/>
            <ac:picMk id="4" creationId="{30CDABAC-4BBF-1820-82DF-D84E23C1FAC0}"/>
          </ac:picMkLst>
        </pc:picChg>
        <pc:picChg chg="add del mod">
          <ac:chgData name="Etienne Elodie" userId="a9b41b26-436e-4edf-8f99-67f6714ffa67" providerId="ADAL" clId="{6F1971F6-94DE-4C04-A345-FEBFDD715A24}" dt="2023-06-29T17:04:19.080" v="4990" actId="478"/>
          <ac:picMkLst>
            <pc:docMk/>
            <pc:sldMk cId="232206249" sldId="400"/>
            <ac:picMk id="5" creationId="{7044E718-8D10-5652-4635-B5B315EA1843}"/>
          </ac:picMkLst>
        </pc:picChg>
      </pc:sldChg>
      <pc:sldChg chg="addSp delSp modSp add mod ord modNotesTx">
        <pc:chgData name="Etienne Elodie" userId="a9b41b26-436e-4edf-8f99-67f6714ffa67" providerId="ADAL" clId="{6F1971F6-94DE-4C04-A345-FEBFDD715A24}" dt="2023-06-29T19:03:35.613" v="6241" actId="20578"/>
        <pc:sldMkLst>
          <pc:docMk/>
          <pc:sldMk cId="1938152352" sldId="401"/>
        </pc:sldMkLst>
        <pc:spChg chg="mod">
          <ac:chgData name="Etienne Elodie" userId="a9b41b26-436e-4edf-8f99-67f6714ffa67" providerId="ADAL" clId="{6F1971F6-94DE-4C04-A345-FEBFDD715A24}" dt="2023-06-28T22:13:37.657" v="731" actId="20577"/>
          <ac:spMkLst>
            <pc:docMk/>
            <pc:sldMk cId="1938152352" sldId="401"/>
            <ac:spMk id="6" creationId="{196BABBD-662D-45A0-B110-BAB7BD90AB1D}"/>
          </ac:spMkLst>
        </pc:spChg>
        <pc:spChg chg="mod">
          <ac:chgData name="Etienne Elodie" userId="a9b41b26-436e-4edf-8f99-67f6714ffa67" providerId="ADAL" clId="{6F1971F6-94DE-4C04-A345-FEBFDD715A24}" dt="2023-06-29T14:24:44.142" v="1965" actId="20577"/>
          <ac:spMkLst>
            <pc:docMk/>
            <pc:sldMk cId="1938152352" sldId="401"/>
            <ac:spMk id="23" creationId="{C6A037BF-65C7-4573-A097-014CC5E6078E}"/>
          </ac:spMkLst>
        </pc:spChg>
        <pc:picChg chg="add del mod">
          <ac:chgData name="Etienne Elodie" userId="a9b41b26-436e-4edf-8f99-67f6714ffa67" providerId="ADAL" clId="{6F1971F6-94DE-4C04-A345-FEBFDD715A24}" dt="2023-06-29T16:59:33.273" v="4886" actId="478"/>
          <ac:picMkLst>
            <pc:docMk/>
            <pc:sldMk cId="1938152352" sldId="401"/>
            <ac:picMk id="2" creationId="{275F8DDD-4AA2-BBE6-5C56-9FDB6784DBED}"/>
          </ac:picMkLst>
        </pc:picChg>
        <pc:picChg chg="add mod">
          <ac:chgData name="Etienne Elodie" userId="a9b41b26-436e-4edf-8f99-67f6714ffa67" providerId="ADAL" clId="{6F1971F6-94DE-4C04-A345-FEBFDD715A24}" dt="2023-06-29T16:59:47.900" v="4890" actId="14100"/>
          <ac:picMkLst>
            <pc:docMk/>
            <pc:sldMk cId="1938152352" sldId="401"/>
            <ac:picMk id="3" creationId="{B344AD0A-8AB5-BD7F-35E2-E25A6BE7BD1F}"/>
          </ac:picMkLst>
        </pc:picChg>
        <pc:picChg chg="add del mod">
          <ac:chgData name="Etienne Elodie" userId="a9b41b26-436e-4edf-8f99-67f6714ffa67" providerId="ADAL" clId="{6F1971F6-94DE-4C04-A345-FEBFDD715A24}" dt="2023-06-29T16:59:31.916" v="4885" actId="478"/>
          <ac:picMkLst>
            <pc:docMk/>
            <pc:sldMk cId="1938152352" sldId="401"/>
            <ac:picMk id="4" creationId="{69439FE3-C8D3-93C7-3A31-A1D4F5A43353}"/>
          </ac:picMkLst>
        </pc:picChg>
        <pc:picChg chg="del">
          <ac:chgData name="Etienne Elodie" userId="a9b41b26-436e-4edf-8f99-67f6714ffa67" providerId="ADAL" clId="{6F1971F6-94DE-4C04-A345-FEBFDD715A24}" dt="2023-06-28T20:59:58.245" v="364" actId="478"/>
          <ac:picMkLst>
            <pc:docMk/>
            <pc:sldMk cId="1938152352" sldId="401"/>
            <ac:picMk id="7" creationId="{DAF8E669-01C7-ACEC-AED0-7E6C8686492E}"/>
          </ac:picMkLst>
        </pc:picChg>
        <pc:picChg chg="del">
          <ac:chgData name="Etienne Elodie" userId="a9b41b26-436e-4edf-8f99-67f6714ffa67" providerId="ADAL" clId="{6F1971F6-94DE-4C04-A345-FEBFDD715A24}" dt="2023-06-28T23:14:51.367" v="1292" actId="478"/>
          <ac:picMkLst>
            <pc:docMk/>
            <pc:sldMk cId="1938152352" sldId="401"/>
            <ac:picMk id="13" creationId="{B22F9610-3CF9-49B0-A227-E7BAF249BCBE}"/>
          </ac:picMkLst>
        </pc:picChg>
      </pc:sldChg>
      <pc:sldChg chg="delSp modSp add mod ord">
        <pc:chgData name="Etienne Elodie" userId="a9b41b26-436e-4edf-8f99-67f6714ffa67" providerId="ADAL" clId="{6F1971F6-94DE-4C04-A345-FEBFDD715A24}" dt="2023-06-29T17:08:01.661" v="5057" actId="1076"/>
        <pc:sldMkLst>
          <pc:docMk/>
          <pc:sldMk cId="364492597" sldId="402"/>
        </pc:sldMkLst>
        <pc:spChg chg="del">
          <ac:chgData name="Etienne Elodie" userId="a9b41b26-436e-4edf-8f99-67f6714ffa67" providerId="ADAL" clId="{6F1971F6-94DE-4C04-A345-FEBFDD715A24}" dt="2023-06-29T17:03:49.087" v="4984" actId="478"/>
          <ac:spMkLst>
            <pc:docMk/>
            <pc:sldMk cId="364492597" sldId="402"/>
            <ac:spMk id="5" creationId="{05E7A7D6-D1F4-492A-911D-EFFB0F2ED6A4}"/>
          </ac:spMkLst>
        </pc:spChg>
        <pc:spChg chg="del">
          <ac:chgData name="Etienne Elodie" userId="a9b41b26-436e-4edf-8f99-67f6714ffa67" providerId="ADAL" clId="{6F1971F6-94DE-4C04-A345-FEBFDD715A24}" dt="2023-06-29T17:03:52.385" v="4985" actId="478"/>
          <ac:spMkLst>
            <pc:docMk/>
            <pc:sldMk cId="364492597" sldId="402"/>
            <ac:spMk id="19" creationId="{3807A3A2-6EB7-42CD-9AC5-C32DCF880C0B}"/>
          </ac:spMkLst>
        </pc:spChg>
        <pc:spChg chg="mod">
          <ac:chgData name="Etienne Elodie" userId="a9b41b26-436e-4edf-8f99-67f6714ffa67" providerId="ADAL" clId="{6F1971F6-94DE-4C04-A345-FEBFDD715A24}" dt="2023-06-29T17:08:01.661" v="5057" actId="1076"/>
          <ac:spMkLst>
            <pc:docMk/>
            <pc:sldMk cId="364492597" sldId="402"/>
            <ac:spMk id="22" creationId="{DD471532-4C9F-4B45-8DE1-C44FAD4E7C80}"/>
          </ac:spMkLst>
        </pc:spChg>
        <pc:spChg chg="mod">
          <ac:chgData name="Etienne Elodie" userId="a9b41b26-436e-4edf-8f99-67f6714ffa67" providerId="ADAL" clId="{6F1971F6-94DE-4C04-A345-FEBFDD715A24}" dt="2023-06-29T17:07:58.080" v="5056" actId="255"/>
          <ac:spMkLst>
            <pc:docMk/>
            <pc:sldMk cId="364492597" sldId="402"/>
            <ac:spMk id="25" creationId="{714678C3-3437-4A9B-8ACA-C0D73D70FA4D}"/>
          </ac:spMkLst>
        </pc:spChg>
        <pc:spChg chg="del mod">
          <ac:chgData name="Etienne Elodie" userId="a9b41b26-436e-4edf-8f99-67f6714ffa67" providerId="ADAL" clId="{6F1971F6-94DE-4C04-A345-FEBFDD715A24}" dt="2023-06-29T17:07:42.490" v="5053" actId="478"/>
          <ac:spMkLst>
            <pc:docMk/>
            <pc:sldMk cId="364492597" sldId="402"/>
            <ac:spMk id="26" creationId="{CEAF550F-5C5F-44BB-9EE0-CEA119A0D14E}"/>
          </ac:spMkLst>
        </pc:spChg>
        <pc:spChg chg="del">
          <ac:chgData name="Etienne Elodie" userId="a9b41b26-436e-4edf-8f99-67f6714ffa67" providerId="ADAL" clId="{6F1971F6-94DE-4C04-A345-FEBFDD715A24}" dt="2023-06-29T17:07:43.701" v="5054" actId="478"/>
          <ac:spMkLst>
            <pc:docMk/>
            <pc:sldMk cId="364492597" sldId="402"/>
            <ac:spMk id="27" creationId="{75932178-4626-4630-B163-C7740488B98B}"/>
          </ac:spMkLst>
        </pc:spChg>
        <pc:picChg chg="mod">
          <ac:chgData name="Etienne Elodie" userId="a9b41b26-436e-4edf-8f99-67f6714ffa67" providerId="ADAL" clId="{6F1971F6-94DE-4C04-A345-FEBFDD715A24}" dt="2023-06-29T17:03:54.453" v="4987" actId="1076"/>
          <ac:picMkLst>
            <pc:docMk/>
            <pc:sldMk cId="364492597" sldId="402"/>
            <ac:picMk id="3" creationId="{D2DBC143-13A0-4AD0-A0CF-7250B1AEDB45}"/>
          </ac:picMkLst>
        </pc:picChg>
        <pc:picChg chg="del">
          <ac:chgData name="Etienne Elodie" userId="a9b41b26-436e-4edf-8f99-67f6714ffa67" providerId="ADAL" clId="{6F1971F6-94DE-4C04-A345-FEBFDD715A24}" dt="2023-06-29T17:04:05.305" v="4988" actId="478"/>
          <ac:picMkLst>
            <pc:docMk/>
            <pc:sldMk cId="364492597" sldId="402"/>
            <ac:picMk id="13" creationId="{B22F9610-3CF9-49B0-A227-E7BAF249BCBE}"/>
          </ac:picMkLst>
        </pc:picChg>
      </pc:sldChg>
      <pc:sldChg chg="add del">
        <pc:chgData name="Etienne Elodie" userId="a9b41b26-436e-4edf-8f99-67f6714ffa67" providerId="ADAL" clId="{6F1971F6-94DE-4C04-A345-FEBFDD715A24}" dt="2023-06-28T22:58:27.458" v="795" actId="47"/>
        <pc:sldMkLst>
          <pc:docMk/>
          <pc:sldMk cId="3446420832" sldId="403"/>
        </pc:sldMkLst>
      </pc:sldChg>
      <pc:sldChg chg="add del">
        <pc:chgData name="Etienne Elodie" userId="a9b41b26-436e-4edf-8f99-67f6714ffa67" providerId="ADAL" clId="{6F1971F6-94DE-4C04-A345-FEBFDD715A24}" dt="2023-06-28T23:36:11.959" v="1567" actId="47"/>
        <pc:sldMkLst>
          <pc:docMk/>
          <pc:sldMk cId="828315515" sldId="404"/>
        </pc:sldMkLst>
      </pc:sldChg>
      <pc:sldChg chg="add del">
        <pc:chgData name="Etienne Elodie" userId="a9b41b26-436e-4edf-8f99-67f6714ffa67" providerId="ADAL" clId="{6F1971F6-94DE-4C04-A345-FEBFDD715A24}" dt="2023-06-28T22:58:32.331" v="796" actId="47"/>
        <pc:sldMkLst>
          <pc:docMk/>
          <pc:sldMk cId="4289557711" sldId="405"/>
        </pc:sldMkLst>
      </pc:sldChg>
      <pc:sldChg chg="add del">
        <pc:chgData name="Etienne Elodie" userId="a9b41b26-436e-4edf-8f99-67f6714ffa67" providerId="ADAL" clId="{6F1971F6-94DE-4C04-A345-FEBFDD715A24}" dt="2023-06-28T23:36:14.253" v="1568" actId="47"/>
        <pc:sldMkLst>
          <pc:docMk/>
          <pc:sldMk cId="593267851" sldId="406"/>
        </pc:sldMkLst>
      </pc:sldChg>
      <pc:sldChg chg="add del">
        <pc:chgData name="Etienne Elodie" userId="a9b41b26-436e-4edf-8f99-67f6714ffa67" providerId="ADAL" clId="{6F1971F6-94DE-4C04-A345-FEBFDD715A24}" dt="2023-06-28T23:36:15.703" v="1569" actId="47"/>
        <pc:sldMkLst>
          <pc:docMk/>
          <pc:sldMk cId="3332532431" sldId="407"/>
        </pc:sldMkLst>
      </pc:sldChg>
      <pc:sldChg chg="addSp delSp modSp add mod ord modNotesTx">
        <pc:chgData name="Etienne Elodie" userId="a9b41b26-436e-4edf-8f99-67f6714ffa67" providerId="ADAL" clId="{6F1971F6-94DE-4C04-A345-FEBFDD715A24}" dt="2023-06-29T20:40:51.946" v="6289" actId="20577"/>
        <pc:sldMkLst>
          <pc:docMk/>
          <pc:sldMk cId="3911507903" sldId="408"/>
        </pc:sldMkLst>
        <pc:spChg chg="add mod">
          <ac:chgData name="Etienne Elodie" userId="a9b41b26-436e-4edf-8f99-67f6714ffa67" providerId="ADAL" clId="{6F1971F6-94DE-4C04-A345-FEBFDD715A24}" dt="2023-06-29T17:08:45.875" v="5058" actId="1076"/>
          <ac:spMkLst>
            <pc:docMk/>
            <pc:sldMk cId="3911507903" sldId="408"/>
            <ac:spMk id="3" creationId="{60E53D73-289F-D6F8-A2E5-4948BDB15AF3}"/>
          </ac:spMkLst>
        </pc:spChg>
        <pc:spChg chg="del">
          <ac:chgData name="Etienne Elodie" userId="a9b41b26-436e-4edf-8f99-67f6714ffa67" providerId="ADAL" clId="{6F1971F6-94DE-4C04-A345-FEBFDD715A24}" dt="2023-06-28T22:58:51.040" v="799" actId="478"/>
          <ac:spMkLst>
            <pc:docMk/>
            <pc:sldMk cId="3911507903" sldId="408"/>
            <ac:spMk id="4" creationId="{BAC8EE6D-E4E8-490F-81E9-3829E9142298}"/>
          </ac:spMkLst>
        </pc:spChg>
        <pc:spChg chg="add mod">
          <ac:chgData name="Etienne Elodie" userId="a9b41b26-436e-4edf-8f99-67f6714ffa67" providerId="ADAL" clId="{6F1971F6-94DE-4C04-A345-FEBFDD715A24}" dt="2023-06-29T17:00:08.731" v="4891" actId="1076"/>
          <ac:spMkLst>
            <pc:docMk/>
            <pc:sldMk cId="3911507903" sldId="408"/>
            <ac:spMk id="5" creationId="{3C3C82D5-9C5E-166B-469A-9E95CEDDFDA4}"/>
          </ac:spMkLst>
        </pc:spChg>
        <pc:spChg chg="add mod">
          <ac:chgData name="Etienne Elodie" userId="a9b41b26-436e-4edf-8f99-67f6714ffa67" providerId="ADAL" clId="{6F1971F6-94DE-4C04-A345-FEBFDD715A24}" dt="2023-06-28T23:42:57.258" v="1677" actId="571"/>
          <ac:spMkLst>
            <pc:docMk/>
            <pc:sldMk cId="3911507903" sldId="408"/>
            <ac:spMk id="11" creationId="{D07EB551-6DFE-0EFF-1AEC-E8EC2B4635C2}"/>
          </ac:spMkLst>
        </pc:spChg>
        <pc:spChg chg="mod">
          <ac:chgData name="Etienne Elodie" userId="a9b41b26-436e-4edf-8f99-67f6714ffa67" providerId="ADAL" clId="{6F1971F6-94DE-4C04-A345-FEBFDD715A24}" dt="2023-06-29T14:40:28.169" v="2181" actId="20577"/>
          <ac:spMkLst>
            <pc:docMk/>
            <pc:sldMk cId="3911507903" sldId="408"/>
            <ac:spMk id="12" creationId="{7964D9F9-48D1-4AED-8EF8-1ABFA6C9AB07}"/>
          </ac:spMkLst>
        </pc:spChg>
        <pc:spChg chg="del">
          <ac:chgData name="Etienne Elodie" userId="a9b41b26-436e-4edf-8f99-67f6714ffa67" providerId="ADAL" clId="{6F1971F6-94DE-4C04-A345-FEBFDD715A24}" dt="2023-06-28T22:58:47.792" v="797" actId="478"/>
          <ac:spMkLst>
            <pc:docMk/>
            <pc:sldMk cId="3911507903" sldId="408"/>
            <ac:spMk id="15" creationId="{A78A9D2A-CB99-4EF0-BB41-7A33A7237ABD}"/>
          </ac:spMkLst>
        </pc:spChg>
        <pc:spChg chg="add mod">
          <ac:chgData name="Etienne Elodie" userId="a9b41b26-436e-4edf-8f99-67f6714ffa67" providerId="ADAL" clId="{6F1971F6-94DE-4C04-A345-FEBFDD715A24}" dt="2023-06-29T14:25:19.744" v="1968" actId="571"/>
          <ac:spMkLst>
            <pc:docMk/>
            <pc:sldMk cId="3911507903" sldId="408"/>
            <ac:spMk id="21" creationId="{21DBD435-9D8A-336D-1460-D2780389E4C9}"/>
          </ac:spMkLst>
        </pc:spChg>
        <pc:spChg chg="add mod">
          <ac:chgData name="Etienne Elodie" userId="a9b41b26-436e-4edf-8f99-67f6714ffa67" providerId="ADAL" clId="{6F1971F6-94DE-4C04-A345-FEBFDD715A24}" dt="2023-06-29T14:25:19.744" v="1968" actId="571"/>
          <ac:spMkLst>
            <pc:docMk/>
            <pc:sldMk cId="3911507903" sldId="408"/>
            <ac:spMk id="22" creationId="{3FD6B9DE-EE6C-45A9-DCFD-E372EC08BF03}"/>
          </ac:spMkLst>
        </pc:spChg>
        <pc:spChg chg="mod">
          <ac:chgData name="Etienne Elodie" userId="a9b41b26-436e-4edf-8f99-67f6714ffa67" providerId="ADAL" clId="{6F1971F6-94DE-4C04-A345-FEBFDD715A24}" dt="2023-06-29T20:40:51.946" v="6289" actId="20577"/>
          <ac:spMkLst>
            <pc:docMk/>
            <pc:sldMk cId="3911507903" sldId="408"/>
            <ac:spMk id="23" creationId="{F1D12DDB-71CE-44BB-8B5A-03B0AD103E3D}"/>
          </ac:spMkLst>
        </pc:spChg>
        <pc:spChg chg="mod">
          <ac:chgData name="Etienne Elodie" userId="a9b41b26-436e-4edf-8f99-67f6714ffa67" providerId="ADAL" clId="{6F1971F6-94DE-4C04-A345-FEBFDD715A24}" dt="2023-06-29T14:28:33.875" v="1996" actId="1076"/>
          <ac:spMkLst>
            <pc:docMk/>
            <pc:sldMk cId="3911507903" sldId="408"/>
            <ac:spMk id="24" creationId="{6601E379-8A72-4943-9ECF-2BD08E4E7A52}"/>
          </ac:spMkLst>
        </pc:spChg>
        <pc:spChg chg="mod">
          <ac:chgData name="Etienne Elodie" userId="a9b41b26-436e-4edf-8f99-67f6714ffa67" providerId="ADAL" clId="{6F1971F6-94DE-4C04-A345-FEBFDD715A24}" dt="2023-06-28T23:40:31.767" v="1635" actId="14100"/>
          <ac:spMkLst>
            <pc:docMk/>
            <pc:sldMk cId="3911507903" sldId="408"/>
            <ac:spMk id="27" creationId="{21499233-7B6C-4C2D-9E8D-1A1439165A20}"/>
          </ac:spMkLst>
        </pc:spChg>
        <pc:spChg chg="add mod">
          <ac:chgData name="Etienne Elodie" userId="a9b41b26-436e-4edf-8f99-67f6714ffa67" providerId="ADAL" clId="{6F1971F6-94DE-4C04-A345-FEBFDD715A24}" dt="2023-06-29T14:25:22.732" v="1970" actId="571"/>
          <ac:spMkLst>
            <pc:docMk/>
            <pc:sldMk cId="3911507903" sldId="408"/>
            <ac:spMk id="28" creationId="{2A2AFDE7-C141-D163-9F94-4CAF5A6F20A8}"/>
          </ac:spMkLst>
        </pc:spChg>
        <pc:spChg chg="add mod">
          <ac:chgData name="Etienne Elodie" userId="a9b41b26-436e-4edf-8f99-67f6714ffa67" providerId="ADAL" clId="{6F1971F6-94DE-4C04-A345-FEBFDD715A24}" dt="2023-06-29T14:25:22.732" v="1970" actId="571"/>
          <ac:spMkLst>
            <pc:docMk/>
            <pc:sldMk cId="3911507903" sldId="408"/>
            <ac:spMk id="29" creationId="{D553AC05-B2F0-D91B-AB9A-DC6806F65277}"/>
          </ac:spMkLst>
        </pc:spChg>
        <pc:graphicFrameChg chg="add mod">
          <ac:chgData name="Etienne Elodie" userId="a9b41b26-436e-4edf-8f99-67f6714ffa67" providerId="ADAL" clId="{6F1971F6-94DE-4C04-A345-FEBFDD715A24}" dt="2023-06-29T14:29:09.230" v="2001" actId="1076"/>
          <ac:graphicFrameMkLst>
            <pc:docMk/>
            <pc:sldMk cId="3911507903" sldId="408"/>
            <ac:graphicFrameMk id="9" creationId="{D1DD4DDC-302A-C75B-E211-F56F02E0F8EB}"/>
          </ac:graphicFrameMkLst>
        </pc:graphicFrameChg>
        <pc:graphicFrameChg chg="add mod">
          <ac:chgData name="Etienne Elodie" userId="a9b41b26-436e-4edf-8f99-67f6714ffa67" providerId="ADAL" clId="{6F1971F6-94DE-4C04-A345-FEBFDD715A24}" dt="2023-06-28T23:42:57.258" v="1677" actId="571"/>
          <ac:graphicFrameMkLst>
            <pc:docMk/>
            <pc:sldMk cId="3911507903" sldId="408"/>
            <ac:graphicFrameMk id="13" creationId="{756A5B31-90CB-5E14-BDB6-F7D50317405A}"/>
          </ac:graphicFrameMkLst>
        </pc:graphicFrameChg>
        <pc:picChg chg="add del mod">
          <ac:chgData name="Etienne Elodie" userId="a9b41b26-436e-4edf-8f99-67f6714ffa67" providerId="ADAL" clId="{6F1971F6-94DE-4C04-A345-FEBFDD715A24}" dt="2023-06-28T22:58:51.040" v="799" actId="478"/>
          <ac:picMkLst>
            <pc:docMk/>
            <pc:sldMk cId="3911507903" sldId="408"/>
            <ac:picMk id="2" creationId="{4797833D-49F4-AE63-985A-9C0D3141B56C}"/>
          </ac:picMkLst>
        </pc:picChg>
        <pc:picChg chg="del">
          <ac:chgData name="Etienne Elodie" userId="a9b41b26-436e-4edf-8f99-67f6714ffa67" providerId="ADAL" clId="{6F1971F6-94DE-4C04-A345-FEBFDD715A24}" dt="2023-06-28T22:58:52.515" v="800" actId="478"/>
          <ac:picMkLst>
            <pc:docMk/>
            <pc:sldMk cId="3911507903" sldId="408"/>
            <ac:picMk id="6" creationId="{DCAFC9A8-933D-49B7-8B4C-FDEF5DEC9F3F}"/>
          </ac:picMkLst>
        </pc:picChg>
        <pc:picChg chg="add mod">
          <ac:chgData name="Etienne Elodie" userId="a9b41b26-436e-4edf-8f99-67f6714ffa67" providerId="ADAL" clId="{6F1971F6-94DE-4C04-A345-FEBFDD715A24}" dt="2023-06-29T14:28:44.089" v="1999" actId="1076"/>
          <ac:picMkLst>
            <pc:docMk/>
            <pc:sldMk cId="3911507903" sldId="408"/>
            <ac:picMk id="7" creationId="{DD3C741C-440D-5C0C-5713-4C4DAB9D92D6}"/>
          </ac:picMkLst>
        </pc:picChg>
        <pc:picChg chg="mod">
          <ac:chgData name="Etienne Elodie" userId="a9b41b26-436e-4edf-8f99-67f6714ffa67" providerId="ADAL" clId="{6F1971F6-94DE-4C04-A345-FEBFDD715A24}" dt="2023-06-29T14:28:33.875" v="1996" actId="1076"/>
          <ac:picMkLst>
            <pc:docMk/>
            <pc:sldMk cId="3911507903" sldId="408"/>
            <ac:picMk id="8" creationId="{CB4F59E4-8C4E-482F-895A-F7FD7682D77E}"/>
          </ac:picMkLst>
        </pc:picChg>
        <pc:picChg chg="del">
          <ac:chgData name="Etienne Elodie" userId="a9b41b26-436e-4edf-8f99-67f6714ffa67" providerId="ADAL" clId="{6F1971F6-94DE-4C04-A345-FEBFDD715A24}" dt="2023-06-28T23:36:35.711" v="1576" actId="478"/>
          <ac:picMkLst>
            <pc:docMk/>
            <pc:sldMk cId="3911507903" sldId="408"/>
            <ac:picMk id="10" creationId="{469DE3E7-C39D-8797-B8C1-3A8D417EE7E9}"/>
          </ac:picMkLst>
        </pc:picChg>
        <pc:cxnChg chg="add mod">
          <ac:chgData name="Etienne Elodie" userId="a9b41b26-436e-4edf-8f99-67f6714ffa67" providerId="ADAL" clId="{6F1971F6-94DE-4C04-A345-FEBFDD715A24}" dt="2023-06-29T14:25:45.993" v="1975" actId="14100"/>
          <ac:cxnSpMkLst>
            <pc:docMk/>
            <pc:sldMk cId="3911507903" sldId="408"/>
            <ac:cxnSpMk id="16" creationId="{49FFC212-B09B-DEFD-2391-496C5D49615C}"/>
          </ac:cxnSpMkLst>
        </pc:cxnChg>
        <pc:cxnChg chg="add mod">
          <ac:chgData name="Etienne Elodie" userId="a9b41b26-436e-4edf-8f99-67f6714ffa67" providerId="ADAL" clId="{6F1971F6-94DE-4C04-A345-FEBFDD715A24}" dt="2023-06-29T14:25:48.693" v="1976" actId="14100"/>
          <ac:cxnSpMkLst>
            <pc:docMk/>
            <pc:sldMk cId="3911507903" sldId="408"/>
            <ac:cxnSpMk id="17" creationId="{CE348058-9A0D-95C0-DF79-DF084DFFCA74}"/>
          </ac:cxnSpMkLst>
        </pc:cxnChg>
        <pc:cxnChg chg="add mod">
          <ac:chgData name="Etienne Elodie" userId="a9b41b26-436e-4edf-8f99-67f6714ffa67" providerId="ADAL" clId="{6F1971F6-94DE-4C04-A345-FEBFDD715A24}" dt="2023-06-29T14:25:19.744" v="1968" actId="571"/>
          <ac:cxnSpMkLst>
            <pc:docMk/>
            <pc:sldMk cId="3911507903" sldId="408"/>
            <ac:cxnSpMk id="25" creationId="{38A807B4-D81E-9D21-ED30-BAC33A6DDCC5}"/>
          </ac:cxnSpMkLst>
        </pc:cxnChg>
        <pc:cxnChg chg="add mod">
          <ac:chgData name="Etienne Elodie" userId="a9b41b26-436e-4edf-8f99-67f6714ffa67" providerId="ADAL" clId="{6F1971F6-94DE-4C04-A345-FEBFDD715A24}" dt="2023-06-29T14:25:19.744" v="1968" actId="571"/>
          <ac:cxnSpMkLst>
            <pc:docMk/>
            <pc:sldMk cId="3911507903" sldId="408"/>
            <ac:cxnSpMk id="26" creationId="{F5642127-B757-C8A2-7FF7-7EC7BA7A799B}"/>
          </ac:cxnSpMkLst>
        </pc:cxnChg>
        <pc:cxnChg chg="add mod">
          <ac:chgData name="Etienne Elodie" userId="a9b41b26-436e-4edf-8f99-67f6714ffa67" providerId="ADAL" clId="{6F1971F6-94DE-4C04-A345-FEBFDD715A24}" dt="2023-06-29T14:25:22.732" v="1970" actId="571"/>
          <ac:cxnSpMkLst>
            <pc:docMk/>
            <pc:sldMk cId="3911507903" sldId="408"/>
            <ac:cxnSpMk id="30" creationId="{266599E2-8DA0-CD7A-1A17-BAA5A65E9307}"/>
          </ac:cxnSpMkLst>
        </pc:cxnChg>
        <pc:cxnChg chg="add mod">
          <ac:chgData name="Etienne Elodie" userId="a9b41b26-436e-4edf-8f99-67f6714ffa67" providerId="ADAL" clId="{6F1971F6-94DE-4C04-A345-FEBFDD715A24}" dt="2023-06-29T14:25:22.732" v="1970" actId="571"/>
          <ac:cxnSpMkLst>
            <pc:docMk/>
            <pc:sldMk cId="3911507903" sldId="408"/>
            <ac:cxnSpMk id="31" creationId="{F186EF59-3A2D-201D-DB0F-43C2ACA60FC1}"/>
          </ac:cxnSpMkLst>
        </pc:cxnChg>
      </pc:sldChg>
      <pc:sldChg chg="add del">
        <pc:chgData name="Etienne Elodie" userId="a9b41b26-436e-4edf-8f99-67f6714ffa67" providerId="ADAL" clId="{6F1971F6-94DE-4C04-A345-FEBFDD715A24}" dt="2023-06-28T22:59:21.674" v="803" actId="47"/>
        <pc:sldMkLst>
          <pc:docMk/>
          <pc:sldMk cId="747602323" sldId="409"/>
        </pc:sldMkLst>
      </pc:sldChg>
      <pc:sldChg chg="add del">
        <pc:chgData name="Etienne Elodie" userId="a9b41b26-436e-4edf-8f99-67f6714ffa67" providerId="ADAL" clId="{6F1971F6-94DE-4C04-A345-FEBFDD715A24}" dt="2023-06-29T14:31:58.297" v="2048" actId="47"/>
        <pc:sldMkLst>
          <pc:docMk/>
          <pc:sldMk cId="1650966421" sldId="410"/>
        </pc:sldMkLst>
      </pc:sldChg>
      <pc:sldChg chg="add del">
        <pc:chgData name="Etienne Elodie" userId="a9b41b26-436e-4edf-8f99-67f6714ffa67" providerId="ADAL" clId="{6F1971F6-94DE-4C04-A345-FEBFDD715A24}" dt="2023-06-28T22:59:57.531" v="805" actId="47"/>
        <pc:sldMkLst>
          <pc:docMk/>
          <pc:sldMk cId="3975920127" sldId="411"/>
        </pc:sldMkLst>
      </pc:sldChg>
      <pc:sldChg chg="add del">
        <pc:chgData name="Etienne Elodie" userId="a9b41b26-436e-4edf-8f99-67f6714ffa67" providerId="ADAL" clId="{6F1971F6-94DE-4C04-A345-FEBFDD715A24}" dt="2023-06-29T14:31:51.939" v="2044" actId="47"/>
        <pc:sldMkLst>
          <pc:docMk/>
          <pc:sldMk cId="2517694810" sldId="412"/>
        </pc:sldMkLst>
      </pc:sldChg>
      <pc:sldChg chg="add del">
        <pc:chgData name="Etienne Elodie" userId="a9b41b26-436e-4edf-8f99-67f6714ffa67" providerId="ADAL" clId="{6F1971F6-94DE-4C04-A345-FEBFDD715A24}" dt="2023-06-29T14:31:53.666" v="2045" actId="47"/>
        <pc:sldMkLst>
          <pc:docMk/>
          <pc:sldMk cId="1443351628" sldId="413"/>
        </pc:sldMkLst>
      </pc:sldChg>
      <pc:sldChg chg="add del">
        <pc:chgData name="Etienne Elodie" userId="a9b41b26-436e-4edf-8f99-67f6714ffa67" providerId="ADAL" clId="{6F1971F6-94DE-4C04-A345-FEBFDD715A24}" dt="2023-06-29T14:31:54.968" v="2046" actId="47"/>
        <pc:sldMkLst>
          <pc:docMk/>
          <pc:sldMk cId="3292209753" sldId="414"/>
        </pc:sldMkLst>
      </pc:sldChg>
      <pc:sldChg chg="add del">
        <pc:chgData name="Etienne Elodie" userId="a9b41b26-436e-4edf-8f99-67f6714ffa67" providerId="ADAL" clId="{6F1971F6-94DE-4C04-A345-FEBFDD715A24}" dt="2023-06-29T14:31:59.686" v="2049" actId="47"/>
        <pc:sldMkLst>
          <pc:docMk/>
          <pc:sldMk cId="3069738599" sldId="415"/>
        </pc:sldMkLst>
      </pc:sldChg>
      <pc:sldChg chg="add del">
        <pc:chgData name="Etienne Elodie" userId="a9b41b26-436e-4edf-8f99-67f6714ffa67" providerId="ADAL" clId="{6F1971F6-94DE-4C04-A345-FEBFDD715A24}" dt="2023-06-29T14:32:00.690" v="2050" actId="47"/>
        <pc:sldMkLst>
          <pc:docMk/>
          <pc:sldMk cId="4204545117" sldId="416"/>
        </pc:sldMkLst>
      </pc:sldChg>
      <pc:sldChg chg="add del">
        <pc:chgData name="Etienne Elodie" userId="a9b41b26-436e-4edf-8f99-67f6714ffa67" providerId="ADAL" clId="{6F1971F6-94DE-4C04-A345-FEBFDD715A24}" dt="2023-06-29T14:32:01.851" v="2051" actId="47"/>
        <pc:sldMkLst>
          <pc:docMk/>
          <pc:sldMk cId="3346944486" sldId="417"/>
        </pc:sldMkLst>
      </pc:sldChg>
      <pc:sldChg chg="add del">
        <pc:chgData name="Etienne Elodie" userId="a9b41b26-436e-4edf-8f99-67f6714ffa67" providerId="ADAL" clId="{6F1971F6-94DE-4C04-A345-FEBFDD715A24}" dt="2023-06-29T14:32:03.264" v="2052" actId="47"/>
        <pc:sldMkLst>
          <pc:docMk/>
          <pc:sldMk cId="2590400688" sldId="418"/>
        </pc:sldMkLst>
      </pc:sldChg>
      <pc:sldChg chg="add del">
        <pc:chgData name="Etienne Elodie" userId="a9b41b26-436e-4edf-8f99-67f6714ffa67" providerId="ADAL" clId="{6F1971F6-94DE-4C04-A345-FEBFDD715A24}" dt="2023-06-29T14:31:49.081" v="2043" actId="47"/>
        <pc:sldMkLst>
          <pc:docMk/>
          <pc:sldMk cId="3276754659" sldId="419"/>
        </pc:sldMkLst>
      </pc:sldChg>
      <pc:sldChg chg="addSp delSp modSp add mod ord">
        <pc:chgData name="Etienne Elodie" userId="a9b41b26-436e-4edf-8f99-67f6714ffa67" providerId="ADAL" clId="{6F1971F6-94DE-4C04-A345-FEBFDD715A24}" dt="2023-06-28T23:13:28.161" v="1280"/>
        <pc:sldMkLst>
          <pc:docMk/>
          <pc:sldMk cId="3321190754" sldId="420"/>
        </pc:sldMkLst>
        <pc:spChg chg="mod">
          <ac:chgData name="Etienne Elodie" userId="a9b41b26-436e-4edf-8f99-67f6714ffa67" providerId="ADAL" clId="{6F1971F6-94DE-4C04-A345-FEBFDD715A24}" dt="2023-06-28T23:12:00.470" v="1267" actId="20577"/>
          <ac:spMkLst>
            <pc:docMk/>
            <pc:sldMk cId="3321190754" sldId="420"/>
            <ac:spMk id="2" creationId="{097E42FD-210B-40CC-8054-12033F9C0451}"/>
          </ac:spMkLst>
        </pc:spChg>
        <pc:spChg chg="add mod">
          <ac:chgData name="Etienne Elodie" userId="a9b41b26-436e-4edf-8f99-67f6714ffa67" providerId="ADAL" clId="{6F1971F6-94DE-4C04-A345-FEBFDD715A24}" dt="2023-06-28T23:10:19.182" v="1195" actId="1076"/>
          <ac:spMkLst>
            <pc:docMk/>
            <pc:sldMk cId="3321190754" sldId="420"/>
            <ac:spMk id="9" creationId="{E3507A9E-CCE9-04BD-9A38-192AC12664B9}"/>
          </ac:spMkLst>
        </pc:spChg>
        <pc:spChg chg="add mod">
          <ac:chgData name="Etienne Elodie" userId="a9b41b26-436e-4edf-8f99-67f6714ffa67" providerId="ADAL" clId="{6F1971F6-94DE-4C04-A345-FEBFDD715A24}" dt="2023-06-28T23:11:33.471" v="1224" actId="1076"/>
          <ac:spMkLst>
            <pc:docMk/>
            <pc:sldMk cId="3321190754" sldId="420"/>
            <ac:spMk id="10" creationId="{E81B7BFC-D782-25E8-1C2E-669F9FF4C657}"/>
          </ac:spMkLst>
        </pc:spChg>
        <pc:spChg chg="add del mod">
          <ac:chgData name="Etienne Elodie" userId="a9b41b26-436e-4edf-8f99-67f6714ffa67" providerId="ADAL" clId="{6F1971F6-94DE-4C04-A345-FEBFDD715A24}" dt="2023-06-28T23:10:21.131" v="1196" actId="478"/>
          <ac:spMkLst>
            <pc:docMk/>
            <pc:sldMk cId="3321190754" sldId="420"/>
            <ac:spMk id="11" creationId="{687ED866-FC7B-D293-3069-52FB65A5CCB7}"/>
          </ac:spMkLst>
        </pc:spChg>
        <pc:spChg chg="del mod">
          <ac:chgData name="Etienne Elodie" userId="a9b41b26-436e-4edf-8f99-67f6714ffa67" providerId="ADAL" clId="{6F1971F6-94DE-4C04-A345-FEBFDD715A24}" dt="2023-06-28T23:02:22.348" v="811" actId="478"/>
          <ac:spMkLst>
            <pc:docMk/>
            <pc:sldMk cId="3321190754" sldId="420"/>
            <ac:spMk id="12" creationId="{276CF79B-AD32-486E-8DBC-FFA4AC685E72}"/>
          </ac:spMkLst>
        </pc:spChg>
        <pc:spChg chg="add mod">
          <ac:chgData name="Etienne Elodie" userId="a9b41b26-436e-4edf-8f99-67f6714ffa67" providerId="ADAL" clId="{6F1971F6-94DE-4C04-A345-FEBFDD715A24}" dt="2023-06-28T23:10:40.202" v="1219" actId="20577"/>
          <ac:spMkLst>
            <pc:docMk/>
            <pc:sldMk cId="3321190754" sldId="420"/>
            <ac:spMk id="13" creationId="{28821CB1-2DEE-6AE4-8A53-B3FD5A13734C}"/>
          </ac:spMkLst>
        </pc:spChg>
        <pc:spChg chg="add mod">
          <ac:chgData name="Etienne Elodie" userId="a9b41b26-436e-4edf-8f99-67f6714ffa67" providerId="ADAL" clId="{6F1971F6-94DE-4C04-A345-FEBFDD715A24}" dt="2023-06-28T23:12:06.502" v="1268" actId="20577"/>
          <ac:spMkLst>
            <pc:docMk/>
            <pc:sldMk cId="3321190754" sldId="420"/>
            <ac:spMk id="14" creationId="{F8963EE1-833A-0DE2-B03F-36F631F479B7}"/>
          </ac:spMkLst>
        </pc:spChg>
        <pc:picChg chg="del">
          <ac:chgData name="Etienne Elodie" userId="a9b41b26-436e-4edf-8f99-67f6714ffa67" providerId="ADAL" clId="{6F1971F6-94DE-4C04-A345-FEBFDD715A24}" dt="2023-06-28T20:46:04.605" v="313" actId="478"/>
          <ac:picMkLst>
            <pc:docMk/>
            <pc:sldMk cId="3321190754" sldId="420"/>
            <ac:picMk id="3" creationId="{05DC89FF-D36A-A0B7-3D56-1260781156BA}"/>
          </ac:picMkLst>
        </pc:picChg>
        <pc:picChg chg="add mod">
          <ac:chgData name="Etienne Elodie" userId="a9b41b26-436e-4edf-8f99-67f6714ffa67" providerId="ADAL" clId="{6F1971F6-94DE-4C04-A345-FEBFDD715A24}" dt="2023-06-28T23:06:46.768" v="997" actId="1076"/>
          <ac:picMkLst>
            <pc:docMk/>
            <pc:sldMk cId="3321190754" sldId="420"/>
            <ac:picMk id="3" creationId="{9F748E0D-F87D-5FA9-5E75-884274104D15}"/>
          </ac:picMkLst>
        </pc:picChg>
        <pc:picChg chg="add del mod">
          <ac:chgData name="Etienne Elodie" userId="a9b41b26-436e-4edf-8f99-67f6714ffa67" providerId="ADAL" clId="{6F1971F6-94DE-4C04-A345-FEBFDD715A24}" dt="2023-06-28T23:13:27.869" v="1279" actId="478"/>
          <ac:picMkLst>
            <pc:docMk/>
            <pc:sldMk cId="3321190754" sldId="420"/>
            <ac:picMk id="4" creationId="{7DA8903E-9400-FB0F-EF25-DEFA49DAAF95}"/>
          </ac:picMkLst>
        </pc:picChg>
        <pc:picChg chg="add del mod">
          <ac:chgData name="Etienne Elodie" userId="a9b41b26-436e-4edf-8f99-67f6714ffa67" providerId="ADAL" clId="{6F1971F6-94DE-4C04-A345-FEBFDD715A24}" dt="2023-06-28T23:13:27.869" v="1279" actId="478"/>
          <ac:picMkLst>
            <pc:docMk/>
            <pc:sldMk cId="3321190754" sldId="420"/>
            <ac:picMk id="5" creationId="{068D897B-AAB2-FC9C-B5D2-5BE74304B2E8}"/>
          </ac:picMkLst>
        </pc:picChg>
        <pc:picChg chg="add del mod">
          <ac:chgData name="Etienne Elodie" userId="a9b41b26-436e-4edf-8f99-67f6714ffa67" providerId="ADAL" clId="{6F1971F6-94DE-4C04-A345-FEBFDD715A24}" dt="2023-06-28T23:04:28.593" v="829" actId="478"/>
          <ac:picMkLst>
            <pc:docMk/>
            <pc:sldMk cId="3321190754" sldId="420"/>
            <ac:picMk id="6" creationId="{99AA9783-F372-728F-D25A-080048BDD388}"/>
          </ac:picMkLst>
        </pc:picChg>
        <pc:picChg chg="add del mod">
          <ac:chgData name="Etienne Elodie" userId="a9b41b26-436e-4edf-8f99-67f6714ffa67" providerId="ADAL" clId="{6F1971F6-94DE-4C04-A345-FEBFDD715A24}" dt="2023-06-28T23:04:25.583" v="826" actId="478"/>
          <ac:picMkLst>
            <pc:docMk/>
            <pc:sldMk cId="3321190754" sldId="420"/>
            <ac:picMk id="7" creationId="{EE352FD1-3A9D-8A6E-3925-8DE1ED517DC6}"/>
          </ac:picMkLst>
        </pc:picChg>
        <pc:picChg chg="add del mod">
          <ac:chgData name="Etienne Elodie" userId="a9b41b26-436e-4edf-8f99-67f6714ffa67" providerId="ADAL" clId="{6F1971F6-94DE-4C04-A345-FEBFDD715A24}" dt="2023-06-28T23:12:49.403" v="1274"/>
          <ac:picMkLst>
            <pc:docMk/>
            <pc:sldMk cId="3321190754" sldId="420"/>
            <ac:picMk id="15" creationId="{2DD276EC-EB26-8B86-0318-4A3A0D445800}"/>
          </ac:picMkLst>
        </pc:picChg>
        <pc:picChg chg="add del mod">
          <ac:chgData name="Etienne Elodie" userId="a9b41b26-436e-4edf-8f99-67f6714ffa67" providerId="ADAL" clId="{6F1971F6-94DE-4C04-A345-FEBFDD715A24}" dt="2023-06-28T23:12:49.403" v="1274"/>
          <ac:picMkLst>
            <pc:docMk/>
            <pc:sldMk cId="3321190754" sldId="420"/>
            <ac:picMk id="16" creationId="{48F7B980-EFB2-CE9B-98F1-CE88A8F9484E}"/>
          </ac:picMkLst>
        </pc:picChg>
        <pc:picChg chg="add mod">
          <ac:chgData name="Etienne Elodie" userId="a9b41b26-436e-4edf-8f99-67f6714ffa67" providerId="ADAL" clId="{6F1971F6-94DE-4C04-A345-FEBFDD715A24}" dt="2023-06-28T23:13:28.161" v="1280"/>
          <ac:picMkLst>
            <pc:docMk/>
            <pc:sldMk cId="3321190754" sldId="420"/>
            <ac:picMk id="17" creationId="{3C657DF5-4776-AE9A-1971-D9C870376F28}"/>
          </ac:picMkLst>
        </pc:picChg>
        <pc:picChg chg="add mod">
          <ac:chgData name="Etienne Elodie" userId="a9b41b26-436e-4edf-8f99-67f6714ffa67" providerId="ADAL" clId="{6F1971F6-94DE-4C04-A345-FEBFDD715A24}" dt="2023-06-28T23:13:28.161" v="1280"/>
          <ac:picMkLst>
            <pc:docMk/>
            <pc:sldMk cId="3321190754" sldId="420"/>
            <ac:picMk id="18" creationId="{4BAAA31E-052F-30B1-CF1E-74EDBDC7B5F5}"/>
          </ac:picMkLst>
        </pc:picChg>
        <pc:picChg chg="add del mod">
          <ac:chgData name="Etienne Elodie" userId="a9b41b26-436e-4edf-8f99-67f6714ffa67" providerId="ADAL" clId="{6F1971F6-94DE-4C04-A345-FEBFDD715A24}" dt="2023-06-28T23:02:19.365" v="810" actId="478"/>
          <ac:picMkLst>
            <pc:docMk/>
            <pc:sldMk cId="3321190754" sldId="420"/>
            <ac:picMk id="1026" creationId="{869B97C9-BB30-9DBE-A19C-FCABDE1DAA42}"/>
          </ac:picMkLst>
        </pc:picChg>
        <pc:picChg chg="add mod">
          <ac:chgData name="Etienne Elodie" userId="a9b41b26-436e-4edf-8f99-67f6714ffa67" providerId="ADAL" clId="{6F1971F6-94DE-4C04-A345-FEBFDD715A24}" dt="2023-06-28T23:06:46.768" v="997" actId="1076"/>
          <ac:picMkLst>
            <pc:docMk/>
            <pc:sldMk cId="3321190754" sldId="420"/>
            <ac:picMk id="1028" creationId="{E30989E8-DCCD-6FAE-3915-A0CDFBF67ADA}"/>
          </ac:picMkLst>
        </pc:picChg>
        <pc:picChg chg="add mod">
          <ac:chgData name="Etienne Elodie" userId="a9b41b26-436e-4edf-8f99-67f6714ffa67" providerId="ADAL" clId="{6F1971F6-94DE-4C04-A345-FEBFDD715A24}" dt="2023-06-28T23:06:46.768" v="997" actId="1076"/>
          <ac:picMkLst>
            <pc:docMk/>
            <pc:sldMk cId="3321190754" sldId="420"/>
            <ac:picMk id="1030" creationId="{CE4E35B6-0DDB-ABA4-A742-BBE634FE7716}"/>
          </ac:picMkLst>
        </pc:picChg>
        <pc:picChg chg="add mod">
          <ac:chgData name="Etienne Elodie" userId="a9b41b26-436e-4edf-8f99-67f6714ffa67" providerId="ADAL" clId="{6F1971F6-94DE-4C04-A345-FEBFDD715A24}" dt="2023-06-28T23:06:46.768" v="997" actId="1076"/>
          <ac:picMkLst>
            <pc:docMk/>
            <pc:sldMk cId="3321190754" sldId="420"/>
            <ac:picMk id="1032" creationId="{6D5FFF4E-D633-C16C-D5DD-2ECA6DFC3734}"/>
          </ac:picMkLst>
        </pc:picChg>
        <pc:picChg chg="del">
          <ac:chgData name="Etienne Elodie" userId="a9b41b26-436e-4edf-8f99-67f6714ffa67" providerId="ADAL" clId="{6F1971F6-94DE-4C04-A345-FEBFDD715A24}" dt="2023-06-28T20:46:17.187" v="339" actId="478"/>
          <ac:picMkLst>
            <pc:docMk/>
            <pc:sldMk cId="3321190754" sldId="420"/>
            <ac:picMk id="2050" creationId="{B89040A9-161D-50E0-233F-CB24F33B5C7F}"/>
          </ac:picMkLst>
        </pc:picChg>
      </pc:sldChg>
      <pc:sldChg chg="addSp delSp modSp add mod ord modNotesTx">
        <pc:chgData name="Etienne Elodie" userId="a9b41b26-436e-4edf-8f99-67f6714ffa67" providerId="ADAL" clId="{6F1971F6-94DE-4C04-A345-FEBFDD715A24}" dt="2023-06-29T19:03:35.613" v="6241" actId="20578"/>
        <pc:sldMkLst>
          <pc:docMk/>
          <pc:sldMk cId="4033541112" sldId="421"/>
        </pc:sldMkLst>
        <pc:spChg chg="mod">
          <ac:chgData name="Etienne Elodie" userId="a9b41b26-436e-4edf-8f99-67f6714ffa67" providerId="ADAL" clId="{6F1971F6-94DE-4C04-A345-FEBFDD715A24}" dt="2023-06-29T14:24:35.509" v="1937" actId="20577"/>
          <ac:spMkLst>
            <pc:docMk/>
            <pc:sldMk cId="4033541112" sldId="421"/>
            <ac:spMk id="23" creationId="{C6A037BF-65C7-4573-A097-014CC5E6078E}"/>
          </ac:spMkLst>
        </pc:spChg>
        <pc:picChg chg="add mod">
          <ac:chgData name="Etienne Elodie" userId="a9b41b26-436e-4edf-8f99-67f6714ffa67" providerId="ADAL" clId="{6F1971F6-94DE-4C04-A345-FEBFDD715A24}" dt="2023-06-29T18:54:41.091" v="5394" actId="1036"/>
          <ac:picMkLst>
            <pc:docMk/>
            <pc:sldMk cId="4033541112" sldId="421"/>
            <ac:picMk id="2" creationId="{C4714277-8A00-FC61-A9AF-20DBDBF841E8}"/>
          </ac:picMkLst>
        </pc:picChg>
        <pc:picChg chg="add del mod">
          <ac:chgData name="Etienne Elodie" userId="a9b41b26-436e-4edf-8f99-67f6714ffa67" providerId="ADAL" clId="{6F1971F6-94DE-4C04-A345-FEBFDD715A24}" dt="2023-06-29T16:59:06.233" v="4877" actId="478"/>
          <ac:picMkLst>
            <pc:docMk/>
            <pc:sldMk cId="4033541112" sldId="421"/>
            <ac:picMk id="3" creationId="{0F572765-3140-7DF1-E0DB-5C6C686E3342}"/>
          </ac:picMkLst>
        </pc:picChg>
        <pc:picChg chg="add del mod">
          <ac:chgData name="Etienne Elodie" userId="a9b41b26-436e-4edf-8f99-67f6714ffa67" providerId="ADAL" clId="{6F1971F6-94DE-4C04-A345-FEBFDD715A24}" dt="2023-06-29T16:59:06.233" v="4877" actId="478"/>
          <ac:picMkLst>
            <pc:docMk/>
            <pc:sldMk cId="4033541112" sldId="421"/>
            <ac:picMk id="4" creationId="{C96EC464-E42A-285F-7050-D697B0CC32A8}"/>
          </ac:picMkLst>
        </pc:picChg>
        <pc:picChg chg="del">
          <ac:chgData name="Etienne Elodie" userId="a9b41b26-436e-4edf-8f99-67f6714ffa67" providerId="ADAL" clId="{6F1971F6-94DE-4C04-A345-FEBFDD715A24}" dt="2023-06-28T21:34:25.499" v="694" actId="478"/>
          <ac:picMkLst>
            <pc:docMk/>
            <pc:sldMk cId="4033541112" sldId="421"/>
            <ac:picMk id="7" creationId="{DAF8E669-01C7-ACEC-AED0-7E6C8686492E}"/>
          </ac:picMkLst>
        </pc:picChg>
        <pc:picChg chg="del">
          <ac:chgData name="Etienne Elodie" userId="a9b41b26-436e-4edf-8f99-67f6714ffa67" providerId="ADAL" clId="{6F1971F6-94DE-4C04-A345-FEBFDD715A24}" dt="2023-06-28T23:15:20.010" v="1297" actId="478"/>
          <ac:picMkLst>
            <pc:docMk/>
            <pc:sldMk cId="4033541112" sldId="421"/>
            <ac:picMk id="13" creationId="{B22F9610-3CF9-49B0-A227-E7BAF249BCBE}"/>
          </ac:picMkLst>
        </pc:picChg>
      </pc:sldChg>
      <pc:sldChg chg="addSp delSp modSp add del mod ord">
        <pc:chgData name="Etienne Elodie" userId="a9b41b26-436e-4edf-8f99-67f6714ffa67" providerId="ADAL" clId="{6F1971F6-94DE-4C04-A345-FEBFDD715A24}" dt="2023-06-28T22:47:52.819" v="772" actId="47"/>
        <pc:sldMkLst>
          <pc:docMk/>
          <pc:sldMk cId="2696977732" sldId="422"/>
        </pc:sldMkLst>
        <pc:picChg chg="del">
          <ac:chgData name="Etienne Elodie" userId="a9b41b26-436e-4edf-8f99-67f6714ffa67" providerId="ADAL" clId="{6F1971F6-94DE-4C04-A345-FEBFDD715A24}" dt="2023-06-28T21:00:42.704" v="374" actId="478"/>
          <ac:picMkLst>
            <pc:docMk/>
            <pc:sldMk cId="2696977732" sldId="422"/>
            <ac:picMk id="3" creationId="{B344AD0A-8AB5-BD7F-35E2-E25A6BE7BD1F}"/>
          </ac:picMkLst>
        </pc:picChg>
        <pc:picChg chg="add del mod">
          <ac:chgData name="Etienne Elodie" userId="a9b41b26-436e-4edf-8f99-67f6714ffa67" providerId="ADAL" clId="{6F1971F6-94DE-4C04-A345-FEBFDD715A24}" dt="2023-06-28T21:19:33.611" v="611" actId="478"/>
          <ac:picMkLst>
            <pc:docMk/>
            <pc:sldMk cId="2696977732" sldId="422"/>
            <ac:picMk id="4" creationId="{5C118229-5318-EE98-8334-5EC536F13CBE}"/>
          </ac:picMkLst>
        </pc:picChg>
        <pc:picChg chg="add del mod">
          <ac:chgData name="Etienne Elodie" userId="a9b41b26-436e-4edf-8f99-67f6714ffa67" providerId="ADAL" clId="{6F1971F6-94DE-4C04-A345-FEBFDD715A24}" dt="2023-06-28T21:19:25.764" v="605" actId="478"/>
          <ac:picMkLst>
            <pc:docMk/>
            <pc:sldMk cId="2696977732" sldId="422"/>
            <ac:picMk id="7" creationId="{011F9C38-5B01-405D-063A-00478EE9D389}"/>
          </ac:picMkLst>
        </pc:picChg>
        <pc:picChg chg="add del mod">
          <ac:chgData name="Etienne Elodie" userId="a9b41b26-436e-4edf-8f99-67f6714ffa67" providerId="ADAL" clId="{6F1971F6-94DE-4C04-A345-FEBFDD715A24}" dt="2023-06-28T21:19:30.203" v="609" actId="478"/>
          <ac:picMkLst>
            <pc:docMk/>
            <pc:sldMk cId="2696977732" sldId="422"/>
            <ac:picMk id="9" creationId="{EA8C3641-98F9-BA55-ED96-9CBE688CBC70}"/>
          </ac:picMkLst>
        </pc:picChg>
        <pc:picChg chg="add del mod">
          <ac:chgData name="Etienne Elodie" userId="a9b41b26-436e-4edf-8f99-67f6714ffa67" providerId="ADAL" clId="{6F1971F6-94DE-4C04-A345-FEBFDD715A24}" dt="2023-06-28T21:19:28.062" v="607" actId="478"/>
          <ac:picMkLst>
            <pc:docMk/>
            <pc:sldMk cId="2696977732" sldId="422"/>
            <ac:picMk id="11" creationId="{9911748A-3185-94F6-E660-51543E8CCFBA}"/>
          </ac:picMkLst>
        </pc:picChg>
        <pc:picChg chg="add del mod">
          <ac:chgData name="Etienne Elodie" userId="a9b41b26-436e-4edf-8f99-67f6714ffa67" providerId="ADAL" clId="{6F1971F6-94DE-4C04-A345-FEBFDD715A24}" dt="2023-06-28T21:34:53.597" v="703" actId="478"/>
          <ac:picMkLst>
            <pc:docMk/>
            <pc:sldMk cId="2696977732" sldId="422"/>
            <ac:picMk id="12" creationId="{4D586BE6-D2D7-B749-5BEE-59E5538B9D0A}"/>
          </ac:picMkLst>
        </pc:picChg>
        <pc:picChg chg="add del mod">
          <ac:chgData name="Etienne Elodie" userId="a9b41b26-436e-4edf-8f99-67f6714ffa67" providerId="ADAL" clId="{6F1971F6-94DE-4C04-A345-FEBFDD715A24}" dt="2023-06-28T21:34:56.697" v="705" actId="478"/>
          <ac:picMkLst>
            <pc:docMk/>
            <pc:sldMk cId="2696977732" sldId="422"/>
            <ac:picMk id="14" creationId="{A7EFB489-B9B2-23F7-D611-D70B85FF2C88}"/>
          </ac:picMkLst>
        </pc:picChg>
        <pc:picChg chg="add del mod">
          <ac:chgData name="Etienne Elodie" userId="a9b41b26-436e-4edf-8f99-67f6714ffa67" providerId="ADAL" clId="{6F1971F6-94DE-4C04-A345-FEBFDD715A24}" dt="2023-06-28T21:34:55.294" v="704" actId="478"/>
          <ac:picMkLst>
            <pc:docMk/>
            <pc:sldMk cId="2696977732" sldId="422"/>
            <ac:picMk id="15" creationId="{B29A778A-6E0A-A74D-2B7C-8FC823836C9F}"/>
          </ac:picMkLst>
        </pc:picChg>
        <pc:picChg chg="add del mod">
          <ac:chgData name="Etienne Elodie" userId="a9b41b26-436e-4edf-8f99-67f6714ffa67" providerId="ADAL" clId="{6F1971F6-94DE-4C04-A345-FEBFDD715A24}" dt="2023-06-28T21:34:53.597" v="703" actId="478"/>
          <ac:picMkLst>
            <pc:docMk/>
            <pc:sldMk cId="2696977732" sldId="422"/>
            <ac:picMk id="16" creationId="{A1C6AD3A-E1E6-9131-EFB4-22A54F13273E}"/>
          </ac:picMkLst>
        </pc:picChg>
      </pc:sldChg>
      <pc:sldChg chg="addSp delSp modSp add mod ord modNotesTx">
        <pc:chgData name="Etienne Elodie" userId="a9b41b26-436e-4edf-8f99-67f6714ffa67" providerId="ADAL" clId="{6F1971F6-94DE-4C04-A345-FEBFDD715A24}" dt="2023-06-29T19:12:39.493" v="6274"/>
        <pc:sldMkLst>
          <pc:docMk/>
          <pc:sldMk cId="3891947216" sldId="423"/>
        </pc:sldMkLst>
        <pc:spChg chg="add del mod">
          <ac:chgData name="Etienne Elodie" userId="a9b41b26-436e-4edf-8f99-67f6714ffa67" providerId="ADAL" clId="{6F1971F6-94DE-4C04-A345-FEBFDD715A24}" dt="2023-06-29T15:08:05.684" v="3515" actId="478"/>
          <ac:spMkLst>
            <pc:docMk/>
            <pc:sldMk cId="3891947216" sldId="423"/>
            <ac:spMk id="2" creationId="{272BCDAF-3EEB-D3C3-9BF8-306450D3F61E}"/>
          </ac:spMkLst>
        </pc:spChg>
        <pc:spChg chg="add del mod">
          <ac:chgData name="Etienne Elodie" userId="a9b41b26-436e-4edf-8f99-67f6714ffa67" providerId="ADAL" clId="{6F1971F6-94DE-4C04-A345-FEBFDD715A24}" dt="2023-06-29T17:02:34.149" v="4966" actId="478"/>
          <ac:spMkLst>
            <pc:docMk/>
            <pc:sldMk cId="3891947216" sldId="423"/>
            <ac:spMk id="4" creationId="{16708FAC-A804-2BBE-0B20-D498B447FEDF}"/>
          </ac:spMkLst>
        </pc:spChg>
        <pc:spChg chg="add del mod">
          <ac:chgData name="Etienne Elodie" userId="a9b41b26-436e-4edf-8f99-67f6714ffa67" providerId="ADAL" clId="{6F1971F6-94DE-4C04-A345-FEBFDD715A24}" dt="2023-06-29T17:01:04.172" v="4893" actId="478"/>
          <ac:spMkLst>
            <pc:docMk/>
            <pc:sldMk cId="3891947216" sldId="423"/>
            <ac:spMk id="7" creationId="{1D2173B9-06FC-03CD-215E-4DD82490CFB5}"/>
          </ac:spMkLst>
        </pc:spChg>
        <pc:spChg chg="add mod ord">
          <ac:chgData name="Etienne Elodie" userId="a9b41b26-436e-4edf-8f99-67f6714ffa67" providerId="ADAL" clId="{6F1971F6-94DE-4C04-A345-FEBFDD715A24}" dt="2023-06-29T17:03:02.160" v="4977" actId="1076"/>
          <ac:spMkLst>
            <pc:docMk/>
            <pc:sldMk cId="3891947216" sldId="423"/>
            <ac:spMk id="8" creationId="{E2FEBFDB-E78A-786F-226F-69AC258F92CD}"/>
          </ac:spMkLst>
        </pc:spChg>
        <pc:spChg chg="add mod">
          <ac:chgData name="Etienne Elodie" userId="a9b41b26-436e-4edf-8f99-67f6714ffa67" providerId="ADAL" clId="{6F1971F6-94DE-4C04-A345-FEBFDD715A24}" dt="2023-06-29T17:03:08.709" v="4979" actId="1076"/>
          <ac:spMkLst>
            <pc:docMk/>
            <pc:sldMk cId="3891947216" sldId="423"/>
            <ac:spMk id="10" creationId="{E791AB0E-4109-D13D-46E4-50D0148C528C}"/>
          </ac:spMkLst>
        </pc:spChg>
        <pc:spChg chg="add mod">
          <ac:chgData name="Etienne Elodie" userId="a9b41b26-436e-4edf-8f99-67f6714ffa67" providerId="ADAL" clId="{6F1971F6-94DE-4C04-A345-FEBFDD715A24}" dt="2023-06-29T17:03:14.681" v="4980" actId="1076"/>
          <ac:spMkLst>
            <pc:docMk/>
            <pc:sldMk cId="3891947216" sldId="423"/>
            <ac:spMk id="11" creationId="{A35AEA8B-712B-424B-F964-816DADEB2920}"/>
          </ac:spMkLst>
        </pc:spChg>
        <pc:spChg chg="add mod">
          <ac:chgData name="Etienne Elodie" userId="a9b41b26-436e-4edf-8f99-67f6714ffa67" providerId="ADAL" clId="{6F1971F6-94DE-4C04-A345-FEBFDD715A24}" dt="2023-06-29T17:03:16.651" v="4981" actId="1076"/>
          <ac:spMkLst>
            <pc:docMk/>
            <pc:sldMk cId="3891947216" sldId="423"/>
            <ac:spMk id="12" creationId="{6BC69B4E-1D37-7D60-0145-B2F0FDA25186}"/>
          </ac:spMkLst>
        </pc:spChg>
        <pc:spChg chg="add mod">
          <ac:chgData name="Etienne Elodie" userId="a9b41b26-436e-4edf-8f99-67f6714ffa67" providerId="ADAL" clId="{6F1971F6-94DE-4C04-A345-FEBFDD715A24}" dt="2023-06-29T17:03:19.652" v="4982" actId="1076"/>
          <ac:spMkLst>
            <pc:docMk/>
            <pc:sldMk cId="3891947216" sldId="423"/>
            <ac:spMk id="13" creationId="{A1FECB26-972F-E683-4842-2C399749DCC6}"/>
          </ac:spMkLst>
        </pc:spChg>
        <pc:spChg chg="add mod">
          <ac:chgData name="Etienne Elodie" userId="a9b41b26-436e-4edf-8f99-67f6714ffa67" providerId="ADAL" clId="{6F1971F6-94DE-4C04-A345-FEBFDD715A24}" dt="2023-06-29T17:03:04.958" v="4978" actId="1076"/>
          <ac:spMkLst>
            <pc:docMk/>
            <pc:sldMk cId="3891947216" sldId="423"/>
            <ac:spMk id="14" creationId="{8492DFAE-FB77-25B0-841D-72D979DBA798}"/>
          </ac:spMkLst>
        </pc:spChg>
        <pc:spChg chg="mod">
          <ac:chgData name="Etienne Elodie" userId="a9b41b26-436e-4edf-8f99-67f6714ffa67" providerId="ADAL" clId="{6F1971F6-94DE-4C04-A345-FEBFDD715A24}" dt="2023-06-29T14:26:36.590" v="1990" actId="20577"/>
          <ac:spMkLst>
            <pc:docMk/>
            <pc:sldMk cId="3891947216" sldId="423"/>
            <ac:spMk id="23" creationId="{C6A037BF-65C7-4573-A097-014CC5E6078E}"/>
          </ac:spMkLst>
        </pc:spChg>
        <pc:picChg chg="add mod modCrop">
          <ac:chgData name="Etienne Elodie" userId="a9b41b26-436e-4edf-8f99-67f6714ffa67" providerId="ADAL" clId="{6F1971F6-94DE-4C04-A345-FEBFDD715A24}" dt="2023-06-28T23:24:12.320" v="1345" actId="1076"/>
          <ac:picMkLst>
            <pc:docMk/>
            <pc:sldMk cId="3891947216" sldId="423"/>
            <ac:picMk id="3" creationId="{ABFAFF22-7464-C0D2-D373-7460ACBEBE4F}"/>
          </ac:picMkLst>
        </pc:picChg>
        <pc:picChg chg="add mod modCrop">
          <ac:chgData name="Etienne Elodie" userId="a9b41b26-436e-4edf-8f99-67f6714ffa67" providerId="ADAL" clId="{6F1971F6-94DE-4C04-A345-FEBFDD715A24}" dt="2023-06-29T15:08:04.433" v="3514" actId="1076"/>
          <ac:picMkLst>
            <pc:docMk/>
            <pc:sldMk cId="3891947216" sldId="423"/>
            <ac:picMk id="5" creationId="{46E1CC05-39C4-C2DB-C6F0-7A100A3B91A6}"/>
          </ac:picMkLst>
        </pc:picChg>
        <pc:picChg chg="del">
          <ac:chgData name="Etienne Elodie" userId="a9b41b26-436e-4edf-8f99-67f6714ffa67" providerId="ADAL" clId="{6F1971F6-94DE-4C04-A345-FEBFDD715A24}" dt="2023-06-28T21:28:36.077" v="651" actId="478"/>
          <ac:picMkLst>
            <pc:docMk/>
            <pc:sldMk cId="3891947216" sldId="423"/>
            <ac:picMk id="7" creationId="{DAF8E669-01C7-ACEC-AED0-7E6C8686492E}"/>
          </ac:picMkLst>
        </pc:picChg>
        <pc:picChg chg="add mod modCrop">
          <ac:chgData name="Etienne Elodie" userId="a9b41b26-436e-4edf-8f99-67f6714ffa67" providerId="ADAL" clId="{6F1971F6-94DE-4C04-A345-FEBFDD715A24}" dt="2023-06-28T23:35:40.781" v="1566" actId="1076"/>
          <ac:picMkLst>
            <pc:docMk/>
            <pc:sldMk cId="3891947216" sldId="423"/>
            <ac:picMk id="9" creationId="{0B3F3919-16CB-5DC1-2B29-6869BA5FD105}"/>
          </ac:picMkLst>
        </pc:picChg>
        <pc:picChg chg="del">
          <ac:chgData name="Etienne Elodie" userId="a9b41b26-436e-4edf-8f99-67f6714ffa67" providerId="ADAL" clId="{6F1971F6-94DE-4C04-A345-FEBFDD715A24}" dt="2023-06-28T21:33:11.089" v="692" actId="478"/>
          <ac:picMkLst>
            <pc:docMk/>
            <pc:sldMk cId="3891947216" sldId="423"/>
            <ac:picMk id="13" creationId="{B22F9610-3CF9-49B0-A227-E7BAF249BCBE}"/>
          </ac:picMkLst>
        </pc:picChg>
      </pc:sldChg>
      <pc:sldChg chg="add del">
        <pc:chgData name="Etienne Elodie" userId="a9b41b26-436e-4edf-8f99-67f6714ffa67" providerId="ADAL" clId="{6F1971F6-94DE-4C04-A345-FEBFDD715A24}" dt="2023-06-28T22:48:05.483" v="776" actId="47"/>
        <pc:sldMkLst>
          <pc:docMk/>
          <pc:sldMk cId="2311876923" sldId="424"/>
        </pc:sldMkLst>
      </pc:sldChg>
      <pc:sldChg chg="add del ord">
        <pc:chgData name="Etienne Elodie" userId="a9b41b26-436e-4edf-8f99-67f6714ffa67" providerId="ADAL" clId="{6F1971F6-94DE-4C04-A345-FEBFDD715A24}" dt="2023-06-29T14:32:12.234" v="2058" actId="47"/>
        <pc:sldMkLst>
          <pc:docMk/>
          <pc:sldMk cId="3575003809" sldId="425"/>
        </pc:sldMkLst>
      </pc:sldChg>
      <pc:sldChg chg="add del">
        <pc:chgData name="Etienne Elodie" userId="a9b41b26-436e-4edf-8f99-67f6714ffa67" providerId="ADAL" clId="{6F1971F6-94DE-4C04-A345-FEBFDD715A24}" dt="2023-06-28T22:47:14.439" v="761" actId="47"/>
        <pc:sldMkLst>
          <pc:docMk/>
          <pc:sldMk cId="1626753177" sldId="426"/>
        </pc:sldMkLst>
      </pc:sldChg>
      <pc:sldChg chg="add del">
        <pc:chgData name="Etienne Elodie" userId="a9b41b26-436e-4edf-8f99-67f6714ffa67" providerId="ADAL" clId="{6F1971F6-94DE-4C04-A345-FEBFDD715A24}" dt="2023-06-28T22:47:16.205" v="762" actId="47"/>
        <pc:sldMkLst>
          <pc:docMk/>
          <pc:sldMk cId="9789486" sldId="427"/>
        </pc:sldMkLst>
      </pc:sldChg>
      <pc:sldChg chg="add del">
        <pc:chgData name="Etienne Elodie" userId="a9b41b26-436e-4edf-8f99-67f6714ffa67" providerId="ADAL" clId="{6F1971F6-94DE-4C04-A345-FEBFDD715A24}" dt="2023-06-28T22:48:00.202" v="773" actId="47"/>
        <pc:sldMkLst>
          <pc:docMk/>
          <pc:sldMk cId="2604142380" sldId="428"/>
        </pc:sldMkLst>
      </pc:sldChg>
      <pc:sldChg chg="add del">
        <pc:chgData name="Etienne Elodie" userId="a9b41b26-436e-4edf-8f99-67f6714ffa67" providerId="ADAL" clId="{6F1971F6-94DE-4C04-A345-FEBFDD715A24}" dt="2023-06-28T22:46:51.311" v="760" actId="47"/>
        <pc:sldMkLst>
          <pc:docMk/>
          <pc:sldMk cId="1065334922" sldId="429"/>
        </pc:sldMkLst>
      </pc:sldChg>
      <pc:sldChg chg="add del">
        <pc:chgData name="Etienne Elodie" userId="a9b41b26-436e-4edf-8f99-67f6714ffa67" providerId="ADAL" clId="{6F1971F6-94DE-4C04-A345-FEBFDD715A24}" dt="2023-06-28T22:47:18.158" v="763" actId="47"/>
        <pc:sldMkLst>
          <pc:docMk/>
          <pc:sldMk cId="1739160543" sldId="430"/>
        </pc:sldMkLst>
      </pc:sldChg>
      <pc:sldChg chg="add del">
        <pc:chgData name="Etienne Elodie" userId="a9b41b26-436e-4edf-8f99-67f6714ffa67" providerId="ADAL" clId="{6F1971F6-94DE-4C04-A345-FEBFDD715A24}" dt="2023-06-28T22:47:19.564" v="764" actId="47"/>
        <pc:sldMkLst>
          <pc:docMk/>
          <pc:sldMk cId="729173240" sldId="431"/>
        </pc:sldMkLst>
      </pc:sldChg>
      <pc:sldChg chg="add del">
        <pc:chgData name="Etienne Elodie" userId="a9b41b26-436e-4edf-8f99-67f6714ffa67" providerId="ADAL" clId="{6F1971F6-94DE-4C04-A345-FEBFDD715A24}" dt="2023-06-28T22:46:47.731" v="757" actId="47"/>
        <pc:sldMkLst>
          <pc:docMk/>
          <pc:sldMk cId="1979113591" sldId="432"/>
        </pc:sldMkLst>
      </pc:sldChg>
      <pc:sldChg chg="add del">
        <pc:chgData name="Etienne Elodie" userId="a9b41b26-436e-4edf-8f99-67f6714ffa67" providerId="ADAL" clId="{6F1971F6-94DE-4C04-A345-FEBFDD715A24}" dt="2023-06-28T22:47:21.424" v="765" actId="47"/>
        <pc:sldMkLst>
          <pc:docMk/>
          <pc:sldMk cId="4252948706" sldId="433"/>
        </pc:sldMkLst>
      </pc:sldChg>
      <pc:sldChg chg="add del">
        <pc:chgData name="Etienne Elodie" userId="a9b41b26-436e-4edf-8f99-67f6714ffa67" providerId="ADAL" clId="{6F1971F6-94DE-4C04-A345-FEBFDD715A24}" dt="2023-06-28T22:49:37.558" v="783" actId="47"/>
        <pc:sldMkLst>
          <pc:docMk/>
          <pc:sldMk cId="2525531885" sldId="434"/>
        </pc:sldMkLst>
      </pc:sldChg>
      <pc:sldChg chg="addSp delSp modSp add mod ord modNotesTx">
        <pc:chgData name="Etienne Elodie" userId="a9b41b26-436e-4edf-8f99-67f6714ffa67" providerId="ADAL" clId="{6F1971F6-94DE-4C04-A345-FEBFDD715A24}" dt="2023-06-29T17:13:22.219" v="5078" actId="20577"/>
        <pc:sldMkLst>
          <pc:docMk/>
          <pc:sldMk cId="881323846" sldId="435"/>
        </pc:sldMkLst>
        <pc:spChg chg="add del mod">
          <ac:chgData name="Etienne Elodie" userId="a9b41b26-436e-4edf-8f99-67f6714ffa67" providerId="ADAL" clId="{6F1971F6-94DE-4C04-A345-FEBFDD715A24}" dt="2023-06-28T23:32:06.316" v="1537" actId="478"/>
          <ac:spMkLst>
            <pc:docMk/>
            <pc:sldMk cId="881323846" sldId="435"/>
            <ac:spMk id="5" creationId="{FC862361-7192-E1E1-E065-04C70B1B8802}"/>
          </ac:spMkLst>
        </pc:spChg>
        <pc:spChg chg="mod">
          <ac:chgData name="Etienne Elodie" userId="a9b41b26-436e-4edf-8f99-67f6714ffa67" providerId="ADAL" clId="{6F1971F6-94DE-4C04-A345-FEBFDD715A24}" dt="2023-06-29T14:23:37.667" v="1864" actId="1076"/>
          <ac:spMkLst>
            <pc:docMk/>
            <pc:sldMk cId="881323846" sldId="435"/>
            <ac:spMk id="6" creationId="{196BABBD-662D-45A0-B110-BAB7BD90AB1D}"/>
          </ac:spMkLst>
        </pc:spChg>
        <pc:spChg chg="add mod">
          <ac:chgData name="Etienne Elodie" userId="a9b41b26-436e-4edf-8f99-67f6714ffa67" providerId="ADAL" clId="{6F1971F6-94DE-4C04-A345-FEBFDD715A24}" dt="2023-06-29T14:23:38.851" v="1865" actId="1076"/>
          <ac:spMkLst>
            <pc:docMk/>
            <pc:sldMk cId="881323846" sldId="435"/>
            <ac:spMk id="7" creationId="{D9B1B306-147F-FFCF-5BD2-B3C93CDE87D2}"/>
          </ac:spMkLst>
        </pc:spChg>
        <pc:spChg chg="add del mod">
          <ac:chgData name="Etienne Elodie" userId="a9b41b26-436e-4edf-8f99-67f6714ffa67" providerId="ADAL" clId="{6F1971F6-94DE-4C04-A345-FEBFDD715A24}" dt="2023-06-28T23:30:21.263" v="1518" actId="478"/>
          <ac:spMkLst>
            <pc:docMk/>
            <pc:sldMk cId="881323846" sldId="435"/>
            <ac:spMk id="9" creationId="{0FBDA754-E40E-9FFA-4E51-215EFABC6D53}"/>
          </ac:spMkLst>
        </pc:spChg>
        <pc:spChg chg="add mod">
          <ac:chgData name="Etienne Elodie" userId="a9b41b26-436e-4edf-8f99-67f6714ffa67" providerId="ADAL" clId="{6F1971F6-94DE-4C04-A345-FEBFDD715A24}" dt="2023-06-29T14:23:37.667" v="1864" actId="1076"/>
          <ac:spMkLst>
            <pc:docMk/>
            <pc:sldMk cId="881323846" sldId="435"/>
            <ac:spMk id="10" creationId="{B7269030-2FFE-80AC-FC12-62AF8E321EDF}"/>
          </ac:spMkLst>
        </pc:spChg>
        <pc:spChg chg="mod">
          <ac:chgData name="Etienne Elodie" userId="a9b41b26-436e-4edf-8f99-67f6714ffa67" providerId="ADAL" clId="{6F1971F6-94DE-4C04-A345-FEBFDD715A24}" dt="2023-06-29T14:23:37.667" v="1864" actId="1076"/>
          <ac:spMkLst>
            <pc:docMk/>
            <pc:sldMk cId="881323846" sldId="435"/>
            <ac:spMk id="23" creationId="{C6A037BF-65C7-4573-A097-014CC5E6078E}"/>
          </ac:spMkLst>
        </pc:spChg>
        <pc:spChg chg="add mod">
          <ac:chgData name="Etienne Elodie" userId="a9b41b26-436e-4edf-8f99-67f6714ffa67" providerId="ADAL" clId="{6F1971F6-94DE-4C04-A345-FEBFDD715A24}" dt="2023-06-29T14:23:36.834" v="1862" actId="571"/>
          <ac:spMkLst>
            <pc:docMk/>
            <pc:sldMk cId="881323846" sldId="435"/>
            <ac:spMk id="55" creationId="{A6C38EB0-2E70-6056-7F65-7AD31200877D}"/>
          </ac:spMkLst>
        </pc:spChg>
        <pc:picChg chg="add del mod">
          <ac:chgData name="Etienne Elodie" userId="a9b41b26-436e-4edf-8f99-67f6714ffa67" providerId="ADAL" clId="{6F1971F6-94DE-4C04-A345-FEBFDD715A24}" dt="2023-06-28T23:14:22.293" v="1291"/>
          <ac:picMkLst>
            <pc:docMk/>
            <pc:sldMk cId="881323846" sldId="435"/>
            <ac:picMk id="2" creationId="{5753E97E-5B16-9790-59B6-F1D139FC938C}"/>
          </ac:picMkLst>
        </pc:picChg>
        <pc:picChg chg="add del mod">
          <ac:chgData name="Etienne Elodie" userId="a9b41b26-436e-4edf-8f99-67f6714ffa67" providerId="ADAL" clId="{6F1971F6-94DE-4C04-A345-FEBFDD715A24}" dt="2023-06-28T23:14:22.293" v="1291"/>
          <ac:picMkLst>
            <pc:docMk/>
            <pc:sldMk cId="881323846" sldId="435"/>
            <ac:picMk id="3" creationId="{5C117699-A38B-B3BC-2650-9B583C737AAA}"/>
          </ac:picMkLst>
        </pc:picChg>
        <pc:picChg chg="del">
          <ac:chgData name="Etienne Elodie" userId="a9b41b26-436e-4edf-8f99-67f6714ffa67" providerId="ADAL" clId="{6F1971F6-94DE-4C04-A345-FEBFDD715A24}" dt="2023-06-28T23:30:11.276" v="1514" actId="478"/>
          <ac:picMkLst>
            <pc:docMk/>
            <pc:sldMk cId="881323846" sldId="435"/>
            <ac:picMk id="4" creationId="{6ABB8148-BA94-2375-3FE7-68661414C0DD}"/>
          </ac:picMkLst>
        </pc:picChg>
        <pc:picChg chg="del mod">
          <ac:chgData name="Etienne Elodie" userId="a9b41b26-436e-4edf-8f99-67f6714ffa67" providerId="ADAL" clId="{6F1971F6-94DE-4C04-A345-FEBFDD715A24}" dt="2023-06-28T23:30:08.997" v="1512" actId="478"/>
          <ac:picMkLst>
            <pc:docMk/>
            <pc:sldMk cId="881323846" sldId="435"/>
            <ac:picMk id="8" creationId="{AD4E5669-29AF-7E9C-7FD9-9C1FE4259EF5}"/>
          </ac:picMkLst>
        </pc:picChg>
        <pc:picChg chg="add mod">
          <ac:chgData name="Etienne Elodie" userId="a9b41b26-436e-4edf-8f99-67f6714ffa67" providerId="ADAL" clId="{6F1971F6-94DE-4C04-A345-FEBFDD715A24}" dt="2023-06-29T15:06:53.541" v="3499" actId="1440"/>
          <ac:picMkLst>
            <pc:docMk/>
            <pc:sldMk cId="881323846" sldId="435"/>
            <ac:picMk id="11" creationId="{DBBEF018-E753-BCC4-7B2B-D0CE1BA49D13}"/>
          </ac:picMkLst>
        </pc:picChg>
        <pc:picChg chg="add mod">
          <ac:chgData name="Etienne Elodie" userId="a9b41b26-436e-4edf-8f99-67f6714ffa67" providerId="ADAL" clId="{6F1971F6-94DE-4C04-A345-FEBFDD715A24}" dt="2023-06-29T15:06:42.058" v="3493" actId="1440"/>
          <ac:picMkLst>
            <pc:docMk/>
            <pc:sldMk cId="881323846" sldId="435"/>
            <ac:picMk id="12" creationId="{1D7AE7B1-4A78-F13C-1AD9-7779AB91C8CE}"/>
          </ac:picMkLst>
        </pc:picChg>
        <pc:picChg chg="add mod">
          <ac:chgData name="Etienne Elodie" userId="a9b41b26-436e-4edf-8f99-67f6714ffa67" providerId="ADAL" clId="{6F1971F6-94DE-4C04-A345-FEBFDD715A24}" dt="2023-06-29T15:06:45.802" v="3495" actId="1440"/>
          <ac:picMkLst>
            <pc:docMk/>
            <pc:sldMk cId="881323846" sldId="435"/>
            <ac:picMk id="13" creationId="{CF50F92B-37F2-A3C2-DE7B-AF0FCE92DA36}"/>
          </ac:picMkLst>
        </pc:picChg>
        <pc:picChg chg="add mod">
          <ac:chgData name="Etienne Elodie" userId="a9b41b26-436e-4edf-8f99-67f6714ffa67" providerId="ADAL" clId="{6F1971F6-94DE-4C04-A345-FEBFDD715A24}" dt="2023-06-29T15:06:58.512" v="3501" actId="1440"/>
          <ac:picMkLst>
            <pc:docMk/>
            <pc:sldMk cId="881323846" sldId="435"/>
            <ac:picMk id="14" creationId="{583B39DD-265F-9FA5-2F54-D5A51BC791E8}"/>
          </ac:picMkLst>
        </pc:picChg>
        <pc:picChg chg="add mod">
          <ac:chgData name="Etienne Elodie" userId="a9b41b26-436e-4edf-8f99-67f6714ffa67" providerId="ADAL" clId="{6F1971F6-94DE-4C04-A345-FEBFDD715A24}" dt="2023-06-29T15:06:43.653" v="3494" actId="1440"/>
          <ac:picMkLst>
            <pc:docMk/>
            <pc:sldMk cId="881323846" sldId="435"/>
            <ac:picMk id="15" creationId="{D16162DD-97AC-19C0-9FF0-8EA402E11E93}"/>
          </ac:picMkLst>
        </pc:picChg>
        <pc:picChg chg="add mod">
          <ac:chgData name="Etienne Elodie" userId="a9b41b26-436e-4edf-8f99-67f6714ffa67" providerId="ADAL" clId="{6F1971F6-94DE-4C04-A345-FEBFDD715A24}" dt="2023-06-29T15:06:51.412" v="3498" actId="1440"/>
          <ac:picMkLst>
            <pc:docMk/>
            <pc:sldMk cId="881323846" sldId="435"/>
            <ac:picMk id="16" creationId="{5826DC3D-710E-EAEA-3C54-DA110058BE86}"/>
          </ac:picMkLst>
        </pc:picChg>
        <pc:picChg chg="add mod">
          <ac:chgData name="Etienne Elodie" userId="a9b41b26-436e-4edf-8f99-67f6714ffa67" providerId="ADAL" clId="{6F1971F6-94DE-4C04-A345-FEBFDD715A24}" dt="2023-06-29T15:06:49.384" v="3497" actId="1440"/>
          <ac:picMkLst>
            <pc:docMk/>
            <pc:sldMk cId="881323846" sldId="435"/>
            <ac:picMk id="17" creationId="{0A25289B-3041-8FC1-D5AF-EE8C7A2E5D3E}"/>
          </ac:picMkLst>
        </pc:picChg>
        <pc:picChg chg="add mod">
          <ac:chgData name="Etienne Elodie" userId="a9b41b26-436e-4edf-8f99-67f6714ffa67" providerId="ADAL" clId="{6F1971F6-94DE-4C04-A345-FEBFDD715A24}" dt="2023-06-29T15:07:02.898" v="3502" actId="1440"/>
          <ac:picMkLst>
            <pc:docMk/>
            <pc:sldMk cId="881323846" sldId="435"/>
            <ac:picMk id="18" creationId="{A35BD3A7-B68C-39EB-C1AA-5A496B92052B}"/>
          </ac:picMkLst>
        </pc:picChg>
        <pc:picChg chg="add mod">
          <ac:chgData name="Etienne Elodie" userId="a9b41b26-436e-4edf-8f99-67f6714ffa67" providerId="ADAL" clId="{6F1971F6-94DE-4C04-A345-FEBFDD715A24}" dt="2023-06-29T15:06:40.099" v="3492" actId="1440"/>
          <ac:picMkLst>
            <pc:docMk/>
            <pc:sldMk cId="881323846" sldId="435"/>
            <ac:picMk id="19" creationId="{CE6AC5E8-EC43-2539-AF59-C6670B6F5408}"/>
          </ac:picMkLst>
        </pc:picChg>
        <pc:picChg chg="add mod">
          <ac:chgData name="Etienne Elodie" userId="a9b41b26-436e-4edf-8f99-67f6714ffa67" providerId="ADAL" clId="{6F1971F6-94DE-4C04-A345-FEBFDD715A24}" dt="2023-06-29T15:07:05.253" v="3503" actId="1440"/>
          <ac:picMkLst>
            <pc:docMk/>
            <pc:sldMk cId="881323846" sldId="435"/>
            <ac:picMk id="20" creationId="{09B87EAB-0FCF-8CE9-2C46-8E6E8E4EA528}"/>
          </ac:picMkLst>
        </pc:picChg>
        <pc:picChg chg="add mod">
          <ac:chgData name="Etienne Elodie" userId="a9b41b26-436e-4edf-8f99-67f6714ffa67" providerId="ADAL" clId="{6F1971F6-94DE-4C04-A345-FEBFDD715A24}" dt="2023-06-29T15:06:47.532" v="3496" actId="1440"/>
          <ac:picMkLst>
            <pc:docMk/>
            <pc:sldMk cId="881323846" sldId="435"/>
            <ac:picMk id="21" creationId="{E1C091FB-916F-A310-0DC5-89064C486529}"/>
          </ac:picMkLst>
        </pc:picChg>
        <pc:picChg chg="add mod">
          <ac:chgData name="Etienne Elodie" userId="a9b41b26-436e-4edf-8f99-67f6714ffa67" providerId="ADAL" clId="{6F1971F6-94DE-4C04-A345-FEBFDD715A24}" dt="2023-06-29T15:06:56.614" v="3500" actId="1440"/>
          <ac:picMkLst>
            <pc:docMk/>
            <pc:sldMk cId="881323846" sldId="435"/>
            <ac:picMk id="22" creationId="{67E80090-1023-ACE7-4C40-F4ABB62443AE}"/>
          </ac:picMkLst>
        </pc:picChg>
        <pc:picChg chg="add mod">
          <ac:chgData name="Etienne Elodie" userId="a9b41b26-436e-4edf-8f99-67f6714ffa67" providerId="ADAL" clId="{6F1971F6-94DE-4C04-A345-FEBFDD715A24}" dt="2023-06-28T23:31:27.569" v="1524" actId="571"/>
          <ac:picMkLst>
            <pc:docMk/>
            <pc:sldMk cId="881323846" sldId="435"/>
            <ac:picMk id="24" creationId="{A9B90F81-6F02-393F-A869-A606BC40A8A1}"/>
          </ac:picMkLst>
        </pc:picChg>
        <pc:picChg chg="add mod">
          <ac:chgData name="Etienne Elodie" userId="a9b41b26-436e-4edf-8f99-67f6714ffa67" providerId="ADAL" clId="{6F1971F6-94DE-4C04-A345-FEBFDD715A24}" dt="2023-06-28T23:31:27.569" v="1524" actId="571"/>
          <ac:picMkLst>
            <pc:docMk/>
            <pc:sldMk cId="881323846" sldId="435"/>
            <ac:picMk id="25" creationId="{32A5A933-5D8D-FEF4-EDAF-22DF0907D754}"/>
          </ac:picMkLst>
        </pc:picChg>
        <pc:picChg chg="add mod">
          <ac:chgData name="Etienne Elodie" userId="a9b41b26-436e-4edf-8f99-67f6714ffa67" providerId="ADAL" clId="{6F1971F6-94DE-4C04-A345-FEBFDD715A24}" dt="2023-06-28T23:31:27.569" v="1524" actId="571"/>
          <ac:picMkLst>
            <pc:docMk/>
            <pc:sldMk cId="881323846" sldId="435"/>
            <ac:picMk id="26" creationId="{29FDB063-622C-575C-FA71-DBDC07B78B25}"/>
          </ac:picMkLst>
        </pc:picChg>
        <pc:picChg chg="add mod">
          <ac:chgData name="Etienne Elodie" userId="a9b41b26-436e-4edf-8f99-67f6714ffa67" providerId="ADAL" clId="{6F1971F6-94DE-4C04-A345-FEBFDD715A24}" dt="2023-06-28T23:31:34.498" v="1526" actId="571"/>
          <ac:picMkLst>
            <pc:docMk/>
            <pc:sldMk cId="881323846" sldId="435"/>
            <ac:picMk id="27" creationId="{E62CFB3D-709E-439F-AE1E-EE54E14C5435}"/>
          </ac:picMkLst>
        </pc:picChg>
        <pc:picChg chg="add mod">
          <ac:chgData name="Etienne Elodie" userId="a9b41b26-436e-4edf-8f99-67f6714ffa67" providerId="ADAL" clId="{6F1971F6-94DE-4C04-A345-FEBFDD715A24}" dt="2023-06-28T23:31:34.498" v="1526" actId="571"/>
          <ac:picMkLst>
            <pc:docMk/>
            <pc:sldMk cId="881323846" sldId="435"/>
            <ac:picMk id="28" creationId="{92D5B6FC-7455-3C93-FFB4-0C727A1DD421}"/>
          </ac:picMkLst>
        </pc:picChg>
        <pc:picChg chg="add mod">
          <ac:chgData name="Etienne Elodie" userId="a9b41b26-436e-4edf-8f99-67f6714ffa67" providerId="ADAL" clId="{6F1971F6-94DE-4C04-A345-FEBFDD715A24}" dt="2023-06-28T23:31:34.498" v="1526" actId="571"/>
          <ac:picMkLst>
            <pc:docMk/>
            <pc:sldMk cId="881323846" sldId="435"/>
            <ac:picMk id="29" creationId="{8109873D-AD8F-0D74-70D9-147953592CB9}"/>
          </ac:picMkLst>
        </pc:picChg>
        <pc:picChg chg="add mod">
          <ac:chgData name="Etienne Elodie" userId="a9b41b26-436e-4edf-8f99-67f6714ffa67" providerId="ADAL" clId="{6F1971F6-94DE-4C04-A345-FEBFDD715A24}" dt="2023-06-28T23:31:34.498" v="1526" actId="571"/>
          <ac:picMkLst>
            <pc:docMk/>
            <pc:sldMk cId="881323846" sldId="435"/>
            <ac:picMk id="30" creationId="{05A3D0B9-0407-6B28-42F6-EB859D55191D}"/>
          </ac:picMkLst>
        </pc:picChg>
        <pc:picChg chg="add mod">
          <ac:chgData name="Etienne Elodie" userId="a9b41b26-436e-4edf-8f99-67f6714ffa67" providerId="ADAL" clId="{6F1971F6-94DE-4C04-A345-FEBFDD715A24}" dt="2023-06-28T23:32:00.805" v="1534" actId="571"/>
          <ac:picMkLst>
            <pc:docMk/>
            <pc:sldMk cId="881323846" sldId="435"/>
            <ac:picMk id="31" creationId="{ECC53C78-5041-E959-FF4C-04F5D5B10D7C}"/>
          </ac:picMkLst>
        </pc:picChg>
        <pc:picChg chg="add mod">
          <ac:chgData name="Etienne Elodie" userId="a9b41b26-436e-4edf-8f99-67f6714ffa67" providerId="ADAL" clId="{6F1971F6-94DE-4C04-A345-FEBFDD715A24}" dt="2023-06-28T23:32:00.805" v="1534" actId="571"/>
          <ac:picMkLst>
            <pc:docMk/>
            <pc:sldMk cId="881323846" sldId="435"/>
            <ac:picMk id="32" creationId="{24E25DB2-183D-3A0C-ED91-A41AFFD013F4}"/>
          </ac:picMkLst>
        </pc:picChg>
        <pc:picChg chg="add mod">
          <ac:chgData name="Etienne Elodie" userId="a9b41b26-436e-4edf-8f99-67f6714ffa67" providerId="ADAL" clId="{6F1971F6-94DE-4C04-A345-FEBFDD715A24}" dt="2023-06-28T23:32:00.805" v="1534" actId="571"/>
          <ac:picMkLst>
            <pc:docMk/>
            <pc:sldMk cId="881323846" sldId="435"/>
            <ac:picMk id="33" creationId="{33DD6424-A728-542D-86EC-6C8DE370DEA0}"/>
          </ac:picMkLst>
        </pc:picChg>
        <pc:picChg chg="add mod">
          <ac:chgData name="Etienne Elodie" userId="a9b41b26-436e-4edf-8f99-67f6714ffa67" providerId="ADAL" clId="{6F1971F6-94DE-4C04-A345-FEBFDD715A24}" dt="2023-06-28T23:32:00.805" v="1534" actId="571"/>
          <ac:picMkLst>
            <pc:docMk/>
            <pc:sldMk cId="881323846" sldId="435"/>
            <ac:picMk id="34" creationId="{9E56D2F7-25E4-8B31-D36B-635A5BE6C804}"/>
          </ac:picMkLst>
        </pc:picChg>
        <pc:picChg chg="add mod">
          <ac:chgData name="Etienne Elodie" userId="a9b41b26-436e-4edf-8f99-67f6714ffa67" providerId="ADAL" clId="{6F1971F6-94DE-4C04-A345-FEBFDD715A24}" dt="2023-06-28T23:32:00.805" v="1534" actId="571"/>
          <ac:picMkLst>
            <pc:docMk/>
            <pc:sldMk cId="881323846" sldId="435"/>
            <ac:picMk id="35" creationId="{A2080943-6F53-FDAA-3FCF-D5F2CF2ECE36}"/>
          </ac:picMkLst>
        </pc:picChg>
        <pc:picChg chg="add mod">
          <ac:chgData name="Etienne Elodie" userId="a9b41b26-436e-4edf-8f99-67f6714ffa67" providerId="ADAL" clId="{6F1971F6-94DE-4C04-A345-FEBFDD715A24}" dt="2023-06-28T23:32:00.805" v="1534" actId="571"/>
          <ac:picMkLst>
            <pc:docMk/>
            <pc:sldMk cId="881323846" sldId="435"/>
            <ac:picMk id="36" creationId="{89F60685-0A93-028E-DDBF-1E38ADAD2146}"/>
          </ac:picMkLst>
        </pc:picChg>
        <pc:picChg chg="add mod">
          <ac:chgData name="Etienne Elodie" userId="a9b41b26-436e-4edf-8f99-67f6714ffa67" providerId="ADAL" clId="{6F1971F6-94DE-4C04-A345-FEBFDD715A24}" dt="2023-06-28T23:32:00.805" v="1534" actId="571"/>
          <ac:picMkLst>
            <pc:docMk/>
            <pc:sldMk cId="881323846" sldId="435"/>
            <ac:picMk id="37" creationId="{ED00A26E-83B9-39DC-AD74-A3A8572B57C1}"/>
          </ac:picMkLst>
        </pc:picChg>
        <pc:picChg chg="add mod">
          <ac:chgData name="Etienne Elodie" userId="a9b41b26-436e-4edf-8f99-67f6714ffa67" providerId="ADAL" clId="{6F1971F6-94DE-4C04-A345-FEBFDD715A24}" dt="2023-06-28T23:32:00.805" v="1534" actId="571"/>
          <ac:picMkLst>
            <pc:docMk/>
            <pc:sldMk cId="881323846" sldId="435"/>
            <ac:picMk id="38" creationId="{800090FE-1E4D-D46B-7BD8-0C8BAE223E04}"/>
          </ac:picMkLst>
        </pc:picChg>
        <pc:picChg chg="add mod">
          <ac:chgData name="Etienne Elodie" userId="a9b41b26-436e-4edf-8f99-67f6714ffa67" providerId="ADAL" clId="{6F1971F6-94DE-4C04-A345-FEBFDD715A24}" dt="2023-06-28T23:32:00.805" v="1534" actId="571"/>
          <ac:picMkLst>
            <pc:docMk/>
            <pc:sldMk cId="881323846" sldId="435"/>
            <ac:picMk id="39" creationId="{C36A8EAE-5315-CDF8-48D9-0BF1D885669F}"/>
          </ac:picMkLst>
        </pc:picChg>
        <pc:picChg chg="add mod">
          <ac:chgData name="Etienne Elodie" userId="a9b41b26-436e-4edf-8f99-67f6714ffa67" providerId="ADAL" clId="{6F1971F6-94DE-4C04-A345-FEBFDD715A24}" dt="2023-06-28T23:32:00.805" v="1534" actId="571"/>
          <ac:picMkLst>
            <pc:docMk/>
            <pc:sldMk cId="881323846" sldId="435"/>
            <ac:picMk id="40" creationId="{5FF0501E-5AD5-D6AD-ECB2-0EBE15DC8657}"/>
          </ac:picMkLst>
        </pc:picChg>
        <pc:picChg chg="add mod">
          <ac:chgData name="Etienne Elodie" userId="a9b41b26-436e-4edf-8f99-67f6714ffa67" providerId="ADAL" clId="{6F1971F6-94DE-4C04-A345-FEBFDD715A24}" dt="2023-06-28T23:32:00.805" v="1534" actId="571"/>
          <ac:picMkLst>
            <pc:docMk/>
            <pc:sldMk cId="881323846" sldId="435"/>
            <ac:picMk id="41" creationId="{47F806AB-0CB1-D9E8-A03C-528262F588DB}"/>
          </ac:picMkLst>
        </pc:picChg>
        <pc:picChg chg="add mod">
          <ac:chgData name="Etienne Elodie" userId="a9b41b26-436e-4edf-8f99-67f6714ffa67" providerId="ADAL" clId="{6F1971F6-94DE-4C04-A345-FEBFDD715A24}" dt="2023-06-28T23:32:00.805" v="1534" actId="571"/>
          <ac:picMkLst>
            <pc:docMk/>
            <pc:sldMk cId="881323846" sldId="435"/>
            <ac:picMk id="42" creationId="{AD86A397-9F5E-0773-4D23-B5E4D1EF995F}"/>
          </ac:picMkLst>
        </pc:picChg>
        <pc:picChg chg="add mod">
          <ac:chgData name="Etienne Elodie" userId="a9b41b26-436e-4edf-8f99-67f6714ffa67" providerId="ADAL" clId="{6F1971F6-94DE-4C04-A345-FEBFDD715A24}" dt="2023-06-28T23:32:00.161" v="1533" actId="571"/>
          <ac:picMkLst>
            <pc:docMk/>
            <pc:sldMk cId="881323846" sldId="435"/>
            <ac:picMk id="43" creationId="{E9C4AC5B-ED5D-EC7F-D71D-0246C6137098}"/>
          </ac:picMkLst>
        </pc:picChg>
        <pc:picChg chg="add mod">
          <ac:chgData name="Etienne Elodie" userId="a9b41b26-436e-4edf-8f99-67f6714ffa67" providerId="ADAL" clId="{6F1971F6-94DE-4C04-A345-FEBFDD715A24}" dt="2023-06-28T23:32:00.161" v="1533" actId="571"/>
          <ac:picMkLst>
            <pc:docMk/>
            <pc:sldMk cId="881323846" sldId="435"/>
            <ac:picMk id="44" creationId="{124D638C-E0C2-BD78-5118-8C0FAA7EC168}"/>
          </ac:picMkLst>
        </pc:picChg>
        <pc:picChg chg="add mod">
          <ac:chgData name="Etienne Elodie" userId="a9b41b26-436e-4edf-8f99-67f6714ffa67" providerId="ADAL" clId="{6F1971F6-94DE-4C04-A345-FEBFDD715A24}" dt="2023-06-28T23:32:00.161" v="1533" actId="571"/>
          <ac:picMkLst>
            <pc:docMk/>
            <pc:sldMk cId="881323846" sldId="435"/>
            <ac:picMk id="45" creationId="{04BCD183-9D75-9036-38C3-5B75DD9DD15A}"/>
          </ac:picMkLst>
        </pc:picChg>
        <pc:picChg chg="add mod">
          <ac:chgData name="Etienne Elodie" userId="a9b41b26-436e-4edf-8f99-67f6714ffa67" providerId="ADAL" clId="{6F1971F6-94DE-4C04-A345-FEBFDD715A24}" dt="2023-06-28T23:32:00.161" v="1533" actId="571"/>
          <ac:picMkLst>
            <pc:docMk/>
            <pc:sldMk cId="881323846" sldId="435"/>
            <ac:picMk id="46" creationId="{92AA2305-2ED9-550E-B979-BDD57FE13DB8}"/>
          </ac:picMkLst>
        </pc:picChg>
        <pc:picChg chg="add mod">
          <ac:chgData name="Etienne Elodie" userId="a9b41b26-436e-4edf-8f99-67f6714ffa67" providerId="ADAL" clId="{6F1971F6-94DE-4C04-A345-FEBFDD715A24}" dt="2023-06-28T23:32:00.161" v="1533" actId="571"/>
          <ac:picMkLst>
            <pc:docMk/>
            <pc:sldMk cId="881323846" sldId="435"/>
            <ac:picMk id="47" creationId="{5CF9A648-34C2-BD21-84EB-F7DCEF111A49}"/>
          </ac:picMkLst>
        </pc:picChg>
        <pc:picChg chg="add mod">
          <ac:chgData name="Etienne Elodie" userId="a9b41b26-436e-4edf-8f99-67f6714ffa67" providerId="ADAL" clId="{6F1971F6-94DE-4C04-A345-FEBFDD715A24}" dt="2023-06-28T23:32:00.161" v="1533" actId="571"/>
          <ac:picMkLst>
            <pc:docMk/>
            <pc:sldMk cId="881323846" sldId="435"/>
            <ac:picMk id="48" creationId="{E3F4CF6C-73B5-5773-64F1-04406A6B1FD3}"/>
          </ac:picMkLst>
        </pc:picChg>
        <pc:picChg chg="add mod">
          <ac:chgData name="Etienne Elodie" userId="a9b41b26-436e-4edf-8f99-67f6714ffa67" providerId="ADAL" clId="{6F1971F6-94DE-4C04-A345-FEBFDD715A24}" dt="2023-06-28T23:32:00.161" v="1533" actId="571"/>
          <ac:picMkLst>
            <pc:docMk/>
            <pc:sldMk cId="881323846" sldId="435"/>
            <ac:picMk id="49" creationId="{1CFFAFB7-B534-D5CC-DC64-6DE3FA2D7550}"/>
          </ac:picMkLst>
        </pc:picChg>
        <pc:picChg chg="add mod">
          <ac:chgData name="Etienne Elodie" userId="a9b41b26-436e-4edf-8f99-67f6714ffa67" providerId="ADAL" clId="{6F1971F6-94DE-4C04-A345-FEBFDD715A24}" dt="2023-06-28T23:32:00.161" v="1533" actId="571"/>
          <ac:picMkLst>
            <pc:docMk/>
            <pc:sldMk cId="881323846" sldId="435"/>
            <ac:picMk id="50" creationId="{DCA1A9EB-8BFE-D19F-F8E4-AC246F2B7FEC}"/>
          </ac:picMkLst>
        </pc:picChg>
        <pc:picChg chg="add mod">
          <ac:chgData name="Etienne Elodie" userId="a9b41b26-436e-4edf-8f99-67f6714ffa67" providerId="ADAL" clId="{6F1971F6-94DE-4C04-A345-FEBFDD715A24}" dt="2023-06-28T23:32:00.161" v="1533" actId="571"/>
          <ac:picMkLst>
            <pc:docMk/>
            <pc:sldMk cId="881323846" sldId="435"/>
            <ac:picMk id="51" creationId="{2977A877-9D06-4FC2-5D8E-7AD7E0CD1292}"/>
          </ac:picMkLst>
        </pc:picChg>
        <pc:picChg chg="add mod">
          <ac:chgData name="Etienne Elodie" userId="a9b41b26-436e-4edf-8f99-67f6714ffa67" providerId="ADAL" clId="{6F1971F6-94DE-4C04-A345-FEBFDD715A24}" dt="2023-06-28T23:32:00.161" v="1533" actId="571"/>
          <ac:picMkLst>
            <pc:docMk/>
            <pc:sldMk cId="881323846" sldId="435"/>
            <ac:picMk id="52" creationId="{BE1DF044-B0C8-ABAA-0470-DDEE0311F086}"/>
          </ac:picMkLst>
        </pc:picChg>
        <pc:picChg chg="add mod">
          <ac:chgData name="Etienne Elodie" userId="a9b41b26-436e-4edf-8f99-67f6714ffa67" providerId="ADAL" clId="{6F1971F6-94DE-4C04-A345-FEBFDD715A24}" dt="2023-06-28T23:32:00.161" v="1533" actId="571"/>
          <ac:picMkLst>
            <pc:docMk/>
            <pc:sldMk cId="881323846" sldId="435"/>
            <ac:picMk id="53" creationId="{EEA0D79C-490F-D51A-AC25-FC0164147C0F}"/>
          </ac:picMkLst>
        </pc:picChg>
        <pc:picChg chg="add mod">
          <ac:chgData name="Etienne Elodie" userId="a9b41b26-436e-4edf-8f99-67f6714ffa67" providerId="ADAL" clId="{6F1971F6-94DE-4C04-A345-FEBFDD715A24}" dt="2023-06-28T23:32:00.161" v="1533" actId="571"/>
          <ac:picMkLst>
            <pc:docMk/>
            <pc:sldMk cId="881323846" sldId="435"/>
            <ac:picMk id="54" creationId="{2B3914E6-BBF3-AEEC-ACD5-658D7588BE98}"/>
          </ac:picMkLst>
        </pc:picChg>
        <pc:picChg chg="del">
          <ac:chgData name="Etienne Elodie" userId="a9b41b26-436e-4edf-8f99-67f6714ffa67" providerId="ADAL" clId="{6F1971F6-94DE-4C04-A345-FEBFDD715A24}" dt="2023-06-28T23:30:10.003" v="1513" actId="478"/>
          <ac:picMkLst>
            <pc:docMk/>
            <pc:sldMk cId="881323846" sldId="435"/>
            <ac:picMk id="2054" creationId="{D9A9D218-F5F7-2C19-DE18-07E7A0184213}"/>
          </ac:picMkLst>
        </pc:picChg>
        <pc:picChg chg="del">
          <ac:chgData name="Etienne Elodie" userId="a9b41b26-436e-4edf-8f99-67f6714ffa67" providerId="ADAL" clId="{6F1971F6-94DE-4C04-A345-FEBFDD715A24}" dt="2023-06-28T23:30:12.407" v="1515" actId="478"/>
          <ac:picMkLst>
            <pc:docMk/>
            <pc:sldMk cId="881323846" sldId="435"/>
            <ac:picMk id="2056" creationId="{09D97EDF-5E58-C3F1-C652-429027DA3A82}"/>
          </ac:picMkLst>
        </pc:picChg>
      </pc:sldChg>
      <pc:sldChg chg="addSp delSp modSp add del mod addAnim delAnim modAnim modNotesTx">
        <pc:chgData name="Etienne Elodie" userId="a9b41b26-436e-4edf-8f99-67f6714ffa67" providerId="ADAL" clId="{6F1971F6-94DE-4C04-A345-FEBFDD715A24}" dt="2023-06-29T19:02:40.073" v="6235" actId="47"/>
        <pc:sldMkLst>
          <pc:docMk/>
          <pc:sldMk cId="2853173788" sldId="436"/>
        </pc:sldMkLst>
        <pc:spChg chg="mod">
          <ac:chgData name="Etienne Elodie" userId="a9b41b26-436e-4edf-8f99-67f6714ffa67" providerId="ADAL" clId="{6F1971F6-94DE-4C04-A345-FEBFDD715A24}" dt="2023-06-29T17:05:23.245" v="5023" actId="20577"/>
          <ac:spMkLst>
            <pc:docMk/>
            <pc:sldMk cId="2853173788" sldId="436"/>
            <ac:spMk id="23" creationId="{C6A037BF-65C7-4573-A097-014CC5E6078E}"/>
          </ac:spMkLst>
        </pc:spChg>
        <pc:picChg chg="add del mod">
          <ac:chgData name="Etienne Elodie" userId="a9b41b26-436e-4edf-8f99-67f6714ffa67" providerId="ADAL" clId="{6F1971F6-94DE-4C04-A345-FEBFDD715A24}" dt="2023-06-29T19:01:57.478" v="6175" actId="21"/>
          <ac:picMkLst>
            <pc:docMk/>
            <pc:sldMk cId="2853173788" sldId="436"/>
            <ac:picMk id="2" creationId="{2B52F693-93FB-E56B-58FA-726F72C1B79C}"/>
          </ac:picMkLst>
        </pc:picChg>
        <pc:picChg chg="del">
          <ac:chgData name="Etienne Elodie" userId="a9b41b26-436e-4edf-8f99-67f6714ffa67" providerId="ADAL" clId="{6F1971F6-94DE-4C04-A345-FEBFDD715A24}" dt="2023-06-28T22:50:14.608" v="793" actId="478"/>
          <ac:picMkLst>
            <pc:docMk/>
            <pc:sldMk cId="2853173788" sldId="436"/>
            <ac:picMk id="3" creationId="{ABFAFF22-7464-C0D2-D373-7460ACBEBE4F}"/>
          </ac:picMkLst>
        </pc:picChg>
        <pc:picChg chg="del mod">
          <ac:chgData name="Etienne Elodie" userId="a9b41b26-436e-4edf-8f99-67f6714ffa67" providerId="ADAL" clId="{6F1971F6-94DE-4C04-A345-FEBFDD715A24}" dt="2023-06-28T22:50:12.873" v="792" actId="478"/>
          <ac:picMkLst>
            <pc:docMk/>
            <pc:sldMk cId="2853173788" sldId="436"/>
            <ac:picMk id="5" creationId="{46E1CC05-39C4-C2DB-C6F0-7A100A3B91A6}"/>
          </ac:picMkLst>
        </pc:picChg>
        <pc:picChg chg="add del mod">
          <ac:chgData name="Etienne Elodie" userId="a9b41b26-436e-4edf-8f99-67f6714ffa67" providerId="ADAL" clId="{6F1971F6-94DE-4C04-A345-FEBFDD715A24}" dt="2023-06-28T23:47:00.180" v="1711"/>
          <ac:picMkLst>
            <pc:docMk/>
            <pc:sldMk cId="2853173788" sldId="436"/>
            <ac:picMk id="7" creationId="{1684DBCB-80DC-FD23-540F-9DD99C554481}"/>
          </ac:picMkLst>
        </pc:picChg>
        <pc:picChg chg="del">
          <ac:chgData name="Etienne Elodie" userId="a9b41b26-436e-4edf-8f99-67f6714ffa67" providerId="ADAL" clId="{6F1971F6-94DE-4C04-A345-FEBFDD715A24}" dt="2023-06-28T22:50:16.092" v="794" actId="478"/>
          <ac:picMkLst>
            <pc:docMk/>
            <pc:sldMk cId="2853173788" sldId="436"/>
            <ac:picMk id="9" creationId="{0B3F3919-16CB-5DC1-2B29-6869BA5FD105}"/>
          </ac:picMkLst>
        </pc:picChg>
      </pc:sldChg>
      <pc:sldChg chg="new del">
        <pc:chgData name="Etienne Elodie" userId="a9b41b26-436e-4edf-8f99-67f6714ffa67" providerId="ADAL" clId="{6F1971F6-94DE-4C04-A345-FEBFDD715A24}" dt="2023-06-29T14:31:56.287" v="2047" actId="47"/>
        <pc:sldMkLst>
          <pc:docMk/>
          <pc:sldMk cId="2922239635" sldId="437"/>
        </pc:sldMkLst>
      </pc:sldChg>
      <pc:sldChg chg="add del">
        <pc:chgData name="Etienne Elodie" userId="a9b41b26-436e-4edf-8f99-67f6714ffa67" providerId="ADAL" clId="{6F1971F6-94DE-4C04-A345-FEBFDD715A24}" dt="2023-06-28T23:34:39.709" v="1559" actId="47"/>
        <pc:sldMkLst>
          <pc:docMk/>
          <pc:sldMk cId="1684168929" sldId="438"/>
        </pc:sldMkLst>
      </pc:sldChg>
      <pc:sldChg chg="add del">
        <pc:chgData name="Etienne Elodie" userId="a9b41b26-436e-4edf-8f99-67f6714ffa67" providerId="ADAL" clId="{6F1971F6-94DE-4C04-A345-FEBFDD715A24}" dt="2023-06-28T23:29:47.796" v="1508" actId="47"/>
        <pc:sldMkLst>
          <pc:docMk/>
          <pc:sldMk cId="3786357199" sldId="439"/>
        </pc:sldMkLst>
      </pc:sldChg>
      <pc:sldChg chg="add del">
        <pc:chgData name="Etienne Elodie" userId="a9b41b26-436e-4edf-8f99-67f6714ffa67" providerId="ADAL" clId="{6F1971F6-94DE-4C04-A345-FEBFDD715A24}" dt="2023-06-28T23:29:47.796" v="1508" actId="47"/>
        <pc:sldMkLst>
          <pc:docMk/>
          <pc:sldMk cId="2619151064" sldId="440"/>
        </pc:sldMkLst>
      </pc:sldChg>
      <pc:sldChg chg="addSp modSp add del">
        <pc:chgData name="Etienne Elodie" userId="a9b41b26-436e-4edf-8f99-67f6714ffa67" providerId="ADAL" clId="{6F1971F6-94DE-4C04-A345-FEBFDD715A24}" dt="2023-06-28T23:35:02.361" v="1560" actId="47"/>
        <pc:sldMkLst>
          <pc:docMk/>
          <pc:sldMk cId="2486691473" sldId="441"/>
        </pc:sldMkLst>
        <pc:spChg chg="add mod">
          <ac:chgData name="Etienne Elodie" userId="a9b41b26-436e-4edf-8f99-67f6714ffa67" providerId="ADAL" clId="{6F1971F6-94DE-4C04-A345-FEBFDD715A24}" dt="2023-06-28T23:29:59.259" v="1510" actId="571"/>
          <ac:spMkLst>
            <pc:docMk/>
            <pc:sldMk cId="2486691473" sldId="441"/>
            <ac:spMk id="3" creationId="{C2B851A8-A9AA-9319-2786-A8D252A1E1E0}"/>
          </ac:spMkLst>
        </pc:spChg>
        <pc:picChg chg="add mod">
          <ac:chgData name="Etienne Elodie" userId="a9b41b26-436e-4edf-8f99-67f6714ffa67" providerId="ADAL" clId="{6F1971F6-94DE-4C04-A345-FEBFDD715A24}" dt="2023-06-28T23:29:59.259" v="1510" actId="571"/>
          <ac:picMkLst>
            <pc:docMk/>
            <pc:sldMk cId="2486691473" sldId="441"/>
            <ac:picMk id="7" creationId="{C4AE288D-BE5B-2F18-3B9F-DA346C4AB810}"/>
          </ac:picMkLst>
        </pc:picChg>
        <pc:picChg chg="add mod">
          <ac:chgData name="Etienne Elodie" userId="a9b41b26-436e-4edf-8f99-67f6714ffa67" providerId="ADAL" clId="{6F1971F6-94DE-4C04-A345-FEBFDD715A24}" dt="2023-06-28T23:29:59.259" v="1510" actId="571"/>
          <ac:picMkLst>
            <pc:docMk/>
            <pc:sldMk cId="2486691473" sldId="441"/>
            <ac:picMk id="11" creationId="{E016BAD4-B3BE-4434-ED19-BCE17FB1549D}"/>
          </ac:picMkLst>
        </pc:picChg>
        <pc:picChg chg="add mod">
          <ac:chgData name="Etienne Elodie" userId="a9b41b26-436e-4edf-8f99-67f6714ffa67" providerId="ADAL" clId="{6F1971F6-94DE-4C04-A345-FEBFDD715A24}" dt="2023-06-28T23:29:59.259" v="1510" actId="571"/>
          <ac:picMkLst>
            <pc:docMk/>
            <pc:sldMk cId="2486691473" sldId="441"/>
            <ac:picMk id="12" creationId="{71FB8304-E819-66EA-CDB4-5814078DC80E}"/>
          </ac:picMkLst>
        </pc:picChg>
      </pc:sldChg>
      <pc:sldChg chg="addSp modSp add mod modNotesTx">
        <pc:chgData name="Etienne Elodie" userId="a9b41b26-436e-4edf-8f99-67f6714ffa67" providerId="ADAL" clId="{6F1971F6-94DE-4C04-A345-FEBFDD715A24}" dt="2023-06-29T17:14:26.798" v="5167" actId="20577"/>
        <pc:sldMkLst>
          <pc:docMk/>
          <pc:sldMk cId="154059684" sldId="442"/>
        </pc:sldMkLst>
        <pc:spChg chg="mod">
          <ac:chgData name="Etienne Elodie" userId="a9b41b26-436e-4edf-8f99-67f6714ffa67" providerId="ADAL" clId="{6F1971F6-94DE-4C04-A345-FEBFDD715A24}" dt="2023-06-29T14:23:59.263" v="1895" actId="20577"/>
          <ac:spMkLst>
            <pc:docMk/>
            <pc:sldMk cId="154059684" sldId="442"/>
            <ac:spMk id="23" creationId="{C6A037BF-65C7-4573-A097-014CC5E6078E}"/>
          </ac:spMkLst>
        </pc:spChg>
        <pc:picChg chg="add mod">
          <ac:chgData name="Etienne Elodie" userId="a9b41b26-436e-4edf-8f99-67f6714ffa67" providerId="ADAL" clId="{6F1971F6-94DE-4C04-A345-FEBFDD715A24}" dt="2023-06-29T15:05:22.148" v="3474" actId="571"/>
          <ac:picMkLst>
            <pc:docMk/>
            <pc:sldMk cId="154059684" sldId="442"/>
            <ac:picMk id="2" creationId="{4C71C960-98C1-F890-780F-CED7664ECB7E}"/>
          </ac:picMkLst>
        </pc:picChg>
        <pc:picChg chg="add mod">
          <ac:chgData name="Etienne Elodie" userId="a9b41b26-436e-4edf-8f99-67f6714ffa67" providerId="ADAL" clId="{6F1971F6-94DE-4C04-A345-FEBFDD715A24}" dt="2023-06-29T15:05:22.148" v="3474" actId="571"/>
          <ac:picMkLst>
            <pc:docMk/>
            <pc:sldMk cId="154059684" sldId="442"/>
            <ac:picMk id="3" creationId="{2E3821E4-E773-7D94-607D-C513CC8D9648}"/>
          </ac:picMkLst>
        </pc:picChg>
        <pc:picChg chg="mod">
          <ac:chgData name="Etienne Elodie" userId="a9b41b26-436e-4edf-8f99-67f6714ffa67" providerId="ADAL" clId="{6F1971F6-94DE-4C04-A345-FEBFDD715A24}" dt="2023-06-29T15:13:15.281" v="3701" actId="1076"/>
          <ac:picMkLst>
            <pc:docMk/>
            <pc:sldMk cId="154059684" sldId="442"/>
            <ac:picMk id="4" creationId="{6ABB8148-BA94-2375-3FE7-68661414C0DD}"/>
          </ac:picMkLst>
        </pc:picChg>
        <pc:picChg chg="add mod">
          <ac:chgData name="Etienne Elodie" userId="a9b41b26-436e-4edf-8f99-67f6714ffa67" providerId="ADAL" clId="{6F1971F6-94DE-4C04-A345-FEBFDD715A24}" dt="2023-06-29T15:06:19.227" v="3489" actId="571"/>
          <ac:picMkLst>
            <pc:docMk/>
            <pc:sldMk cId="154059684" sldId="442"/>
            <ac:picMk id="5" creationId="{1368C7F0-0624-9869-4D66-557CE6837CDD}"/>
          </ac:picMkLst>
        </pc:picChg>
        <pc:picChg chg="add mod">
          <ac:chgData name="Etienne Elodie" userId="a9b41b26-436e-4edf-8f99-67f6714ffa67" providerId="ADAL" clId="{6F1971F6-94DE-4C04-A345-FEBFDD715A24}" dt="2023-06-29T15:06:19.227" v="3489" actId="571"/>
          <ac:picMkLst>
            <pc:docMk/>
            <pc:sldMk cId="154059684" sldId="442"/>
            <ac:picMk id="7" creationId="{F6524B0B-6ABD-EE4F-8257-3882CA63EC41}"/>
          </ac:picMkLst>
        </pc:picChg>
        <pc:picChg chg="mod">
          <ac:chgData name="Etienne Elodie" userId="a9b41b26-436e-4edf-8f99-67f6714ffa67" providerId="ADAL" clId="{6F1971F6-94DE-4C04-A345-FEBFDD715A24}" dt="2023-06-29T15:07:19.224" v="3504" actId="1076"/>
          <ac:picMkLst>
            <pc:docMk/>
            <pc:sldMk cId="154059684" sldId="442"/>
            <ac:picMk id="8" creationId="{AD4E5669-29AF-7E9C-7FD9-9C1FE4259EF5}"/>
          </ac:picMkLst>
        </pc:picChg>
        <pc:picChg chg="add mod">
          <ac:chgData name="Etienne Elodie" userId="a9b41b26-436e-4edf-8f99-67f6714ffa67" providerId="ADAL" clId="{6F1971F6-94DE-4C04-A345-FEBFDD715A24}" dt="2023-06-29T15:06:19.227" v="3489" actId="571"/>
          <ac:picMkLst>
            <pc:docMk/>
            <pc:sldMk cId="154059684" sldId="442"/>
            <ac:picMk id="9" creationId="{D1936F71-5F0E-E5B2-F96A-2ADCA618B724}"/>
          </ac:picMkLst>
        </pc:picChg>
        <pc:picChg chg="add mod">
          <ac:chgData name="Etienne Elodie" userId="a9b41b26-436e-4edf-8f99-67f6714ffa67" providerId="ADAL" clId="{6F1971F6-94DE-4C04-A345-FEBFDD715A24}" dt="2023-06-29T15:06:11.606" v="3484" actId="571"/>
          <ac:picMkLst>
            <pc:docMk/>
            <pc:sldMk cId="154059684" sldId="442"/>
            <ac:picMk id="10" creationId="{72A31A20-CFE9-4EF9-F6DE-4035E478E70E}"/>
          </ac:picMkLst>
        </pc:picChg>
        <pc:picChg chg="add mod">
          <ac:chgData name="Etienne Elodie" userId="a9b41b26-436e-4edf-8f99-67f6714ffa67" providerId="ADAL" clId="{6F1971F6-94DE-4C04-A345-FEBFDD715A24}" dt="2023-06-29T15:06:11.606" v="3484" actId="571"/>
          <ac:picMkLst>
            <pc:docMk/>
            <pc:sldMk cId="154059684" sldId="442"/>
            <ac:picMk id="11" creationId="{572A46B6-B2F7-4633-4E33-9F755C6F9F31}"/>
          </ac:picMkLst>
        </pc:picChg>
        <pc:picChg chg="add mod">
          <ac:chgData name="Etienne Elodie" userId="a9b41b26-436e-4edf-8f99-67f6714ffa67" providerId="ADAL" clId="{6F1971F6-94DE-4C04-A345-FEBFDD715A24}" dt="2023-06-29T15:06:11.606" v="3484" actId="571"/>
          <ac:picMkLst>
            <pc:docMk/>
            <pc:sldMk cId="154059684" sldId="442"/>
            <ac:picMk id="12" creationId="{AE901382-4CB8-59FA-C4AA-9DFBB0C70F0B}"/>
          </ac:picMkLst>
        </pc:picChg>
        <pc:picChg chg="add mod">
          <ac:chgData name="Etienne Elodie" userId="a9b41b26-436e-4edf-8f99-67f6714ffa67" providerId="ADAL" clId="{6F1971F6-94DE-4C04-A345-FEBFDD715A24}" dt="2023-06-29T15:06:13.858" v="3486" actId="571"/>
          <ac:picMkLst>
            <pc:docMk/>
            <pc:sldMk cId="154059684" sldId="442"/>
            <ac:picMk id="13" creationId="{D5E31126-D476-4AD0-3A4B-4BEE0A1ECDDE}"/>
          </ac:picMkLst>
        </pc:picChg>
        <pc:picChg chg="add mod">
          <ac:chgData name="Etienne Elodie" userId="a9b41b26-436e-4edf-8f99-67f6714ffa67" providerId="ADAL" clId="{6F1971F6-94DE-4C04-A345-FEBFDD715A24}" dt="2023-06-29T15:06:13.858" v="3486" actId="571"/>
          <ac:picMkLst>
            <pc:docMk/>
            <pc:sldMk cId="154059684" sldId="442"/>
            <ac:picMk id="14" creationId="{6AE1EDA7-7AA7-E5D9-2245-A7540BB57A1F}"/>
          </ac:picMkLst>
        </pc:picChg>
        <pc:picChg chg="mod">
          <ac:chgData name="Etienne Elodie" userId="a9b41b26-436e-4edf-8f99-67f6714ffa67" providerId="ADAL" clId="{6F1971F6-94DE-4C04-A345-FEBFDD715A24}" dt="2023-06-29T15:07:19.224" v="3504" actId="1076"/>
          <ac:picMkLst>
            <pc:docMk/>
            <pc:sldMk cId="154059684" sldId="442"/>
            <ac:picMk id="2054" creationId="{D9A9D218-F5F7-2C19-DE18-07E7A0184213}"/>
          </ac:picMkLst>
        </pc:picChg>
        <pc:picChg chg="mod">
          <ac:chgData name="Etienne Elodie" userId="a9b41b26-436e-4edf-8f99-67f6714ffa67" providerId="ADAL" clId="{6F1971F6-94DE-4C04-A345-FEBFDD715A24}" dt="2023-06-29T15:13:12.696" v="3700" actId="1076"/>
          <ac:picMkLst>
            <pc:docMk/>
            <pc:sldMk cId="154059684" sldId="442"/>
            <ac:picMk id="2056" creationId="{09D97EDF-5E58-C3F1-C652-429027DA3A82}"/>
          </ac:picMkLst>
        </pc:picChg>
      </pc:sldChg>
      <pc:sldChg chg="addSp delSp modSp add del mod">
        <pc:chgData name="Etienne Elodie" userId="a9b41b26-436e-4edf-8f99-67f6714ffa67" providerId="ADAL" clId="{6F1971F6-94DE-4C04-A345-FEBFDD715A24}" dt="2023-06-28T23:44:49.964" v="1699" actId="2696"/>
        <pc:sldMkLst>
          <pc:docMk/>
          <pc:sldMk cId="1032142254" sldId="443"/>
        </pc:sldMkLst>
        <pc:spChg chg="mod">
          <ac:chgData name="Etienne Elodie" userId="a9b41b26-436e-4edf-8f99-67f6714ffa67" providerId="ADAL" clId="{6F1971F6-94DE-4C04-A345-FEBFDD715A24}" dt="2023-06-28T23:38:41.577" v="1625" actId="1076"/>
          <ac:spMkLst>
            <pc:docMk/>
            <pc:sldMk cId="1032142254" sldId="443"/>
            <ac:spMk id="7" creationId="{1B029284-0499-48D7-8016-69541C1091A7}"/>
          </ac:spMkLst>
        </pc:spChg>
        <pc:spChg chg="add del mod">
          <ac:chgData name="Etienne Elodie" userId="a9b41b26-436e-4edf-8f99-67f6714ffa67" providerId="ADAL" clId="{6F1971F6-94DE-4C04-A345-FEBFDD715A24}" dt="2023-06-28T23:38:31.799" v="1622" actId="1076"/>
          <ac:spMkLst>
            <pc:docMk/>
            <pc:sldMk cId="1032142254" sldId="443"/>
            <ac:spMk id="10" creationId="{ADE6DADF-3221-4F0E-9876-C1089C86DEEB}"/>
          </ac:spMkLst>
        </pc:spChg>
        <pc:spChg chg="del">
          <ac:chgData name="Etienne Elodie" userId="a9b41b26-436e-4edf-8f99-67f6714ffa67" providerId="ADAL" clId="{6F1971F6-94DE-4C04-A345-FEBFDD715A24}" dt="2023-06-28T23:38:17.211" v="1618" actId="478"/>
          <ac:spMkLst>
            <pc:docMk/>
            <pc:sldMk cId="1032142254" sldId="443"/>
            <ac:spMk id="15" creationId="{92788BBC-6154-4A4D-B6D8-8D730626941E}"/>
          </ac:spMkLst>
        </pc:spChg>
        <pc:picChg chg="del">
          <ac:chgData name="Etienne Elodie" userId="a9b41b26-436e-4edf-8f99-67f6714ffa67" providerId="ADAL" clId="{6F1971F6-94DE-4C04-A345-FEBFDD715A24}" dt="2023-06-28T23:38:20.348" v="1619" actId="478"/>
          <ac:picMkLst>
            <pc:docMk/>
            <pc:sldMk cId="1032142254" sldId="443"/>
            <ac:picMk id="3" creationId="{5631305D-54DD-0270-EE3F-105F278EF9C7}"/>
          </ac:picMkLst>
        </pc:picChg>
      </pc:sldChg>
      <pc:sldChg chg="delSp add del mod">
        <pc:chgData name="Etienne Elodie" userId="a9b41b26-436e-4edf-8f99-67f6714ffa67" providerId="ADAL" clId="{6F1971F6-94DE-4C04-A345-FEBFDD715A24}" dt="2023-06-29T14:37:42.399" v="2068" actId="47"/>
        <pc:sldMkLst>
          <pc:docMk/>
          <pc:sldMk cId="2162462179" sldId="443"/>
        </pc:sldMkLst>
        <pc:picChg chg="del">
          <ac:chgData name="Etienne Elodie" userId="a9b41b26-436e-4edf-8f99-67f6714ffa67" providerId="ADAL" clId="{6F1971F6-94DE-4C04-A345-FEBFDD715A24}" dt="2023-06-29T14:37:29.620" v="2065" actId="478"/>
          <ac:picMkLst>
            <pc:docMk/>
            <pc:sldMk cId="2162462179" sldId="443"/>
            <ac:picMk id="3" creationId="{B344AD0A-8AB5-BD7F-35E2-E25A6BE7BD1F}"/>
          </ac:picMkLst>
        </pc:picChg>
      </pc:sldChg>
      <pc:sldChg chg="addSp delSp modSp add mod ord modNotesTx">
        <pc:chgData name="Etienne Elodie" userId="a9b41b26-436e-4edf-8f99-67f6714ffa67" providerId="ADAL" clId="{6F1971F6-94DE-4C04-A345-FEBFDD715A24}" dt="2023-06-29T20:46:42.498" v="6448" actId="14100"/>
        <pc:sldMkLst>
          <pc:docMk/>
          <pc:sldMk cId="2304236305" sldId="444"/>
        </pc:sldMkLst>
        <pc:spChg chg="mod">
          <ac:chgData name="Etienne Elodie" userId="a9b41b26-436e-4edf-8f99-67f6714ffa67" providerId="ADAL" clId="{6F1971F6-94DE-4C04-A345-FEBFDD715A24}" dt="2023-06-29T16:34:00.636" v="4268" actId="20577"/>
          <ac:spMkLst>
            <pc:docMk/>
            <pc:sldMk cId="2304236305" sldId="444"/>
            <ac:spMk id="2" creationId="{097E42FD-210B-40CC-8054-12033F9C0451}"/>
          </ac:spMkLst>
        </pc:spChg>
        <pc:spChg chg="add mod">
          <ac:chgData name="Etienne Elodie" userId="a9b41b26-436e-4edf-8f99-67f6714ffa67" providerId="ADAL" clId="{6F1971F6-94DE-4C04-A345-FEBFDD715A24}" dt="2023-06-29T20:46:08.299" v="6442" actId="14100"/>
          <ac:spMkLst>
            <pc:docMk/>
            <pc:sldMk cId="2304236305" sldId="444"/>
            <ac:spMk id="3" creationId="{40FBC178-6B20-8F56-3313-C8B6C38C1EFF}"/>
          </ac:spMkLst>
        </pc:spChg>
        <pc:spChg chg="del">
          <ac:chgData name="Etienne Elodie" userId="a9b41b26-436e-4edf-8f99-67f6714ffa67" providerId="ADAL" clId="{6F1971F6-94DE-4C04-A345-FEBFDD715A24}" dt="2023-06-29T14:45:41.096" v="2307" actId="478"/>
          <ac:spMkLst>
            <pc:docMk/>
            <pc:sldMk cId="2304236305" sldId="444"/>
            <ac:spMk id="3" creationId="{994847E3-A699-9267-3F51-3F0FD1B313C9}"/>
          </ac:spMkLst>
        </pc:spChg>
        <pc:spChg chg="add mod">
          <ac:chgData name="Etienne Elodie" userId="a9b41b26-436e-4edf-8f99-67f6714ffa67" providerId="ADAL" clId="{6F1971F6-94DE-4C04-A345-FEBFDD715A24}" dt="2023-06-29T20:46:08.299" v="6442" actId="14100"/>
          <ac:spMkLst>
            <pc:docMk/>
            <pc:sldMk cId="2304236305" sldId="444"/>
            <ac:spMk id="4" creationId="{178DB87F-1DC6-5AB9-8473-458EE7E1AF3A}"/>
          </ac:spMkLst>
        </pc:spChg>
        <pc:spChg chg="del mod">
          <ac:chgData name="Etienne Elodie" userId="a9b41b26-436e-4edf-8f99-67f6714ffa67" providerId="ADAL" clId="{6F1971F6-94DE-4C04-A345-FEBFDD715A24}" dt="2023-06-29T16:35:52.295" v="4271" actId="478"/>
          <ac:spMkLst>
            <pc:docMk/>
            <pc:sldMk cId="2304236305" sldId="444"/>
            <ac:spMk id="4" creationId="{9583DCA5-9B49-40EC-AEED-D191435FE8B9}"/>
          </ac:spMkLst>
        </pc:spChg>
        <pc:spChg chg="add del mod">
          <ac:chgData name="Etienne Elodie" userId="a9b41b26-436e-4edf-8f99-67f6714ffa67" providerId="ADAL" clId="{6F1971F6-94DE-4C04-A345-FEBFDD715A24}" dt="2023-06-29T16:12:34.519" v="3854"/>
          <ac:spMkLst>
            <pc:docMk/>
            <pc:sldMk cId="2304236305" sldId="444"/>
            <ac:spMk id="5" creationId="{9ED971FE-408C-485A-904C-E7250429B566}"/>
          </ac:spMkLst>
        </pc:spChg>
        <pc:spChg chg="add mod">
          <ac:chgData name="Etienne Elodie" userId="a9b41b26-436e-4edf-8f99-67f6714ffa67" providerId="ADAL" clId="{6F1971F6-94DE-4C04-A345-FEBFDD715A24}" dt="2023-06-29T20:46:42.498" v="6448" actId="14100"/>
          <ac:spMkLst>
            <pc:docMk/>
            <pc:sldMk cId="2304236305" sldId="444"/>
            <ac:spMk id="5" creationId="{BE4B836E-8B8E-A2CC-49C8-D3667C1E9204}"/>
          </ac:spMkLst>
        </pc:spChg>
        <pc:spChg chg="del mod">
          <ac:chgData name="Etienne Elodie" userId="a9b41b26-436e-4edf-8f99-67f6714ffa67" providerId="ADAL" clId="{6F1971F6-94DE-4C04-A345-FEBFDD715A24}" dt="2023-06-29T16:35:46.618" v="4270" actId="478"/>
          <ac:spMkLst>
            <pc:docMk/>
            <pc:sldMk cId="2304236305" sldId="444"/>
            <ac:spMk id="6" creationId="{1E523A3A-8DF0-4176-B4AA-BEE67089317F}"/>
          </ac:spMkLst>
        </pc:spChg>
        <pc:spChg chg="add mod ord">
          <ac:chgData name="Etienne Elodie" userId="a9b41b26-436e-4edf-8f99-67f6714ffa67" providerId="ADAL" clId="{6F1971F6-94DE-4C04-A345-FEBFDD715A24}" dt="2023-06-29T18:54:52.048" v="5396" actId="167"/>
          <ac:spMkLst>
            <pc:docMk/>
            <pc:sldMk cId="2304236305" sldId="444"/>
            <ac:spMk id="7" creationId="{85271857-71AE-A4BE-529B-70BD91098CAA}"/>
          </ac:spMkLst>
        </pc:spChg>
        <pc:spChg chg="mod">
          <ac:chgData name="Etienne Elodie" userId="a9b41b26-436e-4edf-8f99-67f6714ffa67" providerId="ADAL" clId="{6F1971F6-94DE-4C04-A345-FEBFDD715A24}" dt="2023-06-29T20:46:08.299" v="6442" actId="14100"/>
          <ac:spMkLst>
            <pc:docMk/>
            <pc:sldMk cId="2304236305" sldId="444"/>
            <ac:spMk id="8" creationId="{3945FCF7-C04B-4193-A0CD-F16CA7B1B5D2}"/>
          </ac:spMkLst>
        </pc:spChg>
        <pc:spChg chg="add mod">
          <ac:chgData name="Etienne Elodie" userId="a9b41b26-436e-4edf-8f99-67f6714ffa67" providerId="ADAL" clId="{6F1971F6-94DE-4C04-A345-FEBFDD715A24}" dt="2023-06-29T20:46:08.299" v="6442" actId="14100"/>
          <ac:spMkLst>
            <pc:docMk/>
            <pc:sldMk cId="2304236305" sldId="444"/>
            <ac:spMk id="9" creationId="{15134502-998E-2F3D-7F6E-C6F445451CD1}"/>
          </ac:spMkLst>
        </pc:spChg>
        <pc:spChg chg="del mod">
          <ac:chgData name="Etienne Elodie" userId="a9b41b26-436e-4edf-8f99-67f6714ffa67" providerId="ADAL" clId="{6F1971F6-94DE-4C04-A345-FEBFDD715A24}" dt="2023-06-29T16:12:34.519" v="3852" actId="478"/>
          <ac:spMkLst>
            <pc:docMk/>
            <pc:sldMk cId="2304236305" sldId="444"/>
            <ac:spMk id="9" creationId="{E31C404B-2021-4640-A03C-D7ED0AB6D392}"/>
          </ac:spMkLst>
        </pc:spChg>
        <pc:picChg chg="add mod">
          <ac:chgData name="Etienne Elodie" userId="a9b41b26-436e-4edf-8f99-67f6714ffa67" providerId="ADAL" clId="{6F1971F6-94DE-4C04-A345-FEBFDD715A24}" dt="2023-06-29T20:46:08.299" v="6442" actId="14100"/>
          <ac:picMkLst>
            <pc:docMk/>
            <pc:sldMk cId="2304236305" sldId="444"/>
            <ac:picMk id="6" creationId="{2A96FFC5-F66F-EA8D-A305-5380BED66928}"/>
          </ac:picMkLst>
        </pc:picChg>
        <pc:picChg chg="del">
          <ac:chgData name="Etienne Elodie" userId="a9b41b26-436e-4edf-8f99-67f6714ffa67" providerId="ADAL" clId="{6F1971F6-94DE-4C04-A345-FEBFDD715A24}" dt="2023-06-29T16:33:50.370" v="4262" actId="478"/>
          <ac:picMkLst>
            <pc:docMk/>
            <pc:sldMk cId="2304236305" sldId="444"/>
            <ac:picMk id="7" creationId="{0AA0AE1A-AF90-4D11-80FB-1B7495F9F676}"/>
          </ac:picMkLst>
        </pc:picChg>
        <pc:picChg chg="del">
          <ac:chgData name="Etienne Elodie" userId="a9b41b26-436e-4edf-8f99-67f6714ffa67" providerId="ADAL" clId="{6F1971F6-94DE-4C04-A345-FEBFDD715A24}" dt="2023-06-29T14:47:09.924" v="2338" actId="478"/>
          <ac:picMkLst>
            <pc:docMk/>
            <pc:sldMk cId="2304236305" sldId="444"/>
            <ac:picMk id="10" creationId="{3DC58E77-7AAD-5854-3806-94CE8FCC4DA1}"/>
          </ac:picMkLst>
        </pc:picChg>
        <pc:picChg chg="add del mod ord">
          <ac:chgData name="Etienne Elodie" userId="a9b41b26-436e-4edf-8f99-67f6714ffa67" providerId="ADAL" clId="{6F1971F6-94DE-4C04-A345-FEBFDD715A24}" dt="2023-06-29T18:53:44.357" v="5380" actId="478"/>
          <ac:picMkLst>
            <pc:docMk/>
            <pc:sldMk cId="2304236305" sldId="444"/>
            <ac:picMk id="11" creationId="{E42309BF-75D2-A7B2-3D64-836C3A422692}"/>
          </ac:picMkLst>
        </pc:picChg>
        <pc:picChg chg="add del mod">
          <ac:chgData name="Etienne Elodie" userId="a9b41b26-436e-4edf-8f99-67f6714ffa67" providerId="ADAL" clId="{6F1971F6-94DE-4C04-A345-FEBFDD715A24}" dt="2023-06-29T18:53:42.795" v="5379" actId="478"/>
          <ac:picMkLst>
            <pc:docMk/>
            <pc:sldMk cId="2304236305" sldId="444"/>
            <ac:picMk id="12" creationId="{A2D30714-A9F6-4EFE-8877-C8F51FCA63F3}"/>
          </ac:picMkLst>
        </pc:picChg>
      </pc:sldChg>
      <pc:sldChg chg="delSp add del mod">
        <pc:chgData name="Etienne Elodie" userId="a9b41b26-436e-4edf-8f99-67f6714ffa67" providerId="ADAL" clId="{6F1971F6-94DE-4C04-A345-FEBFDD715A24}" dt="2023-06-28T23:44:55.504" v="1701" actId="47"/>
        <pc:sldMkLst>
          <pc:docMk/>
          <pc:sldMk cId="3629289356" sldId="444"/>
        </pc:sldMkLst>
        <pc:graphicFrameChg chg="del">
          <ac:chgData name="Etienne Elodie" userId="a9b41b26-436e-4edf-8f99-67f6714ffa67" providerId="ADAL" clId="{6F1971F6-94DE-4C04-A345-FEBFDD715A24}" dt="2023-06-28T23:44:52.853" v="1700" actId="478"/>
          <ac:graphicFrameMkLst>
            <pc:docMk/>
            <pc:sldMk cId="3629289356" sldId="444"/>
            <ac:graphicFrameMk id="3" creationId="{B86EB9B7-AF0E-5DA7-CA19-715A1D6CAA59}"/>
          </ac:graphicFrameMkLst>
        </pc:graphicFrameChg>
      </pc:sldChg>
      <pc:sldChg chg="modSp add del mod ord modNotesTx">
        <pc:chgData name="Etienne Elodie" userId="a9b41b26-436e-4edf-8f99-67f6714ffa67" providerId="ADAL" clId="{6F1971F6-94DE-4C04-A345-FEBFDD715A24}" dt="2023-06-29T20:43:57.542" v="6343" actId="2696"/>
        <pc:sldMkLst>
          <pc:docMk/>
          <pc:sldMk cId="586936715" sldId="445"/>
        </pc:sldMkLst>
        <pc:spChg chg="mod">
          <ac:chgData name="Etienne Elodie" userId="a9b41b26-436e-4edf-8f99-67f6714ffa67" providerId="ADAL" clId="{6F1971F6-94DE-4C04-A345-FEBFDD715A24}" dt="2023-06-29T20:41:47.699" v="6340" actId="20577"/>
          <ac:spMkLst>
            <pc:docMk/>
            <pc:sldMk cId="586936715" sldId="445"/>
            <ac:spMk id="6" creationId="{196BABBD-662D-45A0-B110-BAB7BD90AB1D}"/>
          </ac:spMkLst>
        </pc:spChg>
        <pc:picChg chg="mod">
          <ac:chgData name="Etienne Elodie" userId="a9b41b26-436e-4edf-8f99-67f6714ffa67" providerId="ADAL" clId="{6F1971F6-94DE-4C04-A345-FEBFDD715A24}" dt="2023-06-29T17:06:19.150" v="5041" actId="1076"/>
          <ac:picMkLst>
            <pc:docMk/>
            <pc:sldMk cId="586936715" sldId="445"/>
            <ac:picMk id="13" creationId="{4E779BAA-E554-D2A2-15EC-1E035E8D9513}"/>
          </ac:picMkLst>
        </pc:picChg>
        <pc:picChg chg="mod">
          <ac:chgData name="Etienne Elodie" userId="a9b41b26-436e-4edf-8f99-67f6714ffa67" providerId="ADAL" clId="{6F1971F6-94DE-4C04-A345-FEBFDD715A24}" dt="2023-06-29T17:06:21.995" v="5042" actId="1076"/>
          <ac:picMkLst>
            <pc:docMk/>
            <pc:sldMk cId="586936715" sldId="445"/>
            <ac:picMk id="18" creationId="{27F6098A-FB5A-AAD2-C0B3-CFAB938D70AB}"/>
          </ac:picMkLst>
        </pc:picChg>
      </pc:sldChg>
      <pc:sldChg chg="addSp delSp modSp add mod ord modAnim modNotesTx">
        <pc:chgData name="Etienne Elodie" userId="a9b41b26-436e-4edf-8f99-67f6714ffa67" providerId="ADAL" clId="{6F1971F6-94DE-4C04-A345-FEBFDD715A24}" dt="2023-06-29T19:02:50.778" v="6238" actId="1076"/>
        <pc:sldMkLst>
          <pc:docMk/>
          <pc:sldMk cId="783689943" sldId="446"/>
        </pc:sldMkLst>
        <pc:spChg chg="mod">
          <ac:chgData name="Etienne Elodie" userId="a9b41b26-436e-4edf-8f99-67f6714ffa67" providerId="ADAL" clId="{6F1971F6-94DE-4C04-A345-FEBFDD715A24}" dt="2023-06-29T14:48:13.975" v="2382" actId="20577"/>
          <ac:spMkLst>
            <pc:docMk/>
            <pc:sldMk cId="783689943" sldId="446"/>
            <ac:spMk id="2" creationId="{097E42FD-210B-40CC-8054-12033F9C0451}"/>
          </ac:spMkLst>
        </pc:spChg>
        <pc:spChg chg="del mod">
          <ac:chgData name="Etienne Elodie" userId="a9b41b26-436e-4edf-8f99-67f6714ffa67" providerId="ADAL" clId="{6F1971F6-94DE-4C04-A345-FEBFDD715A24}" dt="2023-06-29T18:56:45.565" v="5442" actId="478"/>
          <ac:spMkLst>
            <pc:docMk/>
            <pc:sldMk cId="783689943" sldId="446"/>
            <ac:spMk id="4" creationId="{9583DCA5-9B49-40EC-AEED-D191435FE8B9}"/>
          </ac:spMkLst>
        </pc:spChg>
        <pc:spChg chg="del mod">
          <ac:chgData name="Etienne Elodie" userId="a9b41b26-436e-4edf-8f99-67f6714ffa67" providerId="ADAL" clId="{6F1971F6-94DE-4C04-A345-FEBFDD715A24}" dt="2023-06-29T18:56:43.898" v="5441" actId="478"/>
          <ac:spMkLst>
            <pc:docMk/>
            <pc:sldMk cId="783689943" sldId="446"/>
            <ac:spMk id="5" creationId="{9ED971FE-408C-485A-904C-E7250429B566}"/>
          </ac:spMkLst>
        </pc:spChg>
        <pc:spChg chg="del mod">
          <ac:chgData name="Etienne Elodie" userId="a9b41b26-436e-4edf-8f99-67f6714ffa67" providerId="ADAL" clId="{6F1971F6-94DE-4C04-A345-FEBFDD715A24}" dt="2023-06-29T18:56:40.790" v="5440" actId="478"/>
          <ac:spMkLst>
            <pc:docMk/>
            <pc:sldMk cId="783689943" sldId="446"/>
            <ac:spMk id="6" creationId="{1E523A3A-8DF0-4176-B4AA-BEE67089317F}"/>
          </ac:spMkLst>
        </pc:spChg>
        <pc:spChg chg="mod">
          <ac:chgData name="Etienne Elodie" userId="a9b41b26-436e-4edf-8f99-67f6714ffa67" providerId="ADAL" clId="{6F1971F6-94DE-4C04-A345-FEBFDD715A24}" dt="2023-06-29T19:02:12.488" v="6180" actId="1076"/>
          <ac:spMkLst>
            <pc:docMk/>
            <pc:sldMk cId="783689943" sldId="446"/>
            <ac:spMk id="8" creationId="{3945FCF7-C04B-4193-A0CD-F16CA7B1B5D2}"/>
          </ac:spMkLst>
        </pc:spChg>
        <pc:spChg chg="mod">
          <ac:chgData name="Etienne Elodie" userId="a9b41b26-436e-4edf-8f99-67f6714ffa67" providerId="ADAL" clId="{6F1971F6-94DE-4C04-A345-FEBFDD715A24}" dt="2023-06-29T19:02:12.488" v="6180" actId="1076"/>
          <ac:spMkLst>
            <pc:docMk/>
            <pc:sldMk cId="783689943" sldId="446"/>
            <ac:spMk id="9" creationId="{E31C404B-2021-4640-A03C-D7ED0AB6D392}"/>
          </ac:spMkLst>
        </pc:spChg>
        <pc:picChg chg="add mod ord">
          <ac:chgData name="Etienne Elodie" userId="a9b41b26-436e-4edf-8f99-67f6714ffa67" providerId="ADAL" clId="{6F1971F6-94DE-4C04-A345-FEBFDD715A24}" dt="2023-06-29T19:02:33.606" v="6234" actId="1076"/>
          <ac:picMkLst>
            <pc:docMk/>
            <pc:sldMk cId="783689943" sldId="446"/>
            <ac:picMk id="3" creationId="{BAA2015B-5DF5-067A-44C2-4CEDD3032C25}"/>
          </ac:picMkLst>
        </pc:picChg>
        <pc:picChg chg="del mod">
          <ac:chgData name="Etienne Elodie" userId="a9b41b26-436e-4edf-8f99-67f6714ffa67" providerId="ADAL" clId="{6F1971F6-94DE-4C04-A345-FEBFDD715A24}" dt="2023-06-29T15:01:31.765" v="3266" actId="478"/>
          <ac:picMkLst>
            <pc:docMk/>
            <pc:sldMk cId="783689943" sldId="446"/>
            <ac:picMk id="7" creationId="{0AA0AE1A-AF90-4D11-80FB-1B7495F9F676}"/>
          </ac:picMkLst>
        </pc:picChg>
        <pc:picChg chg="add mod">
          <ac:chgData name="Etienne Elodie" userId="a9b41b26-436e-4edf-8f99-67f6714ffa67" providerId="ADAL" clId="{6F1971F6-94DE-4C04-A345-FEBFDD715A24}" dt="2023-06-29T17:11:03.042" v="5066"/>
          <ac:picMkLst>
            <pc:docMk/>
            <pc:sldMk cId="783689943" sldId="446"/>
            <ac:picMk id="7" creationId="{C97FB5EB-0DF0-3548-1F83-D81D12A85A0B}"/>
          </ac:picMkLst>
        </pc:picChg>
        <pc:picChg chg="add mod">
          <ac:chgData name="Etienne Elodie" userId="a9b41b26-436e-4edf-8f99-67f6714ffa67" providerId="ADAL" clId="{6F1971F6-94DE-4C04-A345-FEBFDD715A24}" dt="2023-06-29T19:02:50.778" v="6238" actId="1076"/>
          <ac:picMkLst>
            <pc:docMk/>
            <pc:sldMk cId="783689943" sldId="446"/>
            <ac:picMk id="10" creationId="{4C427D72-A67C-DC7D-3256-91086F291A6E}"/>
          </ac:picMkLst>
        </pc:picChg>
        <pc:picChg chg="del mod">
          <ac:chgData name="Etienne Elodie" userId="a9b41b26-436e-4edf-8f99-67f6714ffa67" providerId="ADAL" clId="{6F1971F6-94DE-4C04-A345-FEBFDD715A24}" dt="2023-06-29T14:59:27.897" v="3145" actId="478"/>
          <ac:picMkLst>
            <pc:docMk/>
            <pc:sldMk cId="783689943" sldId="446"/>
            <ac:picMk id="11" creationId="{E42309BF-75D2-A7B2-3D64-836C3A422692}"/>
          </ac:picMkLst>
        </pc:picChg>
        <pc:picChg chg="del">
          <ac:chgData name="Etienne Elodie" userId="a9b41b26-436e-4edf-8f99-67f6714ffa67" providerId="ADAL" clId="{6F1971F6-94DE-4C04-A345-FEBFDD715A24}" dt="2023-06-29T14:59:27.413" v="3143" actId="478"/>
          <ac:picMkLst>
            <pc:docMk/>
            <pc:sldMk cId="783689943" sldId="446"/>
            <ac:picMk id="12" creationId="{A2D30714-A9F6-4EFE-8877-C8F51FCA63F3}"/>
          </ac:picMkLst>
        </pc:picChg>
      </pc:sldChg>
      <pc:sldChg chg="add del">
        <pc:chgData name="Etienne Elodie" userId="a9b41b26-436e-4edf-8f99-67f6714ffa67" providerId="ADAL" clId="{6F1971F6-94DE-4C04-A345-FEBFDD715A24}" dt="2023-06-29T14:48:03.282" v="2364" actId="47"/>
        <pc:sldMkLst>
          <pc:docMk/>
          <pc:sldMk cId="3221405020" sldId="446"/>
        </pc:sldMkLst>
      </pc:sldChg>
      <pc:sldChg chg="modSp add del mod ord">
        <pc:chgData name="Etienne Elodie" userId="a9b41b26-436e-4edf-8f99-67f6714ffa67" providerId="ADAL" clId="{6F1971F6-94DE-4C04-A345-FEBFDD715A24}" dt="2023-06-29T17:04:40.645" v="4993" actId="2696"/>
        <pc:sldMkLst>
          <pc:docMk/>
          <pc:sldMk cId="1389007014" sldId="447"/>
        </pc:sldMkLst>
        <pc:spChg chg="mod">
          <ac:chgData name="Etienne Elodie" userId="a9b41b26-436e-4edf-8f99-67f6714ffa67" providerId="ADAL" clId="{6F1971F6-94DE-4C04-A345-FEBFDD715A24}" dt="2023-06-29T15:10:04.802" v="3575" actId="20577"/>
          <ac:spMkLst>
            <pc:docMk/>
            <pc:sldMk cId="1389007014" sldId="447"/>
            <ac:spMk id="2" creationId="{94C704E2-6B68-400C-B055-D4BDB649BBC4}"/>
          </ac:spMkLst>
        </pc:spChg>
      </pc:sldChg>
      <pc:sldChg chg="add del">
        <pc:chgData name="Etienne Elodie" userId="a9b41b26-436e-4edf-8f99-67f6714ffa67" providerId="ADAL" clId="{6F1971F6-94DE-4C04-A345-FEBFDD715A24}" dt="2023-06-29T15:11:08.725" v="3585"/>
        <pc:sldMkLst>
          <pc:docMk/>
          <pc:sldMk cId="247218003" sldId="448"/>
        </pc:sldMkLst>
      </pc:sldChg>
      <pc:sldChg chg="addSp modSp add mod">
        <pc:chgData name="Etienne Elodie" userId="a9b41b26-436e-4edf-8f99-67f6714ffa67" providerId="ADAL" clId="{6F1971F6-94DE-4C04-A345-FEBFDD715A24}" dt="2023-06-29T18:47:57.509" v="5365" actId="571"/>
        <pc:sldMkLst>
          <pc:docMk/>
          <pc:sldMk cId="2959108558" sldId="448"/>
        </pc:sldMkLst>
        <pc:spChg chg="mod">
          <ac:chgData name="Etienne Elodie" userId="a9b41b26-436e-4edf-8f99-67f6714ffa67" providerId="ADAL" clId="{6F1971F6-94DE-4C04-A345-FEBFDD715A24}" dt="2023-06-29T15:11:21.678" v="3606" actId="20577"/>
          <ac:spMkLst>
            <pc:docMk/>
            <pc:sldMk cId="2959108558" sldId="448"/>
            <ac:spMk id="2" creationId="{94C704E2-6B68-400C-B055-D4BDB649BBC4}"/>
          </ac:spMkLst>
        </pc:spChg>
        <pc:picChg chg="add mod">
          <ac:chgData name="Etienne Elodie" userId="a9b41b26-436e-4edf-8f99-67f6714ffa67" providerId="ADAL" clId="{6F1971F6-94DE-4C04-A345-FEBFDD715A24}" dt="2023-06-29T18:47:57.509" v="5365" actId="571"/>
          <ac:picMkLst>
            <pc:docMk/>
            <pc:sldMk cId="2959108558" sldId="448"/>
            <ac:picMk id="3" creationId="{A0AC1A7D-2DE9-ED94-3890-B8567036F08E}"/>
          </ac:picMkLst>
        </pc:picChg>
        <pc:picChg chg="add mod">
          <ac:chgData name="Etienne Elodie" userId="a9b41b26-436e-4edf-8f99-67f6714ffa67" providerId="ADAL" clId="{6F1971F6-94DE-4C04-A345-FEBFDD715A24}" dt="2023-06-29T18:47:57.509" v="5365" actId="571"/>
          <ac:picMkLst>
            <pc:docMk/>
            <pc:sldMk cId="2959108558" sldId="448"/>
            <ac:picMk id="6" creationId="{6F0CF5D4-9B4C-FACD-C2CE-6A350D5F0B4A}"/>
          </ac:picMkLst>
        </pc:picChg>
      </pc:sldChg>
      <pc:sldChg chg="modSp add mod ord">
        <pc:chgData name="Etienne Elodie" userId="a9b41b26-436e-4edf-8f99-67f6714ffa67" providerId="ADAL" clId="{6F1971F6-94DE-4C04-A345-FEBFDD715A24}" dt="2023-06-29T18:55:50.870" v="5421"/>
        <pc:sldMkLst>
          <pc:docMk/>
          <pc:sldMk cId="2141901976" sldId="449"/>
        </pc:sldMkLst>
        <pc:spChg chg="mod">
          <ac:chgData name="Etienne Elodie" userId="a9b41b26-436e-4edf-8f99-67f6714ffa67" providerId="ADAL" clId="{6F1971F6-94DE-4C04-A345-FEBFDD715A24}" dt="2023-06-29T15:11:35.467" v="3621" actId="20577"/>
          <ac:spMkLst>
            <pc:docMk/>
            <pc:sldMk cId="2141901976" sldId="449"/>
            <ac:spMk id="2" creationId="{94C704E2-6B68-400C-B055-D4BDB649BBC4}"/>
          </ac:spMkLst>
        </pc:spChg>
      </pc:sldChg>
      <pc:sldChg chg="delSp modSp add del mod">
        <pc:chgData name="Etienne Elodie" userId="a9b41b26-436e-4edf-8f99-67f6714ffa67" providerId="ADAL" clId="{6F1971F6-94DE-4C04-A345-FEBFDD715A24}" dt="2023-06-29T18:55:36.868" v="5417" actId="2696"/>
        <pc:sldMkLst>
          <pc:docMk/>
          <pc:sldMk cId="1078109836" sldId="450"/>
        </pc:sldMkLst>
        <pc:spChg chg="mod">
          <ac:chgData name="Etienne Elodie" userId="a9b41b26-436e-4edf-8f99-67f6714ffa67" providerId="ADAL" clId="{6F1971F6-94DE-4C04-A345-FEBFDD715A24}" dt="2023-06-29T18:55:14.038" v="5412" actId="20577"/>
          <ac:spMkLst>
            <pc:docMk/>
            <pc:sldMk cId="1078109836" sldId="450"/>
            <ac:spMk id="2" creationId="{097E42FD-210B-40CC-8054-12033F9C0451}"/>
          </ac:spMkLst>
        </pc:spChg>
        <pc:spChg chg="del mod">
          <ac:chgData name="Etienne Elodie" userId="a9b41b26-436e-4edf-8f99-67f6714ffa67" providerId="ADAL" clId="{6F1971F6-94DE-4C04-A345-FEBFDD715A24}" dt="2023-06-29T18:55:18.804" v="5414" actId="478"/>
          <ac:spMkLst>
            <pc:docMk/>
            <pc:sldMk cId="1078109836" sldId="450"/>
            <ac:spMk id="4" creationId="{9583DCA5-9B49-40EC-AEED-D191435FE8B9}"/>
          </ac:spMkLst>
        </pc:spChg>
        <pc:spChg chg="del mod">
          <ac:chgData name="Etienne Elodie" userId="a9b41b26-436e-4edf-8f99-67f6714ffa67" providerId="ADAL" clId="{6F1971F6-94DE-4C04-A345-FEBFDD715A24}" dt="2023-06-29T18:54:57.463" v="5397" actId="21"/>
          <ac:spMkLst>
            <pc:docMk/>
            <pc:sldMk cId="1078109836" sldId="450"/>
            <ac:spMk id="5" creationId="{9ED971FE-408C-485A-904C-E7250429B566}"/>
          </ac:spMkLst>
        </pc:spChg>
        <pc:spChg chg="del mod">
          <ac:chgData name="Etienne Elodie" userId="a9b41b26-436e-4edf-8f99-67f6714ffa67" providerId="ADAL" clId="{6F1971F6-94DE-4C04-A345-FEBFDD715A24}" dt="2023-06-29T18:55:17.025" v="5413" actId="478"/>
          <ac:spMkLst>
            <pc:docMk/>
            <pc:sldMk cId="1078109836" sldId="450"/>
            <ac:spMk id="6" creationId="{1E523A3A-8DF0-4176-B4AA-BEE67089317F}"/>
          </ac:spMkLst>
        </pc:spChg>
        <pc:spChg chg="mod">
          <ac:chgData name="Etienne Elodie" userId="a9b41b26-436e-4edf-8f99-67f6714ffa67" providerId="ADAL" clId="{6F1971F6-94DE-4C04-A345-FEBFDD715A24}" dt="2023-06-29T18:55:25.094" v="5416" actId="1076"/>
          <ac:spMkLst>
            <pc:docMk/>
            <pc:sldMk cId="1078109836" sldId="450"/>
            <ac:spMk id="8" creationId="{3945FCF7-C04B-4193-A0CD-F16CA7B1B5D2}"/>
          </ac:spMkLst>
        </pc:spChg>
        <pc:spChg chg="mod">
          <ac:chgData name="Etienne Elodie" userId="a9b41b26-436e-4edf-8f99-67f6714ffa67" providerId="ADAL" clId="{6F1971F6-94DE-4C04-A345-FEBFDD715A24}" dt="2023-06-29T18:55:25.094" v="5416" actId="1076"/>
          <ac:spMkLst>
            <pc:docMk/>
            <pc:sldMk cId="1078109836" sldId="450"/>
            <ac:spMk id="9" creationId="{E31C404B-2021-4640-A03C-D7ED0AB6D392}"/>
          </ac:spMkLst>
        </pc:spChg>
        <pc:picChg chg="del mod">
          <ac:chgData name="Etienne Elodie" userId="a9b41b26-436e-4edf-8f99-67f6714ffa67" providerId="ADAL" clId="{6F1971F6-94DE-4C04-A345-FEBFDD715A24}" dt="2023-06-29T18:55:20.143" v="5415" actId="478"/>
          <ac:picMkLst>
            <pc:docMk/>
            <pc:sldMk cId="1078109836" sldId="450"/>
            <ac:picMk id="7" creationId="{0AA0AE1A-AF90-4D11-80FB-1B7495F9F676}"/>
          </ac:picMkLst>
        </pc:picChg>
      </pc:sldChg>
      <pc:sldChg chg="modSp add mod ord">
        <pc:chgData name="Etienne Elodie" userId="a9b41b26-436e-4edf-8f99-67f6714ffa67" providerId="ADAL" clId="{6F1971F6-94DE-4C04-A345-FEBFDD715A24}" dt="2023-06-29T20:41:10.842" v="6319" actId="20577"/>
        <pc:sldMkLst>
          <pc:docMk/>
          <pc:sldMk cId="2165341505" sldId="450"/>
        </pc:sldMkLst>
        <pc:spChg chg="mod">
          <ac:chgData name="Etienne Elodie" userId="a9b41b26-436e-4edf-8f99-67f6714ffa67" providerId="ADAL" clId="{6F1971F6-94DE-4C04-A345-FEBFDD715A24}" dt="2023-06-29T18:55:57.952" v="5436" actId="20577"/>
          <ac:spMkLst>
            <pc:docMk/>
            <pc:sldMk cId="2165341505" sldId="450"/>
            <ac:spMk id="2" creationId="{097E42FD-210B-40CC-8054-12033F9C0451}"/>
          </ac:spMkLst>
        </pc:spChg>
        <pc:spChg chg="mod">
          <ac:chgData name="Etienne Elodie" userId="a9b41b26-436e-4edf-8f99-67f6714ffa67" providerId="ADAL" clId="{6F1971F6-94DE-4C04-A345-FEBFDD715A24}" dt="2023-06-29T20:41:10.842" v="6319" actId="20577"/>
          <ac:spMkLst>
            <pc:docMk/>
            <pc:sldMk cId="2165341505" sldId="450"/>
            <ac:spMk id="9" creationId="{E31C404B-2021-4640-A03C-D7ED0AB6D392}"/>
          </ac:spMkLst>
        </pc:spChg>
      </pc:sldChg>
      <pc:sldChg chg="addSp delSp modSp add mod modNotesTx">
        <pc:chgData name="Etienne Elodie" userId="a9b41b26-436e-4edf-8f99-67f6714ffa67" providerId="ADAL" clId="{6F1971F6-94DE-4C04-A345-FEBFDD715A24}" dt="2023-06-29T16:33:36.342" v="4261" actId="14100"/>
        <pc:sldMkLst>
          <pc:docMk/>
          <pc:sldMk cId="2176985093" sldId="451"/>
        </pc:sldMkLst>
        <pc:spChg chg="add del mod">
          <ac:chgData name="Etienne Elodie" userId="a9b41b26-436e-4edf-8f99-67f6714ffa67" providerId="ADAL" clId="{6F1971F6-94DE-4C04-A345-FEBFDD715A24}" dt="2023-06-29T16:29:01.253" v="4085" actId="478"/>
          <ac:spMkLst>
            <pc:docMk/>
            <pc:sldMk cId="2176985093" sldId="451"/>
            <ac:spMk id="2" creationId="{460C0E41-AD5C-2997-86D9-443F1E0E6556}"/>
          </ac:spMkLst>
        </pc:spChg>
        <pc:spChg chg="del">
          <ac:chgData name="Etienne Elodie" userId="a9b41b26-436e-4edf-8f99-67f6714ffa67" providerId="ADAL" clId="{6F1971F6-94DE-4C04-A345-FEBFDD715A24}" dt="2023-06-29T16:17:00.590" v="3858" actId="478"/>
          <ac:spMkLst>
            <pc:docMk/>
            <pc:sldMk cId="2176985093" sldId="451"/>
            <ac:spMk id="3" creationId="{60E53D73-289F-D6F8-A2E5-4948BDB15AF3}"/>
          </ac:spMkLst>
        </pc:spChg>
        <pc:spChg chg="add del mod">
          <ac:chgData name="Etienne Elodie" userId="a9b41b26-436e-4edf-8f99-67f6714ffa67" providerId="ADAL" clId="{6F1971F6-94DE-4C04-A345-FEBFDD715A24}" dt="2023-06-29T16:26:38.017" v="3954"/>
          <ac:spMkLst>
            <pc:docMk/>
            <pc:sldMk cId="2176985093" sldId="451"/>
            <ac:spMk id="4" creationId="{7DC37E6E-1A48-7245-4383-C5E0F1CFA4AC}"/>
          </ac:spMkLst>
        </pc:spChg>
        <pc:spChg chg="mod">
          <ac:chgData name="Etienne Elodie" userId="a9b41b26-436e-4edf-8f99-67f6714ffa67" providerId="ADAL" clId="{6F1971F6-94DE-4C04-A345-FEBFDD715A24}" dt="2023-06-29T16:31:56.859" v="4241" actId="1076"/>
          <ac:spMkLst>
            <pc:docMk/>
            <pc:sldMk cId="2176985093" sldId="451"/>
            <ac:spMk id="5" creationId="{3C3C82D5-9C5E-166B-469A-9E95CEDDFDA4}"/>
          </ac:spMkLst>
        </pc:spChg>
        <pc:spChg chg="add del mod">
          <ac:chgData name="Etienne Elodie" userId="a9b41b26-436e-4edf-8f99-67f6714ffa67" providerId="ADAL" clId="{6F1971F6-94DE-4C04-A345-FEBFDD715A24}" dt="2023-06-29T16:28:59.169" v="4084" actId="478"/>
          <ac:spMkLst>
            <pc:docMk/>
            <pc:sldMk cId="2176985093" sldId="451"/>
            <ac:spMk id="6" creationId="{F1C9D706-3BA3-2FD6-A5AB-9809383D65E8}"/>
          </ac:spMkLst>
        </pc:spChg>
        <pc:spChg chg="add mod">
          <ac:chgData name="Etienne Elodie" userId="a9b41b26-436e-4edf-8f99-67f6714ffa67" providerId="ADAL" clId="{6F1971F6-94DE-4C04-A345-FEBFDD715A24}" dt="2023-06-29T16:32:01.308" v="4243" actId="1076"/>
          <ac:spMkLst>
            <pc:docMk/>
            <pc:sldMk cId="2176985093" sldId="451"/>
            <ac:spMk id="10" creationId="{EB4797F1-A5DB-1597-BDD6-8B1F6954951F}"/>
          </ac:spMkLst>
        </pc:spChg>
        <pc:spChg chg="add mod">
          <ac:chgData name="Etienne Elodie" userId="a9b41b26-436e-4edf-8f99-67f6714ffa67" providerId="ADAL" clId="{6F1971F6-94DE-4C04-A345-FEBFDD715A24}" dt="2023-06-29T16:31:54.536" v="4240" actId="1076"/>
          <ac:spMkLst>
            <pc:docMk/>
            <pc:sldMk cId="2176985093" sldId="451"/>
            <ac:spMk id="11" creationId="{67C209A4-A343-ABD0-EABC-838762C8C11E}"/>
          </ac:spMkLst>
        </pc:spChg>
        <pc:spChg chg="mod">
          <ac:chgData name="Etienne Elodie" userId="a9b41b26-436e-4edf-8f99-67f6714ffa67" providerId="ADAL" clId="{6F1971F6-94DE-4C04-A345-FEBFDD715A24}" dt="2023-06-29T16:25:24.726" v="3939" actId="20577"/>
          <ac:spMkLst>
            <pc:docMk/>
            <pc:sldMk cId="2176985093" sldId="451"/>
            <ac:spMk id="12" creationId="{7964D9F9-48D1-4AED-8EF8-1ABFA6C9AB07}"/>
          </ac:spMkLst>
        </pc:spChg>
        <pc:spChg chg="add mod">
          <ac:chgData name="Etienne Elodie" userId="a9b41b26-436e-4edf-8f99-67f6714ffa67" providerId="ADAL" clId="{6F1971F6-94DE-4C04-A345-FEBFDD715A24}" dt="2023-06-29T16:31:54.536" v="4240" actId="1076"/>
          <ac:spMkLst>
            <pc:docMk/>
            <pc:sldMk cId="2176985093" sldId="451"/>
            <ac:spMk id="13" creationId="{AD88022A-9954-DD35-886A-ED668D495720}"/>
          </ac:spMkLst>
        </pc:spChg>
        <pc:spChg chg="del mod">
          <ac:chgData name="Etienne Elodie" userId="a9b41b26-436e-4edf-8f99-67f6714ffa67" providerId="ADAL" clId="{6F1971F6-94DE-4C04-A345-FEBFDD715A24}" dt="2023-06-29T16:17:06.780" v="3861" actId="478"/>
          <ac:spMkLst>
            <pc:docMk/>
            <pc:sldMk cId="2176985093" sldId="451"/>
            <ac:spMk id="23" creationId="{F1D12DDB-71CE-44BB-8B5A-03B0AD103E3D}"/>
          </ac:spMkLst>
        </pc:spChg>
        <pc:spChg chg="del">
          <ac:chgData name="Etienne Elodie" userId="a9b41b26-436e-4edf-8f99-67f6714ffa67" providerId="ADAL" clId="{6F1971F6-94DE-4C04-A345-FEBFDD715A24}" dt="2023-06-29T16:17:00.590" v="3858" actId="478"/>
          <ac:spMkLst>
            <pc:docMk/>
            <pc:sldMk cId="2176985093" sldId="451"/>
            <ac:spMk id="24" creationId="{6601E379-8A72-4943-9ECF-2BD08E4E7A52}"/>
          </ac:spMkLst>
        </pc:spChg>
        <pc:graphicFrameChg chg="del">
          <ac:chgData name="Etienne Elodie" userId="a9b41b26-436e-4edf-8f99-67f6714ffa67" providerId="ADAL" clId="{6F1971F6-94DE-4C04-A345-FEBFDD715A24}" dt="2023-06-29T16:17:00.590" v="3858" actId="478"/>
          <ac:graphicFrameMkLst>
            <pc:docMk/>
            <pc:sldMk cId="2176985093" sldId="451"/>
            <ac:graphicFrameMk id="9" creationId="{D1DD4DDC-302A-C75B-E211-F56F02E0F8EB}"/>
          </ac:graphicFrameMkLst>
        </pc:graphicFrameChg>
        <pc:picChg chg="del">
          <ac:chgData name="Etienne Elodie" userId="a9b41b26-436e-4edf-8f99-67f6714ffa67" providerId="ADAL" clId="{6F1971F6-94DE-4C04-A345-FEBFDD715A24}" dt="2023-06-29T16:17:00.590" v="3858" actId="478"/>
          <ac:picMkLst>
            <pc:docMk/>
            <pc:sldMk cId="2176985093" sldId="451"/>
            <ac:picMk id="7" creationId="{DD3C741C-440D-5C0C-5713-4C4DAB9D92D6}"/>
          </ac:picMkLst>
        </pc:picChg>
        <pc:picChg chg="del">
          <ac:chgData name="Etienne Elodie" userId="a9b41b26-436e-4edf-8f99-67f6714ffa67" providerId="ADAL" clId="{6F1971F6-94DE-4C04-A345-FEBFDD715A24}" dt="2023-06-29T16:17:00.590" v="3858" actId="478"/>
          <ac:picMkLst>
            <pc:docMk/>
            <pc:sldMk cId="2176985093" sldId="451"/>
            <ac:picMk id="8" creationId="{CB4F59E4-8C4E-482F-895A-F7FD7682D77E}"/>
          </ac:picMkLst>
        </pc:picChg>
        <pc:cxnChg chg="del mod">
          <ac:chgData name="Etienne Elodie" userId="a9b41b26-436e-4edf-8f99-67f6714ffa67" providerId="ADAL" clId="{6F1971F6-94DE-4C04-A345-FEBFDD715A24}" dt="2023-06-29T16:32:20.843" v="4249" actId="478"/>
          <ac:cxnSpMkLst>
            <pc:docMk/>
            <pc:sldMk cId="2176985093" sldId="451"/>
            <ac:cxnSpMk id="16" creationId="{49FFC212-B09B-DEFD-2391-496C5D49615C}"/>
          </ac:cxnSpMkLst>
        </pc:cxnChg>
        <pc:cxnChg chg="mod">
          <ac:chgData name="Etienne Elodie" userId="a9b41b26-436e-4edf-8f99-67f6714ffa67" providerId="ADAL" clId="{6F1971F6-94DE-4C04-A345-FEBFDD715A24}" dt="2023-06-29T16:33:20.835" v="4257" actId="14100"/>
          <ac:cxnSpMkLst>
            <pc:docMk/>
            <pc:sldMk cId="2176985093" sldId="451"/>
            <ac:cxnSpMk id="17" creationId="{CE348058-9A0D-95C0-DF79-DF084DFFCA74}"/>
          </ac:cxnSpMkLst>
        </pc:cxnChg>
        <pc:cxnChg chg="add mod">
          <ac:chgData name="Etienne Elodie" userId="a9b41b26-436e-4edf-8f99-67f6714ffa67" providerId="ADAL" clId="{6F1971F6-94DE-4C04-A345-FEBFDD715A24}" dt="2023-06-29T16:33:36.342" v="4261" actId="14100"/>
          <ac:cxnSpMkLst>
            <pc:docMk/>
            <pc:sldMk cId="2176985093" sldId="451"/>
            <ac:cxnSpMk id="19" creationId="{9D8D1A2D-D09F-A9A7-4B6F-AC85E917C1E2}"/>
          </ac:cxnSpMkLst>
        </pc:cxnChg>
      </pc:sldChg>
      <pc:sldChg chg="new del">
        <pc:chgData name="Etienne Elodie" userId="a9b41b26-436e-4edf-8f99-67f6714ffa67" providerId="ADAL" clId="{6F1971F6-94DE-4C04-A345-FEBFDD715A24}" dt="2023-06-29T16:16:51.648" v="3856" actId="47"/>
        <pc:sldMkLst>
          <pc:docMk/>
          <pc:sldMk cId="4145149444" sldId="451"/>
        </pc:sldMkLst>
      </pc:sldChg>
      <pc:sldChg chg="modSp add mod">
        <pc:chgData name="Etienne Elodie" userId="a9b41b26-436e-4edf-8f99-67f6714ffa67" providerId="ADAL" clId="{6F1971F6-94DE-4C04-A345-FEBFDD715A24}" dt="2023-06-29T17:05:00.716" v="5009" actId="20577"/>
        <pc:sldMkLst>
          <pc:docMk/>
          <pc:sldMk cId="230754569" sldId="452"/>
        </pc:sldMkLst>
        <pc:spChg chg="mod">
          <ac:chgData name="Etienne Elodie" userId="a9b41b26-436e-4edf-8f99-67f6714ffa67" providerId="ADAL" clId="{6F1971F6-94DE-4C04-A345-FEBFDD715A24}" dt="2023-06-29T17:05:00.716" v="5009" actId="20577"/>
          <ac:spMkLst>
            <pc:docMk/>
            <pc:sldMk cId="230754569" sldId="452"/>
            <ac:spMk id="2" creationId="{94C704E2-6B68-400C-B055-D4BDB649BBC4}"/>
          </ac:spMkLst>
        </pc:spChg>
      </pc:sldChg>
      <pc:sldChg chg="add del">
        <pc:chgData name="Etienne Elodie" userId="a9b41b26-436e-4edf-8f99-67f6714ffa67" providerId="ADAL" clId="{6F1971F6-94DE-4C04-A345-FEBFDD715A24}" dt="2023-06-29T18:55:41.340" v="5418" actId="47"/>
        <pc:sldMkLst>
          <pc:docMk/>
          <pc:sldMk cId="1961138877" sldId="453"/>
        </pc:sldMkLst>
      </pc:sldChg>
      <pc:sldChg chg="modSp add mod modNotesTx">
        <pc:chgData name="Etienne Elodie" userId="a9b41b26-436e-4edf-8f99-67f6714ffa67" providerId="ADAL" clId="{6F1971F6-94DE-4C04-A345-FEBFDD715A24}" dt="2023-06-29T19:12:30.360" v="6272" actId="20577"/>
        <pc:sldMkLst>
          <pc:docMk/>
          <pc:sldMk cId="2579746838" sldId="453"/>
        </pc:sldMkLst>
        <pc:spChg chg="mod">
          <ac:chgData name="Etienne Elodie" userId="a9b41b26-436e-4edf-8f99-67f6714ffa67" providerId="ADAL" clId="{6F1971F6-94DE-4C04-A345-FEBFDD715A24}" dt="2023-06-29T19:12:30.360" v="6272" actId="20577"/>
          <ac:spMkLst>
            <pc:docMk/>
            <pc:sldMk cId="2579746838" sldId="453"/>
            <ac:spMk id="9" creationId="{E31C404B-2021-4640-A03C-D7ED0AB6D392}"/>
          </ac:spMkLst>
        </pc:spChg>
      </pc:sldChg>
      <pc:sldChg chg="add del">
        <pc:chgData name="Etienne Elodie" userId="a9b41b26-436e-4edf-8f99-67f6714ffa67" providerId="ADAL" clId="{6F1971F6-94DE-4C04-A345-FEBFDD715A24}" dt="2023-06-29T17:10:56.071" v="5065"/>
        <pc:sldMkLst>
          <pc:docMk/>
          <pc:sldMk cId="3954169586" sldId="453"/>
        </pc:sldMkLst>
      </pc:sldChg>
      <pc:sldChg chg="modSp add mod">
        <pc:chgData name="Etienne Elodie" userId="a9b41b26-436e-4edf-8f99-67f6714ffa67" providerId="ADAL" clId="{6F1971F6-94DE-4C04-A345-FEBFDD715A24}" dt="2023-06-29T20:44:46.894" v="6424" actId="20577"/>
        <pc:sldMkLst>
          <pc:docMk/>
          <pc:sldMk cId="3575003809" sldId="454"/>
        </pc:sldMkLst>
        <pc:spChg chg="mod">
          <ac:chgData name="Etienne Elodie" userId="a9b41b26-436e-4edf-8f99-67f6714ffa67" providerId="ADAL" clId="{6F1971F6-94DE-4C04-A345-FEBFDD715A24}" dt="2023-06-29T20:44:21.993" v="6373" actId="20577"/>
          <ac:spMkLst>
            <pc:docMk/>
            <pc:sldMk cId="3575003809" sldId="454"/>
            <ac:spMk id="6" creationId="{196BABBD-662D-45A0-B110-BAB7BD90AB1D}"/>
          </ac:spMkLst>
        </pc:spChg>
        <pc:spChg chg="mod">
          <ac:chgData name="Etienne Elodie" userId="a9b41b26-436e-4edf-8f99-67f6714ffa67" providerId="ADAL" clId="{6F1971F6-94DE-4C04-A345-FEBFDD715A24}" dt="2023-06-29T20:44:37.566" v="6411" actId="20577"/>
          <ac:spMkLst>
            <pc:docMk/>
            <pc:sldMk cId="3575003809" sldId="454"/>
            <ac:spMk id="14" creationId="{0582DDF5-022E-4E5D-B76E-0734B0578D36}"/>
          </ac:spMkLst>
        </pc:spChg>
        <pc:spChg chg="mod">
          <ac:chgData name="Etienne Elodie" userId="a9b41b26-436e-4edf-8f99-67f6714ffa67" providerId="ADAL" clId="{6F1971F6-94DE-4C04-A345-FEBFDD715A24}" dt="2023-06-29T20:44:46.894" v="6424" actId="20577"/>
          <ac:spMkLst>
            <pc:docMk/>
            <pc:sldMk cId="3575003809" sldId="454"/>
            <ac:spMk id="15" creationId="{1665553A-AD90-461B-96FA-05EDB5F5DE20}"/>
          </ac:spMkLst>
        </pc:spChg>
      </pc:sldChg>
      <pc:sldChg chg="add del">
        <pc:chgData name="Etienne Elodie" userId="a9b41b26-436e-4edf-8f99-67f6714ffa67" providerId="ADAL" clId="{6F1971F6-94DE-4C04-A345-FEBFDD715A24}" dt="2023-06-29T17:10:55.413" v="5064"/>
        <pc:sldMkLst>
          <pc:docMk/>
          <pc:sldMk cId="4162818939" sldId="454"/>
        </pc:sldMkLst>
      </pc:sldChg>
      <pc:sldMasterChg chg="delSldLayout">
        <pc:chgData name="Etienne Elodie" userId="a9b41b26-436e-4edf-8f99-67f6714ffa67" providerId="ADAL" clId="{6F1971F6-94DE-4C04-A345-FEBFDD715A24}" dt="2023-06-29T14:32:10.336" v="2056" actId="47"/>
        <pc:sldMasterMkLst>
          <pc:docMk/>
          <pc:sldMasterMk cId="80391749" sldId="2147483662"/>
        </pc:sldMasterMkLst>
        <pc:sldLayoutChg chg="del">
          <pc:chgData name="Etienne Elodie" userId="a9b41b26-436e-4edf-8f99-67f6714ffa67" providerId="ADAL" clId="{6F1971F6-94DE-4C04-A345-FEBFDD715A24}" dt="2023-06-29T14:32:10.336" v="2056" actId="47"/>
          <pc:sldLayoutMkLst>
            <pc:docMk/>
            <pc:sldMasterMk cId="80391749" sldId="2147483662"/>
            <pc:sldLayoutMk cId="1865110058" sldId="2147483677"/>
          </pc:sldLayoutMkLst>
        </pc:sldLayoutChg>
      </pc:sldMasterChg>
      <pc:sldMasterChg chg="add del addSldLayout delSldLayout">
        <pc:chgData name="Etienne Elodie" userId="a9b41b26-436e-4edf-8f99-67f6714ffa67" providerId="ADAL" clId="{6F1971F6-94DE-4C04-A345-FEBFDD715A24}" dt="2023-06-28T23:34:39.709" v="1559" actId="47"/>
        <pc:sldMasterMkLst>
          <pc:docMk/>
          <pc:sldMasterMk cId="2882833309" sldId="2147483678"/>
        </pc:sldMasterMkLst>
        <pc:sldLayoutChg chg="add del">
          <pc:chgData name="Etienne Elodie" userId="a9b41b26-436e-4edf-8f99-67f6714ffa67" providerId="ADAL" clId="{6F1971F6-94DE-4C04-A345-FEBFDD715A24}" dt="2023-06-28T23:34:39.709" v="1559" actId="47"/>
          <pc:sldLayoutMkLst>
            <pc:docMk/>
            <pc:sldMasterMk cId="2882833309" sldId="2147483678"/>
            <pc:sldLayoutMk cId="3513998087" sldId="2147483690"/>
          </pc:sldLayoutMkLst>
        </pc:sldLayoutChg>
        <pc:sldLayoutChg chg="add del">
          <pc:chgData name="Etienne Elodie" userId="a9b41b26-436e-4edf-8f99-67f6714ffa67" providerId="ADAL" clId="{6F1971F6-94DE-4C04-A345-FEBFDD715A24}" dt="2023-06-28T23:29:47.796" v="1508" actId="47"/>
          <pc:sldLayoutMkLst>
            <pc:docMk/>
            <pc:sldMasterMk cId="2882833309" sldId="2147483678"/>
            <pc:sldLayoutMk cId="1611276467" sldId="2147483691"/>
          </pc:sldLayoutMkLst>
        </pc:sldLayoutChg>
      </pc:sldMasterChg>
      <pc:sldMasterChg chg="add addSldLayout delSldLayout">
        <pc:chgData name="Etienne Elodie" userId="a9b41b26-436e-4edf-8f99-67f6714ffa67" providerId="ADAL" clId="{6F1971F6-94DE-4C04-A345-FEBFDD715A24}" dt="2023-06-28T23:35:02.361" v="1560" actId="47"/>
        <pc:sldMasterMkLst>
          <pc:docMk/>
          <pc:sldMasterMk cId="80391749" sldId="2147483692"/>
        </pc:sldMasterMkLst>
        <pc:sldLayoutChg chg="add del">
          <pc:chgData name="Etienne Elodie" userId="a9b41b26-436e-4edf-8f99-67f6714ffa67" providerId="ADAL" clId="{6F1971F6-94DE-4C04-A345-FEBFDD715A24}" dt="2023-06-28T23:35:02.361" v="1560" actId="47"/>
          <pc:sldLayoutMkLst>
            <pc:docMk/>
            <pc:sldMasterMk cId="80391749" sldId="2147483692"/>
            <pc:sldLayoutMk cId="1865110058" sldId="2147483693"/>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78427" cy="511731"/>
          </a:xfrm>
          <a:prstGeom prst="rect">
            <a:avLst/>
          </a:prstGeom>
        </p:spPr>
        <p:txBody>
          <a:bodyPr vert="horz" lIns="99075" tIns="49538" rIns="99075" bIns="49538" rtlCol="0"/>
          <a:lstStyle>
            <a:lvl1pPr algn="l">
              <a:defRPr sz="1300"/>
            </a:lvl1pPr>
          </a:lstStyle>
          <a:p>
            <a:endParaRPr lang="fr-BE"/>
          </a:p>
        </p:txBody>
      </p:sp>
      <p:sp>
        <p:nvSpPr>
          <p:cNvPr id="3" name="Espace réservé de la date 2"/>
          <p:cNvSpPr>
            <a:spLocks noGrp="1"/>
          </p:cNvSpPr>
          <p:nvPr>
            <p:ph type="dt" idx="1"/>
          </p:nvPr>
        </p:nvSpPr>
        <p:spPr>
          <a:xfrm>
            <a:off x="4023992" y="0"/>
            <a:ext cx="3078427" cy="511731"/>
          </a:xfrm>
          <a:prstGeom prst="rect">
            <a:avLst/>
          </a:prstGeom>
        </p:spPr>
        <p:txBody>
          <a:bodyPr vert="horz" lIns="99075" tIns="49538" rIns="99075" bIns="49538" rtlCol="0"/>
          <a:lstStyle>
            <a:lvl1pPr algn="r">
              <a:defRPr sz="1300"/>
            </a:lvl1pPr>
          </a:lstStyle>
          <a:p>
            <a:fld id="{28B8597D-5E2D-433C-A71F-FAD81F30EFE5}" type="datetimeFigureOut">
              <a:rPr lang="fr-BE" smtClean="0"/>
              <a:t>29-06-23</a:t>
            </a:fld>
            <a:endParaRPr lang="fr-BE"/>
          </a:p>
        </p:txBody>
      </p:sp>
      <p:sp>
        <p:nvSpPr>
          <p:cNvPr id="4" name="Espace réservé de l'image des diapositives 3"/>
          <p:cNvSpPr>
            <a:spLocks noGrp="1" noRot="1" noChangeAspect="1"/>
          </p:cNvSpPr>
          <p:nvPr>
            <p:ph type="sldImg" idx="2"/>
          </p:nvPr>
        </p:nvSpPr>
        <p:spPr>
          <a:xfrm>
            <a:off x="995363" y="768350"/>
            <a:ext cx="5113337" cy="3836988"/>
          </a:xfrm>
          <a:prstGeom prst="rect">
            <a:avLst/>
          </a:prstGeom>
          <a:noFill/>
          <a:ln w="12700">
            <a:solidFill>
              <a:prstClr val="black"/>
            </a:solidFill>
          </a:ln>
        </p:spPr>
        <p:txBody>
          <a:bodyPr vert="horz" lIns="99075" tIns="49538" rIns="99075" bIns="49538" rtlCol="0" anchor="ctr"/>
          <a:lstStyle/>
          <a:p>
            <a:endParaRPr lang="fr-BE"/>
          </a:p>
        </p:txBody>
      </p:sp>
      <p:sp>
        <p:nvSpPr>
          <p:cNvPr id="5" name="Espace réservé des commentaires 4"/>
          <p:cNvSpPr>
            <a:spLocks noGrp="1"/>
          </p:cNvSpPr>
          <p:nvPr>
            <p:ph type="body" sz="quarter" idx="3"/>
          </p:nvPr>
        </p:nvSpPr>
        <p:spPr>
          <a:xfrm>
            <a:off x="710407" y="4861441"/>
            <a:ext cx="5683250" cy="4605576"/>
          </a:xfrm>
          <a:prstGeom prst="rect">
            <a:avLst/>
          </a:prstGeom>
        </p:spPr>
        <p:txBody>
          <a:bodyPr vert="horz" lIns="99075" tIns="49538" rIns="99075" bIns="49538"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6" name="Espace réservé du pied de page 5"/>
          <p:cNvSpPr>
            <a:spLocks noGrp="1"/>
          </p:cNvSpPr>
          <p:nvPr>
            <p:ph type="ftr" sz="quarter" idx="4"/>
          </p:nvPr>
        </p:nvSpPr>
        <p:spPr>
          <a:xfrm>
            <a:off x="0" y="9721106"/>
            <a:ext cx="3078427" cy="511731"/>
          </a:xfrm>
          <a:prstGeom prst="rect">
            <a:avLst/>
          </a:prstGeom>
        </p:spPr>
        <p:txBody>
          <a:bodyPr vert="horz" lIns="99075" tIns="49538" rIns="99075" bIns="49538" rtlCol="0" anchor="b"/>
          <a:lstStyle>
            <a:lvl1pPr algn="l">
              <a:defRPr sz="1300"/>
            </a:lvl1pPr>
          </a:lstStyle>
          <a:p>
            <a:endParaRPr lang="fr-BE"/>
          </a:p>
        </p:txBody>
      </p:sp>
      <p:sp>
        <p:nvSpPr>
          <p:cNvPr id="7" name="Espace réservé du numéro de diapositive 6"/>
          <p:cNvSpPr>
            <a:spLocks noGrp="1"/>
          </p:cNvSpPr>
          <p:nvPr>
            <p:ph type="sldNum" sz="quarter" idx="5"/>
          </p:nvPr>
        </p:nvSpPr>
        <p:spPr>
          <a:xfrm>
            <a:off x="4023992" y="9721106"/>
            <a:ext cx="3078427" cy="511731"/>
          </a:xfrm>
          <a:prstGeom prst="rect">
            <a:avLst/>
          </a:prstGeom>
        </p:spPr>
        <p:txBody>
          <a:bodyPr vert="horz" lIns="99075" tIns="49538" rIns="99075" bIns="49538" rtlCol="0" anchor="b"/>
          <a:lstStyle>
            <a:lvl1pPr algn="r">
              <a:defRPr sz="1300"/>
            </a:lvl1pPr>
          </a:lstStyle>
          <a:p>
            <a:fld id="{610289FD-1282-422C-873E-DE0FF42F69B1}" type="slidenum">
              <a:rPr lang="fr-BE" smtClean="0"/>
              <a:t>‹#›</a:t>
            </a:fld>
            <a:endParaRPr lang="fr-BE"/>
          </a:p>
        </p:txBody>
      </p:sp>
    </p:spTree>
    <p:extLst>
      <p:ext uri="{BB962C8B-B14F-4D97-AF65-F5344CB8AC3E}">
        <p14:creationId xmlns:p14="http://schemas.microsoft.com/office/powerpoint/2010/main" val="10616862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10289FD-1282-422C-873E-DE0FF42F69B1}" type="slidenum">
              <a:rPr lang="fr-BE" smtClean="0"/>
              <a:t>1</a:t>
            </a:fld>
            <a:endParaRPr lang="fr-BE"/>
          </a:p>
        </p:txBody>
      </p:sp>
    </p:spTree>
    <p:extLst>
      <p:ext uri="{BB962C8B-B14F-4D97-AF65-F5344CB8AC3E}">
        <p14:creationId xmlns:p14="http://schemas.microsoft.com/office/powerpoint/2010/main" val="1647122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sz="1300" dirty="0">
                <a:solidFill>
                  <a:srgbClr val="0D0F1A"/>
                </a:solidFill>
                <a:latin typeface="Times New Roman" panose="02020603050405020304" pitchFamily="18" charset="0"/>
              </a:rPr>
              <a:t>- the judge is taking notes while listening </a:t>
            </a:r>
          </a:p>
          <a:p>
            <a:r>
              <a:rPr lang="en-GB" sz="1300" dirty="0">
                <a:solidFill>
                  <a:srgbClr val="0D0F1A"/>
                </a:solidFill>
                <a:latin typeface="Times New Roman" panose="02020603050405020304" pitchFamily="18" charset="0"/>
              </a:rPr>
              <a:t>- the juries are listening with a positive or negative valence, and a high or low level of arousal. </a:t>
            </a:r>
          </a:p>
          <a:p>
            <a:r>
              <a:rPr lang="en-GB" sz="1300" dirty="0">
                <a:solidFill>
                  <a:srgbClr val="0D0F1A"/>
                </a:solidFill>
                <a:latin typeface="Times New Roman" panose="02020603050405020304" pitchFamily="18" charset="0"/>
              </a:rPr>
              <a:t>- the parties are listening and taking notes when the opponent is speaking. </a:t>
            </a:r>
            <a:endParaRPr lang="en-GB" sz="1300" dirty="0">
              <a:solidFill>
                <a:srgbClr val="000000"/>
              </a:solidFill>
              <a:latin typeface="Times New Roman" panose="02020603050405020304" pitchFamily="18" charset="0"/>
            </a:endParaRPr>
          </a:p>
          <a:p>
            <a:r>
              <a:rPr lang="en-GB" sz="1300" dirty="0">
                <a:solidFill>
                  <a:srgbClr val="0D0F1A"/>
                </a:solidFill>
                <a:latin typeface="Times New Roman" panose="02020603050405020304" pitchFamily="18" charset="0"/>
              </a:rPr>
              <a:t>- the audience is listening with a positive or negative valence and a high or low level of arousal. </a:t>
            </a:r>
          </a:p>
          <a:p>
            <a:r>
              <a:rPr lang="en-GB" sz="1300" dirty="0">
                <a:solidFill>
                  <a:srgbClr val="0D0F1A"/>
                </a:solidFill>
                <a:latin typeface="Times New Roman" panose="02020603050405020304" pitchFamily="18" charset="0"/>
              </a:rPr>
              <a:t>- the clerk is taking notes on his computer while listening. </a:t>
            </a:r>
          </a:p>
        </p:txBody>
      </p:sp>
      <p:sp>
        <p:nvSpPr>
          <p:cNvPr id="4" name="Espace réservé du numéro de diapositive 3"/>
          <p:cNvSpPr>
            <a:spLocks noGrp="1"/>
          </p:cNvSpPr>
          <p:nvPr>
            <p:ph type="sldNum" sz="quarter" idx="5"/>
          </p:nvPr>
        </p:nvSpPr>
        <p:spPr/>
        <p:txBody>
          <a:bodyPr/>
          <a:lstStyle/>
          <a:p>
            <a:fld id="{610289FD-1282-422C-873E-DE0FF42F69B1}" type="slidenum">
              <a:rPr lang="fr-BE" smtClean="0"/>
              <a:t>10</a:t>
            </a:fld>
            <a:endParaRPr lang="fr-BE"/>
          </a:p>
        </p:txBody>
      </p:sp>
    </p:spTree>
    <p:extLst>
      <p:ext uri="{BB962C8B-B14F-4D97-AF65-F5344CB8AC3E}">
        <p14:creationId xmlns:p14="http://schemas.microsoft.com/office/powerpoint/2010/main" val="33754031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err="1"/>
              <a:t>Based</a:t>
            </a:r>
            <a:r>
              <a:rPr lang="fr-BE" dirty="0"/>
              <a:t> on </a:t>
            </a:r>
            <a:r>
              <a:rPr lang="fr-BE" dirty="0" err="1"/>
              <a:t>previous</a:t>
            </a:r>
            <a:r>
              <a:rPr lang="fr-BE" dirty="0"/>
              <a:t> </a:t>
            </a:r>
            <a:r>
              <a:rPr lang="fr-BE" dirty="0" err="1"/>
              <a:t>work</a:t>
            </a:r>
            <a:endParaRPr lang="en-GB" sz="2000" dirty="0">
              <a:solidFill>
                <a:srgbClr val="000000"/>
              </a:solidFill>
              <a:latin typeface="Times New Roman" panose="02020603050405020304" pitchFamily="18" charset="0"/>
            </a:endParaRPr>
          </a:p>
          <a:p>
            <a:endParaRPr lang="en-GB" dirty="0"/>
          </a:p>
        </p:txBody>
      </p:sp>
      <p:sp>
        <p:nvSpPr>
          <p:cNvPr id="4" name="Espace réservé du numéro de diapositive 3"/>
          <p:cNvSpPr>
            <a:spLocks noGrp="1"/>
          </p:cNvSpPr>
          <p:nvPr>
            <p:ph type="sldNum" sz="quarter" idx="5"/>
          </p:nvPr>
        </p:nvSpPr>
        <p:spPr/>
        <p:txBody>
          <a:bodyPr/>
          <a:lstStyle/>
          <a:p>
            <a:fld id="{610289FD-1282-422C-873E-DE0FF42F69B1}" type="slidenum">
              <a:rPr lang="fr-BE" smtClean="0"/>
              <a:t>11</a:t>
            </a:fld>
            <a:endParaRPr lang="fr-BE"/>
          </a:p>
        </p:txBody>
      </p:sp>
    </p:spTree>
    <p:extLst>
      <p:ext uri="{BB962C8B-B14F-4D97-AF65-F5344CB8AC3E}">
        <p14:creationId xmlns:p14="http://schemas.microsoft.com/office/powerpoint/2010/main" val="16172880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To respect the </a:t>
            </a:r>
            <a:r>
              <a:rPr lang="fr-BE" dirty="0" err="1"/>
              <a:t>specificities</a:t>
            </a:r>
            <a:r>
              <a:rPr lang="fr-BE" dirty="0"/>
              <a:t> </a:t>
            </a:r>
            <a:r>
              <a:rPr lang="fr-BE" dirty="0" err="1"/>
              <a:t>related</a:t>
            </a:r>
            <a:r>
              <a:rPr lang="fr-BE" dirty="0"/>
              <a:t> to </a:t>
            </a:r>
            <a:r>
              <a:rPr lang="fr-BE" dirty="0" err="1"/>
              <a:t>each</a:t>
            </a:r>
            <a:r>
              <a:rPr lang="fr-BE" dirty="0"/>
              <a:t> country and </a:t>
            </a:r>
            <a:r>
              <a:rPr lang="fr-BE" dirty="0" err="1"/>
              <a:t>legal</a:t>
            </a:r>
            <a:r>
              <a:rPr lang="fr-BE" dirty="0"/>
              <a:t> </a:t>
            </a:r>
            <a:r>
              <a:rPr lang="fr-BE" dirty="0" err="1"/>
              <a:t>systems</a:t>
            </a:r>
            <a:r>
              <a:rPr lang="fr-BE" dirty="0"/>
              <a:t> </a:t>
            </a:r>
            <a:r>
              <a:rPr lang="fr-BE" dirty="0" err="1"/>
              <a:t>because</a:t>
            </a:r>
            <a:r>
              <a:rPr lang="fr-BE" dirty="0"/>
              <a:t> </a:t>
            </a:r>
            <a:r>
              <a:rPr lang="fr-BE" dirty="0" err="1"/>
              <a:t>it</a:t>
            </a:r>
            <a:r>
              <a:rPr lang="fr-BE" dirty="0"/>
              <a:t> </a:t>
            </a:r>
            <a:r>
              <a:rPr lang="fr-BE" dirty="0" err="1"/>
              <a:t>is</a:t>
            </a:r>
            <a:r>
              <a:rPr lang="fr-BE" dirty="0"/>
              <a:t> not </a:t>
            </a:r>
            <a:r>
              <a:rPr lang="fr-BE" dirty="0" err="1"/>
              <a:t>only</a:t>
            </a:r>
            <a:r>
              <a:rPr lang="fr-BE" dirty="0"/>
              <a:t> the </a:t>
            </a:r>
            <a:r>
              <a:rPr lang="fr-BE" dirty="0" err="1"/>
              <a:t>synthesis</a:t>
            </a:r>
            <a:r>
              <a:rPr lang="fr-BE" dirty="0"/>
              <a:t> of the </a:t>
            </a:r>
            <a:r>
              <a:rPr lang="fr-BE" dirty="0" err="1"/>
              <a:t>courtroom</a:t>
            </a:r>
            <a:r>
              <a:rPr lang="fr-BE" dirty="0"/>
              <a:t> </a:t>
            </a:r>
            <a:r>
              <a:rPr lang="fr-BE" dirty="0" err="1"/>
              <a:t>that</a:t>
            </a:r>
            <a:r>
              <a:rPr lang="fr-BE" dirty="0"/>
              <a:t> </a:t>
            </a:r>
            <a:r>
              <a:rPr lang="fr-BE" dirty="0" err="1"/>
              <a:t>differs</a:t>
            </a:r>
            <a:r>
              <a:rPr lang="fr-BE" dirty="0"/>
              <a:t> but </a:t>
            </a:r>
            <a:r>
              <a:rPr lang="fr-BE" dirty="0" err="1"/>
              <a:t>also</a:t>
            </a:r>
            <a:r>
              <a:rPr lang="fr-BE" dirty="0"/>
              <a:t> the rôle of the participants, the </a:t>
            </a:r>
            <a:r>
              <a:rPr lang="fr-BE" dirty="0" err="1"/>
              <a:t>aim</a:t>
            </a:r>
            <a:r>
              <a:rPr lang="fr-BE" dirty="0"/>
              <a:t> of the trail, and the </a:t>
            </a:r>
            <a:r>
              <a:rPr lang="fr-BE" dirty="0" err="1"/>
              <a:t>results</a:t>
            </a:r>
            <a:r>
              <a:rPr lang="fr-BE" dirty="0"/>
              <a:t> to </a:t>
            </a:r>
            <a:r>
              <a:rPr lang="fr-BE" dirty="0" err="1"/>
              <a:t>be</a:t>
            </a:r>
            <a:r>
              <a:rPr lang="fr-BE" dirty="0"/>
              <a:t> </a:t>
            </a:r>
            <a:r>
              <a:rPr lang="fr-BE" dirty="0" err="1"/>
              <a:t>achieved</a:t>
            </a:r>
            <a:r>
              <a:rPr lang="fr-BE" dirty="0"/>
              <a:t>. For </a:t>
            </a:r>
            <a:r>
              <a:rPr lang="fr-BE" dirty="0" err="1"/>
              <a:t>example</a:t>
            </a:r>
            <a:r>
              <a:rPr lang="fr-BE" dirty="0"/>
              <a:t> the importance of </a:t>
            </a:r>
            <a:r>
              <a:rPr lang="fr-BE" dirty="0" err="1"/>
              <a:t>having</a:t>
            </a:r>
            <a:r>
              <a:rPr lang="fr-BE" dirty="0"/>
              <a:t> notes</a:t>
            </a:r>
            <a:endParaRPr lang="en-GB" dirty="0"/>
          </a:p>
        </p:txBody>
      </p:sp>
      <p:sp>
        <p:nvSpPr>
          <p:cNvPr id="4" name="Espace réservé du numéro de diapositive 3"/>
          <p:cNvSpPr>
            <a:spLocks noGrp="1"/>
          </p:cNvSpPr>
          <p:nvPr>
            <p:ph type="sldNum" sz="quarter" idx="5"/>
          </p:nvPr>
        </p:nvSpPr>
        <p:spPr/>
        <p:txBody>
          <a:bodyPr/>
          <a:lstStyle/>
          <a:p>
            <a:fld id="{610289FD-1282-422C-873E-DE0FF42F69B1}" type="slidenum">
              <a:rPr lang="fr-BE" smtClean="0"/>
              <a:t>12</a:t>
            </a:fld>
            <a:endParaRPr lang="fr-BE"/>
          </a:p>
        </p:txBody>
      </p:sp>
    </p:spTree>
    <p:extLst>
      <p:ext uri="{BB962C8B-B14F-4D97-AF65-F5344CB8AC3E}">
        <p14:creationId xmlns:p14="http://schemas.microsoft.com/office/powerpoint/2010/main" val="41898304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09610" indent="-309610">
              <a:buFont typeface="Arial" panose="020B0604020202020204" pitchFamily="34" charset="0"/>
              <a:buChar char="•"/>
            </a:pPr>
            <a:r>
              <a:rPr lang="fr-BE" sz="1300" dirty="0" err="1"/>
              <a:t>Presence</a:t>
            </a:r>
            <a:r>
              <a:rPr lang="fr-BE" sz="1300" dirty="0"/>
              <a:t> : </a:t>
            </a:r>
            <a:r>
              <a:rPr lang="fr-BE" sz="1300" dirty="0" err="1"/>
              <a:t>photorealism</a:t>
            </a:r>
            <a:r>
              <a:rPr lang="fr-BE" sz="1300" dirty="0"/>
              <a:t>, attitudes, </a:t>
            </a:r>
            <a:r>
              <a:rPr lang="fr-BE" sz="1300" dirty="0" err="1"/>
              <a:t>etc</a:t>
            </a:r>
            <a:endParaRPr lang="fr-BE" sz="1300" dirty="0"/>
          </a:p>
          <a:p>
            <a:pPr marL="309610" indent="-309610">
              <a:buFont typeface="Arial" panose="020B0604020202020204" pitchFamily="34" charset="0"/>
              <a:buChar char="•"/>
            </a:pPr>
            <a:r>
              <a:rPr lang="fr-BE" sz="1300" dirty="0" err="1"/>
              <a:t>Proximity</a:t>
            </a:r>
            <a:r>
              <a:rPr lang="fr-BE" sz="1300" dirty="0"/>
              <a:t>: </a:t>
            </a:r>
            <a:r>
              <a:rPr lang="fr-BE" sz="1300" dirty="0" err="1"/>
              <a:t>approching</a:t>
            </a:r>
            <a:r>
              <a:rPr lang="fr-BE" sz="1300" dirty="0"/>
              <a:t>, </a:t>
            </a:r>
            <a:r>
              <a:rPr lang="fr-BE" sz="1300" dirty="0" err="1"/>
              <a:t>touching</a:t>
            </a:r>
            <a:r>
              <a:rPr lang="fr-BE" sz="1300" dirty="0"/>
              <a:t> (importance of </a:t>
            </a:r>
            <a:r>
              <a:rPr lang="fr-BE" sz="1300" dirty="0" err="1"/>
              <a:t>sense</a:t>
            </a:r>
            <a:r>
              <a:rPr lang="fr-BE" sz="1300" dirty="0"/>
              <a:t>) </a:t>
            </a:r>
            <a:r>
              <a:rPr lang="fr-BE" sz="1300" dirty="0" err="1"/>
              <a:t>etc</a:t>
            </a:r>
            <a:endParaRPr lang="fr-BE" sz="1300" dirty="0"/>
          </a:p>
          <a:p>
            <a:pPr marL="309610" indent="-309610">
              <a:buFont typeface="Arial" panose="020B0604020202020204" pitchFamily="34" charset="0"/>
              <a:buChar char="•"/>
            </a:pPr>
            <a:r>
              <a:rPr lang="fr-BE" sz="1300" dirty="0"/>
              <a:t>Participation (engagement)</a:t>
            </a:r>
          </a:p>
          <a:p>
            <a:pPr marL="309610" indent="-309610">
              <a:buFont typeface="Arial" panose="020B0604020202020204" pitchFamily="34" charset="0"/>
              <a:buChar char="•"/>
            </a:pPr>
            <a:r>
              <a:rPr lang="fr-BE" sz="1300" dirty="0"/>
              <a:t>Point of </a:t>
            </a:r>
            <a:r>
              <a:rPr lang="fr-BE" sz="1300" dirty="0" err="1"/>
              <a:t>view</a:t>
            </a:r>
            <a:r>
              <a:rPr lang="fr-BE" sz="1300" dirty="0"/>
              <a:t> (</a:t>
            </a:r>
            <a:r>
              <a:rPr lang="fr-BE" sz="1300" dirty="0" err="1"/>
              <a:t>different</a:t>
            </a:r>
            <a:r>
              <a:rPr lang="fr-BE" sz="1300" dirty="0"/>
              <a:t> point of </a:t>
            </a:r>
            <a:r>
              <a:rPr lang="fr-BE" sz="1300" dirty="0" err="1"/>
              <a:t>view</a:t>
            </a:r>
            <a:r>
              <a:rPr lang="fr-BE" sz="1300" dirty="0"/>
              <a:t> for the training)</a:t>
            </a:r>
          </a:p>
          <a:p>
            <a:pPr marL="309610" indent="-309610">
              <a:buFont typeface="Arial" panose="020B0604020202020204" pitchFamily="34" charset="0"/>
              <a:buChar char="•"/>
            </a:pPr>
            <a:r>
              <a:rPr lang="fr-BE" sz="1300" dirty="0"/>
              <a:t>Place: the </a:t>
            </a:r>
            <a:r>
              <a:rPr lang="fr-BE" sz="1300" dirty="0" err="1"/>
              <a:t>context</a:t>
            </a:r>
            <a:r>
              <a:rPr lang="fr-BE" sz="1300" dirty="0"/>
              <a:t>, </a:t>
            </a:r>
            <a:r>
              <a:rPr lang="fr-BE" sz="1300" dirty="0" err="1"/>
              <a:t>eye</a:t>
            </a:r>
            <a:r>
              <a:rPr lang="fr-BE" sz="1300" dirty="0"/>
              <a:t> </a:t>
            </a:r>
            <a:r>
              <a:rPr lang="fr-BE" sz="1300" dirty="0" err="1"/>
              <a:t>tracking</a:t>
            </a:r>
            <a:r>
              <a:rPr lang="fr-BE" sz="1300" dirty="0"/>
              <a:t>, </a:t>
            </a:r>
            <a:r>
              <a:rPr lang="fr-BE" sz="1300" dirty="0" err="1"/>
              <a:t>bodutracking</a:t>
            </a:r>
            <a:r>
              <a:rPr lang="fr-BE" sz="1300" dirty="0"/>
              <a:t>, standing or </a:t>
            </a:r>
            <a:r>
              <a:rPr lang="fr-BE" sz="1300" dirty="0" err="1"/>
              <a:t>sitting</a:t>
            </a:r>
            <a:r>
              <a:rPr lang="fr-BE" sz="1300" dirty="0"/>
              <a:t> positions</a:t>
            </a:r>
          </a:p>
          <a:p>
            <a:endParaRPr lang="fr-BE" sz="1300" dirty="0"/>
          </a:p>
          <a:p>
            <a:endParaRPr lang="en-GB" dirty="0"/>
          </a:p>
        </p:txBody>
      </p:sp>
      <p:sp>
        <p:nvSpPr>
          <p:cNvPr id="4" name="Espace réservé du numéro de diapositive 3"/>
          <p:cNvSpPr>
            <a:spLocks noGrp="1"/>
          </p:cNvSpPr>
          <p:nvPr>
            <p:ph type="sldNum" sz="quarter" idx="5"/>
          </p:nvPr>
        </p:nvSpPr>
        <p:spPr/>
        <p:txBody>
          <a:bodyPr/>
          <a:lstStyle/>
          <a:p>
            <a:fld id="{610289FD-1282-422C-873E-DE0FF42F69B1}" type="slidenum">
              <a:rPr lang="fr-BE" smtClean="0"/>
              <a:t>13</a:t>
            </a:fld>
            <a:endParaRPr lang="fr-BE"/>
          </a:p>
        </p:txBody>
      </p:sp>
    </p:spTree>
    <p:extLst>
      <p:ext uri="{BB962C8B-B14F-4D97-AF65-F5344CB8AC3E}">
        <p14:creationId xmlns:p14="http://schemas.microsoft.com/office/powerpoint/2010/main" val="31544930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sz="2000" dirty="0">
                <a:solidFill>
                  <a:srgbClr val="0D0F1A"/>
                </a:solidFill>
                <a:latin typeface="Times New Roman" panose="02020603050405020304" pitchFamily="18" charset="0"/>
              </a:rPr>
              <a:t>- Semi-structured interviews will be conducted to identify the factors a VR environment for mooting should have to be as effective as possible (i.e., to facilitate legal simulated learning). </a:t>
            </a:r>
          </a:p>
          <a:p>
            <a:r>
              <a:rPr lang="en-GB" sz="2000" dirty="0">
                <a:solidFill>
                  <a:srgbClr val="0D0F1A"/>
                </a:solidFill>
                <a:latin typeface="Times New Roman" panose="02020603050405020304" pitchFamily="18" charset="0"/>
              </a:rPr>
              <a:t>- Two universities having an embedded mock trial module in their law course syllabus, providing an easily accessible pool of suitable participants. </a:t>
            </a:r>
          </a:p>
          <a:p>
            <a:pPr marL="309610" indent="-309610">
              <a:buFontTx/>
              <a:buChar char="-"/>
            </a:pPr>
            <a:r>
              <a:rPr lang="en-GB" sz="2000" dirty="0">
                <a:solidFill>
                  <a:srgbClr val="0D0F1A"/>
                </a:solidFill>
                <a:latin typeface="Times New Roman" panose="02020603050405020304" pitchFamily="18" charset="0"/>
              </a:rPr>
              <a:t>The participants will be Professors having experience in mock trials and legal education. </a:t>
            </a:r>
          </a:p>
          <a:p>
            <a:pPr marL="309610" indent="-309610">
              <a:buFontTx/>
              <a:buChar char="-"/>
            </a:pPr>
            <a:r>
              <a:rPr lang="en-GB" sz="2000" dirty="0">
                <a:solidFill>
                  <a:srgbClr val="0D0F1A"/>
                </a:solidFill>
                <a:latin typeface="Times New Roman" panose="02020603050405020304" pitchFamily="18" charset="0"/>
              </a:rPr>
              <a:t>Data will be collected until data saturation is reached (Glaser and Strauss, 1967). </a:t>
            </a:r>
          </a:p>
          <a:p>
            <a:pPr marL="309610" indent="-309610">
              <a:buFontTx/>
              <a:buChar char="-"/>
            </a:pPr>
            <a:r>
              <a:rPr lang="en-GB" sz="2000" dirty="0">
                <a:solidFill>
                  <a:srgbClr val="0D0F1A"/>
                </a:solidFill>
                <a:latin typeface="Times New Roman" panose="02020603050405020304" pitchFamily="18" charset="0"/>
              </a:rPr>
              <a:t>Participants will be asked to provide their thoughts on how VR will impact students in their learning stages and what scenarios are the best to keep. Participants will also be asked to comment on the feasibility of using VR to facilitate mooting. This will allow for the further identification of scenarios relevant to the legal education context, focusing more on the technological aspects of the experience. </a:t>
            </a:r>
          </a:p>
          <a:p>
            <a:pPr algn="l"/>
            <a:endParaRPr lang="en-GB" sz="2000" dirty="0">
              <a:solidFill>
                <a:srgbClr val="000000"/>
              </a:solidFill>
              <a:latin typeface="Times New Roman" panose="02020603050405020304" pitchFamily="18" charset="0"/>
            </a:endParaRPr>
          </a:p>
          <a:p>
            <a:pPr marL="309610" indent="-309610">
              <a:buFontTx/>
              <a:buChar char="-"/>
            </a:pPr>
            <a:r>
              <a:rPr lang="en-GB" sz="2000" dirty="0">
                <a:solidFill>
                  <a:srgbClr val="0D0F1A"/>
                </a:solidFill>
                <a:latin typeface="Times New Roman" panose="02020603050405020304" pitchFamily="18" charset="0"/>
              </a:rPr>
              <a:t>The Immersive Tendencies Questionnaire (ITQ) by Witmer and Singer (1998). It measures the participants' propensity to immerse, in other words, their tendency to engage in everyday activities and to focus on a particular activity. For Belgian students, the French version of the ITQ will be used (The </a:t>
            </a:r>
            <a:r>
              <a:rPr lang="en-GB" sz="2000" i="1" dirty="0">
                <a:solidFill>
                  <a:srgbClr val="0D0F1A"/>
                </a:solidFill>
                <a:latin typeface="Times New Roman" panose="02020603050405020304" pitchFamily="18" charset="0"/>
              </a:rPr>
              <a:t>questionnaire sur la propension à </a:t>
            </a:r>
            <a:r>
              <a:rPr lang="en-GB" sz="2000" i="1" dirty="0" err="1">
                <a:solidFill>
                  <a:srgbClr val="0D0F1A"/>
                </a:solidFill>
                <a:latin typeface="Times New Roman" panose="02020603050405020304" pitchFamily="18" charset="0"/>
              </a:rPr>
              <a:t>l'immersion</a:t>
            </a:r>
            <a:r>
              <a:rPr lang="en-GB" sz="2000" i="1" dirty="0">
                <a:solidFill>
                  <a:srgbClr val="0D0F1A"/>
                </a:solidFill>
                <a:latin typeface="Times New Roman" panose="02020603050405020304" pitchFamily="18" charset="0"/>
              </a:rPr>
              <a:t> </a:t>
            </a:r>
            <a:r>
              <a:rPr lang="en-GB" sz="2000" dirty="0">
                <a:solidFill>
                  <a:srgbClr val="0D0F1A"/>
                </a:solidFill>
                <a:latin typeface="Times New Roman" panose="02020603050405020304" pitchFamily="18" charset="0"/>
              </a:rPr>
              <a:t>developed and validated by the Cyberpsychology Laboratory of the </a:t>
            </a:r>
            <a:r>
              <a:rPr lang="en-GB" sz="2000" i="1" dirty="0">
                <a:solidFill>
                  <a:srgbClr val="0D0F1A"/>
                </a:solidFill>
                <a:latin typeface="Times New Roman" panose="02020603050405020304" pitchFamily="18" charset="0"/>
              </a:rPr>
              <a:t>Université du Québec </a:t>
            </a:r>
            <a:r>
              <a:rPr lang="en-GB" sz="2000" i="1" dirty="0" err="1">
                <a:solidFill>
                  <a:srgbClr val="0D0F1A"/>
                </a:solidFill>
                <a:latin typeface="Times New Roman" panose="02020603050405020304" pitchFamily="18" charset="0"/>
              </a:rPr>
              <a:t>en</a:t>
            </a:r>
            <a:r>
              <a:rPr lang="en-GB" sz="2000" i="1" dirty="0">
                <a:solidFill>
                  <a:srgbClr val="0D0F1A"/>
                </a:solidFill>
                <a:latin typeface="Times New Roman" panose="02020603050405020304" pitchFamily="18" charset="0"/>
              </a:rPr>
              <a:t> Outaouais </a:t>
            </a:r>
            <a:r>
              <a:rPr lang="en-GB" sz="2000" dirty="0">
                <a:solidFill>
                  <a:srgbClr val="0D0F1A"/>
                </a:solidFill>
                <a:latin typeface="Times New Roman" panose="02020603050405020304" pitchFamily="18" charset="0"/>
              </a:rPr>
              <a:t>(Bouchard et al., 2002) </a:t>
            </a:r>
          </a:p>
          <a:p>
            <a:pPr marL="309610" indent="-309610">
              <a:buFontTx/>
              <a:buChar char="-"/>
            </a:pPr>
            <a:endParaRPr lang="en-GB" sz="2000" dirty="0">
              <a:solidFill>
                <a:srgbClr val="000000"/>
              </a:solidFill>
              <a:latin typeface="Times New Roman" panose="02020603050405020304" pitchFamily="18" charset="0"/>
            </a:endParaRPr>
          </a:p>
          <a:p>
            <a:r>
              <a:rPr lang="en-GB" sz="2000" dirty="0">
                <a:solidFill>
                  <a:srgbClr val="0D0F1A"/>
                </a:solidFill>
                <a:latin typeface="Times New Roman" panose="02020603050405020304" pitchFamily="18" charset="0"/>
              </a:rPr>
              <a:t>- The adapted version allows us to assess the speaker's confidence in his/her speech acts, which is why we administer it in our study : </a:t>
            </a:r>
            <a:r>
              <a:rPr lang="en-GB" sz="3200" b="0" i="0" dirty="0">
                <a:solidFill>
                  <a:srgbClr val="040C28"/>
                </a:solidFill>
                <a:effectLst/>
                <a:latin typeface="Google Sans"/>
              </a:rPr>
              <a:t>a 30-item self-report scale, which assesses both </a:t>
            </a:r>
            <a:r>
              <a:rPr lang="en-GB" sz="3200" b="0" i="0" dirty="0" err="1">
                <a:solidFill>
                  <a:srgbClr val="040C28"/>
                </a:solidFill>
                <a:effectLst/>
                <a:latin typeface="Google Sans"/>
              </a:rPr>
              <a:t>behavioral</a:t>
            </a:r>
            <a:r>
              <a:rPr lang="en-GB" sz="3200" b="0" i="0" dirty="0">
                <a:solidFill>
                  <a:srgbClr val="040C28"/>
                </a:solidFill>
                <a:effectLst/>
                <a:latin typeface="Google Sans"/>
              </a:rPr>
              <a:t> and affective responses to public speaking situations</a:t>
            </a:r>
            <a:r>
              <a:rPr lang="en-GB" sz="3200" b="0" i="0" dirty="0">
                <a:solidFill>
                  <a:srgbClr val="202124"/>
                </a:solidFill>
                <a:effectLst/>
                <a:latin typeface="Google Sans"/>
              </a:rPr>
              <a:t>.</a:t>
            </a:r>
            <a:endParaRPr lang="en-GB" sz="2000" dirty="0">
              <a:solidFill>
                <a:srgbClr val="000000"/>
              </a:solidFill>
              <a:latin typeface="Times New Roman" panose="02020603050405020304" pitchFamily="18" charset="0"/>
            </a:endParaRPr>
          </a:p>
          <a:p>
            <a:pPr marL="185766" indent="-185766">
              <a:buFontTx/>
              <a:buChar char="-"/>
            </a:pPr>
            <a:endParaRPr lang="en-GB" dirty="0"/>
          </a:p>
          <a:p>
            <a:r>
              <a:rPr lang="en-GB" dirty="0"/>
              <a:t>- </a:t>
            </a:r>
            <a:r>
              <a:rPr lang="en-GB" sz="2000" dirty="0">
                <a:solidFill>
                  <a:srgbClr val="0D0F1A"/>
                </a:solidFill>
                <a:latin typeface="Times New Roman" panose="02020603050405020304" pitchFamily="18" charset="0"/>
              </a:rPr>
              <a:t>The questionnaires is the Gatineau Presence Questionnaire (GPQ) (</a:t>
            </a:r>
            <a:r>
              <a:rPr lang="en-GB" sz="2000" dirty="0" err="1">
                <a:solidFill>
                  <a:srgbClr val="0D0F1A"/>
                </a:solidFill>
                <a:latin typeface="Times New Roman" panose="02020603050405020304" pitchFamily="18" charset="0"/>
              </a:rPr>
              <a:t>Laforest</a:t>
            </a:r>
            <a:r>
              <a:rPr lang="en-GB" sz="2000" dirty="0">
                <a:solidFill>
                  <a:srgbClr val="0D0F1A"/>
                </a:solidFill>
                <a:latin typeface="Times New Roman" panose="02020603050405020304" pitchFamily="18" charset="0"/>
              </a:rPr>
              <a:t> et al., 2016). For students in the Belgian university, we will use the French-Canadian version of the GPQ, which is a four-item questionnaire rated in a percentage scale. As explained by </a:t>
            </a:r>
            <a:r>
              <a:rPr lang="en-GB" sz="2000" dirty="0" err="1">
                <a:solidFill>
                  <a:srgbClr val="0D0F1A"/>
                </a:solidFill>
                <a:latin typeface="Times New Roman" panose="02020603050405020304" pitchFamily="18" charset="0"/>
              </a:rPr>
              <a:t>Laforest</a:t>
            </a:r>
            <a:r>
              <a:rPr lang="en-GB" sz="2000" dirty="0">
                <a:solidFill>
                  <a:srgbClr val="0D0F1A"/>
                </a:solidFill>
                <a:latin typeface="Times New Roman" panose="02020603050405020304" pitchFamily="18" charset="0"/>
              </a:rPr>
              <a:t> et al. (2016), the GPQ consists of four items: </a:t>
            </a:r>
            <a:endParaRPr lang="en-GB" sz="2000" dirty="0">
              <a:solidFill>
                <a:srgbClr val="000000"/>
              </a:solidFill>
              <a:latin typeface="Times New Roman" panose="02020603050405020304" pitchFamily="18" charset="0"/>
            </a:endParaRPr>
          </a:p>
          <a:p>
            <a:r>
              <a:rPr lang="en-GB" sz="2000" dirty="0">
                <a:solidFill>
                  <a:srgbClr val="0D0F1A"/>
                </a:solidFill>
                <a:latin typeface="Times New Roman" panose="02020603050405020304" pitchFamily="18" charset="0"/>
              </a:rPr>
              <a:t>- the presence of being there, </a:t>
            </a:r>
          </a:p>
          <a:p>
            <a:r>
              <a:rPr lang="en-GB" sz="2000" dirty="0">
                <a:solidFill>
                  <a:srgbClr val="0D0F1A"/>
                </a:solidFill>
                <a:latin typeface="Times New Roman" panose="02020603050405020304" pitchFamily="18" charset="0"/>
              </a:rPr>
              <a:t>- appraising the experience as being real, </a:t>
            </a:r>
          </a:p>
          <a:p>
            <a:r>
              <a:rPr lang="en-GB" sz="2000" dirty="0">
                <a:solidFill>
                  <a:srgbClr val="0D0F1A"/>
                </a:solidFill>
                <a:latin typeface="Times New Roman" panose="02020603050405020304" pitchFamily="18" charset="0"/>
              </a:rPr>
              <a:t>- the awareness of the virtual environment as being artificial, </a:t>
            </a:r>
            <a:endParaRPr lang="en-GB" sz="2000" dirty="0">
              <a:solidFill>
                <a:srgbClr val="000000"/>
              </a:solidFill>
              <a:latin typeface="Times New Roman" panose="02020603050405020304" pitchFamily="18" charset="0"/>
            </a:endParaRPr>
          </a:p>
          <a:p>
            <a:r>
              <a:rPr lang="en-GB" sz="2000" dirty="0">
                <a:solidFill>
                  <a:srgbClr val="0D0F1A"/>
                </a:solidFill>
                <a:latin typeface="Times New Roman" panose="02020603050405020304" pitchFamily="18" charset="0"/>
              </a:rPr>
              <a:t>- the feeling of being in the physical office instead of the virtual environment. </a:t>
            </a:r>
          </a:p>
          <a:p>
            <a:endParaRPr lang="en-GB" dirty="0"/>
          </a:p>
        </p:txBody>
      </p:sp>
      <p:sp>
        <p:nvSpPr>
          <p:cNvPr id="4" name="Espace réservé du numéro de diapositive 3"/>
          <p:cNvSpPr>
            <a:spLocks noGrp="1"/>
          </p:cNvSpPr>
          <p:nvPr>
            <p:ph type="sldNum" sz="quarter" idx="5"/>
          </p:nvPr>
        </p:nvSpPr>
        <p:spPr/>
        <p:txBody>
          <a:bodyPr/>
          <a:lstStyle/>
          <a:p>
            <a:fld id="{610289FD-1282-422C-873E-DE0FF42F69B1}" type="slidenum">
              <a:rPr lang="fr-BE" smtClean="0"/>
              <a:t>14</a:t>
            </a:fld>
            <a:endParaRPr lang="fr-BE"/>
          </a:p>
        </p:txBody>
      </p:sp>
    </p:spTree>
    <p:extLst>
      <p:ext uri="{BB962C8B-B14F-4D97-AF65-F5344CB8AC3E}">
        <p14:creationId xmlns:p14="http://schemas.microsoft.com/office/powerpoint/2010/main" val="16018282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10289FD-1282-422C-873E-DE0FF42F69B1}" type="slidenum">
              <a:rPr lang="fr-BE" smtClean="0"/>
              <a:t>15</a:t>
            </a:fld>
            <a:endParaRPr lang="fr-BE"/>
          </a:p>
        </p:txBody>
      </p:sp>
    </p:spTree>
    <p:extLst>
      <p:ext uri="{BB962C8B-B14F-4D97-AF65-F5344CB8AC3E}">
        <p14:creationId xmlns:p14="http://schemas.microsoft.com/office/powerpoint/2010/main" val="20371342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07000"/>
              </a:lnSpc>
              <a:spcAft>
                <a:spcPts val="867"/>
              </a:spcAft>
            </a:pPr>
            <a:r>
              <a:rPr lang="en-GB" b="1" u="sng" dirty="0">
                <a:latin typeface="Calibri" panose="020F0502020204030204" pitchFamily="34" charset="0"/>
                <a:ea typeface="Calibri" panose="020F0502020204030204" pitchFamily="34" charset="0"/>
                <a:cs typeface="Calibri" panose="020F0502020204030204" pitchFamily="34" charset="0"/>
              </a:rPr>
              <a:t>TECHNOLOGY</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67"/>
              </a:spcAft>
            </a:pPr>
            <a:r>
              <a:rPr lang="en-GB" b="1" dirty="0">
                <a:latin typeface="Calibri" panose="020F0502020204030204" pitchFamily="34" charset="0"/>
                <a:ea typeface="Calibri" panose="020F0502020204030204" pitchFamily="34" charset="0"/>
                <a:cs typeface="Calibri" panose="020F0502020204030204" pitchFamily="34" charset="0"/>
              </a:rPr>
              <a:t> </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67"/>
              </a:spcAft>
            </a:pPr>
            <a:r>
              <a:rPr lang="en-GB" b="1" dirty="0">
                <a:latin typeface="Calibri" panose="020F0502020204030204" pitchFamily="34" charset="0"/>
                <a:ea typeface="Calibri" panose="020F0502020204030204" pitchFamily="34" charset="0"/>
                <a:cs typeface="Calibri" panose="020F0502020204030204" pitchFamily="34" charset="0"/>
              </a:rPr>
              <a:t>IMMERSION</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67"/>
              </a:spcAft>
            </a:pPr>
            <a:r>
              <a:rPr lang="en-GB" dirty="0">
                <a:latin typeface="Calibri" panose="020F0502020204030204" pitchFamily="34" charset="0"/>
                <a:ea typeface="Calibri" panose="020F0502020204030204" pitchFamily="34" charset="0"/>
                <a:cs typeface="Calibri" panose="020F0502020204030204" pitchFamily="34" charset="0"/>
              </a:rPr>
              <a:t>Immersive</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67"/>
              </a:spcAft>
            </a:pPr>
            <a:r>
              <a:rPr lang="en-GB" dirty="0">
                <a:latin typeface="Calibri" panose="020F0502020204030204" pitchFamily="34" charset="0"/>
                <a:ea typeface="Calibri" panose="020F0502020204030204" pitchFamily="34" charset="0"/>
                <a:cs typeface="Calibri" panose="020F0502020204030204" pitchFamily="34" charset="0"/>
              </a:rPr>
              <a:t>Environment Realism</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371532" indent="-371532">
              <a:lnSpc>
                <a:spcPct val="107000"/>
              </a:lnSpc>
              <a:buFont typeface="Calibri" panose="020F0502020204030204" pitchFamily="34" charset="0"/>
              <a:buChar char="-"/>
            </a:pPr>
            <a:r>
              <a:rPr lang="en-GB" dirty="0">
                <a:latin typeface="Calibri" panose="020F0502020204030204" pitchFamily="34" charset="0"/>
                <a:ea typeface="Calibri" panose="020F0502020204030204" pitchFamily="34" charset="0"/>
                <a:cs typeface="Calibri" panose="020F0502020204030204" pitchFamily="34" charset="0"/>
              </a:rPr>
              <a:t>Sound</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804986" lvl="1" indent="-309610">
              <a:lnSpc>
                <a:spcPct val="107000"/>
              </a:lnSpc>
              <a:buFont typeface="Courier New" panose="02070309020205020404" pitchFamily="49" charset="0"/>
              <a:buChar char="o"/>
            </a:pPr>
            <a:r>
              <a:rPr lang="en-GB" dirty="0">
                <a:latin typeface="Calibri" panose="020F0502020204030204" pitchFamily="34" charset="0"/>
                <a:ea typeface="Calibri" panose="020F0502020204030204" pitchFamily="34" charset="0"/>
                <a:cs typeface="Calibri" panose="020F0502020204030204" pitchFamily="34" charset="0"/>
              </a:rPr>
              <a:t>Good sound</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804986" lvl="1" indent="-309610">
              <a:lnSpc>
                <a:spcPct val="107000"/>
              </a:lnSpc>
              <a:buFont typeface="Courier New" panose="02070309020205020404" pitchFamily="49" charset="0"/>
              <a:buChar char="o"/>
            </a:pPr>
            <a:r>
              <a:rPr lang="en-GB" dirty="0">
                <a:latin typeface="Calibri" panose="020F0502020204030204" pitchFamily="34" charset="0"/>
                <a:ea typeface="Calibri" panose="020F0502020204030204" pitchFamily="34" charset="0"/>
                <a:cs typeface="Calibri" panose="020F0502020204030204" pitchFamily="34" charset="0"/>
              </a:rPr>
              <a:t>Difficult to see who is speaking</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371532" indent="-371532">
              <a:lnSpc>
                <a:spcPct val="107000"/>
              </a:lnSpc>
              <a:buFont typeface="Calibri" panose="020F0502020204030204" pitchFamily="34" charset="0"/>
              <a:buChar char="-"/>
            </a:pPr>
            <a:r>
              <a:rPr lang="en-GB" dirty="0">
                <a:latin typeface="Calibri" panose="020F0502020204030204" pitchFamily="34" charset="0"/>
                <a:ea typeface="Calibri" panose="020F0502020204030204" pitchFamily="34" charset="0"/>
                <a:cs typeface="Calibri" panose="020F0502020204030204" pitchFamily="34" charset="0"/>
              </a:rPr>
              <a:t>Visuals</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804986" lvl="1" indent="-309610">
              <a:lnSpc>
                <a:spcPct val="107000"/>
              </a:lnSpc>
              <a:spcAft>
                <a:spcPts val="867"/>
              </a:spcAft>
              <a:buFont typeface="Courier New" panose="02070309020205020404" pitchFamily="49" charset="0"/>
              <a:buChar char="o"/>
            </a:pPr>
            <a:r>
              <a:rPr lang="en-GB" dirty="0">
                <a:latin typeface="Calibri" panose="020F0502020204030204" pitchFamily="34" charset="0"/>
                <a:ea typeface="Calibri" panose="020F0502020204030204" pitchFamily="34" charset="0"/>
                <a:cs typeface="Calibri" panose="020F0502020204030204" pitchFamily="34" charset="0"/>
              </a:rPr>
              <a:t>But artificial?</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67"/>
              </a:spcAft>
            </a:pPr>
            <a:r>
              <a:rPr lang="en-GB" dirty="0">
                <a:latin typeface="Calibri" panose="020F0502020204030204" pitchFamily="34" charset="0"/>
                <a:ea typeface="Calibri" panose="020F0502020204030204" pitchFamily="34" charset="0"/>
                <a:cs typeface="Calibri" panose="020F0502020204030204" pitchFamily="34" charset="0"/>
              </a:rPr>
              <a:t>Avatar Realism</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371532" indent="-371532">
              <a:lnSpc>
                <a:spcPct val="107000"/>
              </a:lnSpc>
              <a:buFont typeface="Calibri" panose="020F0502020204030204" pitchFamily="34" charset="0"/>
              <a:buChar char="-"/>
            </a:pPr>
            <a:r>
              <a:rPr lang="en-GB" dirty="0">
                <a:latin typeface="Calibri" panose="020F0502020204030204" pitchFamily="34" charset="0"/>
                <a:ea typeface="Calibri" panose="020F0502020204030204" pitchFamily="34" charset="0"/>
                <a:cs typeface="Calibri" panose="020F0502020204030204" pitchFamily="34" charset="0"/>
              </a:rPr>
              <a:t>Avatars stilted, lack of responsiveness, artificial behaviour/speech, no facial expression feedback, unnatural movement</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371532" indent="-371532">
              <a:lnSpc>
                <a:spcPct val="107000"/>
              </a:lnSpc>
              <a:spcAft>
                <a:spcPts val="867"/>
              </a:spcAft>
              <a:buFont typeface="Calibri" panose="020F0502020204030204" pitchFamily="34" charset="0"/>
              <a:buChar char="-"/>
            </a:pPr>
            <a:r>
              <a:rPr lang="en-GB" dirty="0">
                <a:latin typeface="Calibri" panose="020F0502020204030204" pitchFamily="34" charset="0"/>
                <a:ea typeface="Calibri" panose="020F0502020204030204" pitchFamily="34" charset="0"/>
                <a:cs typeface="Calibri" panose="020F0502020204030204" pitchFamily="34" charset="0"/>
              </a:rPr>
              <a:t>Realistic judge and audience</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67"/>
              </a:spcAft>
            </a:pPr>
            <a:r>
              <a:rPr lang="en-GB" dirty="0">
                <a:latin typeface="Calibri" panose="020F0502020204030204" pitchFamily="34" charset="0"/>
                <a:ea typeface="Calibri" panose="020F0502020204030204" pitchFamily="34" charset="0"/>
                <a:cs typeface="Calibri" panose="020F0502020204030204" pitchFamily="34" charset="0"/>
              </a:rPr>
              <a:t>Sense of presence </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67"/>
              </a:spcAft>
            </a:pPr>
            <a:r>
              <a:rPr lang="en-GB" dirty="0">
                <a:latin typeface="Calibri" panose="020F0502020204030204" pitchFamily="34" charset="0"/>
                <a:ea typeface="Calibri" panose="020F0502020204030204" pitchFamily="34" charset="0"/>
                <a:cs typeface="Calibri" panose="020F0502020204030204" pitchFamily="34" charset="0"/>
              </a:rPr>
              <a:t>Engaging, responsive - Better than current forms of learning (virtual learning)</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67"/>
              </a:spcAft>
            </a:pPr>
            <a:r>
              <a:rPr lang="en-GB" dirty="0">
                <a:latin typeface="Calibri" panose="020F0502020204030204" pitchFamily="34" charset="0"/>
                <a:ea typeface="Calibri" panose="020F0502020204030204" pitchFamily="34" charset="0"/>
                <a:cs typeface="Calibri" panose="020F0502020204030204" pitchFamily="34" charset="0"/>
              </a:rPr>
              <a:t> </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67"/>
              </a:spcAft>
            </a:pPr>
            <a:r>
              <a:rPr lang="en-GB" b="1" dirty="0">
                <a:latin typeface="Calibri" panose="020F0502020204030204" pitchFamily="34" charset="0"/>
                <a:ea typeface="Calibri" panose="020F0502020204030204" pitchFamily="34" charset="0"/>
                <a:cs typeface="Calibri" panose="020F0502020204030204" pitchFamily="34" charset="0"/>
              </a:rPr>
              <a:t>NOVELTY</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67"/>
              </a:spcAft>
            </a:pPr>
            <a:r>
              <a:rPr lang="en-GB" dirty="0">
                <a:latin typeface="Calibri" panose="020F0502020204030204" pitchFamily="34" charset="0"/>
                <a:ea typeface="Calibri" panose="020F0502020204030204" pitchFamily="34" charset="0"/>
                <a:cs typeface="Calibri" panose="020F0502020204030204" pitchFamily="34" charset="0"/>
              </a:rPr>
              <a:t>Novelty</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67"/>
              </a:spcAft>
            </a:pPr>
            <a:r>
              <a:rPr lang="en-GB" dirty="0">
                <a:latin typeface="Calibri" panose="020F0502020204030204" pitchFamily="34" charset="0"/>
                <a:ea typeface="Calibri" panose="020F0502020204030204" pitchFamily="34" charset="0"/>
                <a:cs typeface="Calibri" panose="020F0502020204030204" pitchFamily="34" charset="0"/>
              </a:rPr>
              <a:t>Exciting</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67"/>
              </a:spcAft>
            </a:pPr>
            <a:r>
              <a:rPr lang="en-GB" dirty="0">
                <a:latin typeface="Calibri" panose="020F0502020204030204" pitchFamily="34" charset="0"/>
                <a:ea typeface="Calibri" panose="020F0502020204030204" pitchFamily="34" charset="0"/>
                <a:cs typeface="Calibri" panose="020F0502020204030204" pitchFamily="34" charset="0"/>
              </a:rPr>
              <a:t>Interesting</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67"/>
              </a:spcAft>
            </a:pPr>
            <a:r>
              <a:rPr lang="en-GB" dirty="0">
                <a:latin typeface="Calibri" panose="020F0502020204030204" pitchFamily="34" charset="0"/>
                <a:ea typeface="Calibri" panose="020F0502020204030204" pitchFamily="34" charset="0"/>
                <a:cs typeface="Calibri" panose="020F0502020204030204" pitchFamily="34" charset="0"/>
              </a:rPr>
              <a:t> </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67"/>
              </a:spcAft>
            </a:pPr>
            <a:r>
              <a:rPr lang="en-GB" b="1" dirty="0">
                <a:latin typeface="Calibri" panose="020F0502020204030204" pitchFamily="34" charset="0"/>
                <a:ea typeface="Calibri" panose="020F0502020204030204" pitchFamily="34" charset="0"/>
                <a:cs typeface="Calibri" panose="020F0502020204030204" pitchFamily="34" charset="0"/>
              </a:rPr>
              <a:t>PERSONALISATION</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67"/>
              </a:spcAft>
            </a:pPr>
            <a:r>
              <a:rPr lang="en-GB" dirty="0">
                <a:latin typeface="Calibri" panose="020F0502020204030204" pitchFamily="34" charset="0"/>
                <a:ea typeface="Calibri" panose="020F0502020204030204" pitchFamily="34" charset="0"/>
                <a:cs typeface="Calibri" panose="020F0502020204030204" pitchFamily="34" charset="0"/>
              </a:rPr>
              <a:t>Environment can be personalised</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371532" indent="-371532">
              <a:lnSpc>
                <a:spcPct val="107000"/>
              </a:lnSpc>
              <a:buFont typeface="Calibri" panose="020F0502020204030204" pitchFamily="34" charset="0"/>
              <a:buChar char="-"/>
            </a:pPr>
            <a:r>
              <a:rPr lang="en-GB" dirty="0">
                <a:latin typeface="Calibri" panose="020F0502020204030204" pitchFamily="34" charset="0"/>
                <a:ea typeface="Calibri" panose="020F0502020204030204" pitchFamily="34" charset="0"/>
                <a:cs typeface="Calibri" panose="020F0502020204030204" pitchFamily="34" charset="0"/>
              </a:rPr>
              <a:t>Use of notes</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371532" indent="-371532">
              <a:lnSpc>
                <a:spcPct val="107000"/>
              </a:lnSpc>
              <a:spcAft>
                <a:spcPts val="867"/>
              </a:spcAft>
              <a:buFont typeface="Calibri" panose="020F0502020204030204" pitchFamily="34" charset="0"/>
              <a:buChar char="-"/>
            </a:pPr>
            <a:r>
              <a:rPr lang="en-GB" dirty="0">
                <a:latin typeface="Calibri" panose="020F0502020204030204" pitchFamily="34" charset="0"/>
                <a:ea typeface="Calibri" panose="020F0502020204030204" pitchFamily="34" charset="0"/>
                <a:cs typeface="Calibri" panose="020F0502020204030204" pitchFamily="34" charset="0"/>
              </a:rPr>
              <a:t>Different court settings (high court, magistrates court) </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67"/>
              </a:spcAft>
            </a:pPr>
            <a:r>
              <a:rPr lang="en-GB" dirty="0">
                <a:latin typeface="Calibri" panose="020F0502020204030204" pitchFamily="34" charset="0"/>
                <a:ea typeface="Calibri" panose="020F0502020204030204" pitchFamily="34" charset="0"/>
                <a:cs typeface="Calibri" panose="020F0502020204030204" pitchFamily="34" charset="0"/>
              </a:rPr>
              <a:t> </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67"/>
              </a:spcAft>
            </a:pPr>
            <a:r>
              <a:rPr lang="en-GB" b="1" dirty="0">
                <a:latin typeface="Calibri" panose="020F0502020204030204" pitchFamily="34" charset="0"/>
                <a:ea typeface="Calibri" panose="020F0502020204030204" pitchFamily="34" charset="0"/>
                <a:cs typeface="Calibri" panose="020F0502020204030204" pitchFamily="34" charset="0"/>
              </a:rPr>
              <a:t>EASE OF USE</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67"/>
              </a:spcAft>
            </a:pPr>
            <a:r>
              <a:rPr lang="en-GB" dirty="0">
                <a:latin typeface="Calibri" panose="020F0502020204030204" pitchFamily="34" charset="0"/>
                <a:ea typeface="Calibri" panose="020F0502020204030204" pitchFamily="34" charset="0"/>
                <a:cs typeface="Calibri" panose="020F0502020204030204" pitchFamily="34" charset="0"/>
              </a:rPr>
              <a:t>Easy to use, intuitive</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371532" indent="-371532">
              <a:lnSpc>
                <a:spcPct val="107000"/>
              </a:lnSpc>
              <a:buFont typeface="Calibri" panose="020F0502020204030204" pitchFamily="34" charset="0"/>
              <a:buChar char="-"/>
            </a:pPr>
            <a:r>
              <a:rPr lang="en-GB" dirty="0">
                <a:latin typeface="Calibri" panose="020F0502020204030204" pitchFamily="34" charset="0"/>
                <a:ea typeface="Calibri" panose="020F0502020204030204" pitchFamily="34" charset="0"/>
                <a:cs typeface="Calibri" panose="020F0502020204030204" pitchFamily="34" charset="0"/>
              </a:rPr>
              <a:t>Technology might not work?</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371532" indent="-371532">
              <a:lnSpc>
                <a:spcPct val="107000"/>
              </a:lnSpc>
              <a:buFont typeface="Calibri" panose="020F0502020204030204" pitchFamily="34" charset="0"/>
              <a:buChar char="-"/>
            </a:pPr>
            <a:r>
              <a:rPr lang="en-GB" dirty="0">
                <a:latin typeface="Calibri" panose="020F0502020204030204" pitchFamily="34" charset="0"/>
                <a:ea typeface="Calibri" panose="020F0502020204030204" pitchFamily="34" charset="0"/>
                <a:cs typeface="Calibri" panose="020F0502020204030204" pitchFamily="34" charset="0"/>
              </a:rPr>
              <a:t>Tech was difficult to use – paper</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371532" indent="-371532">
              <a:lnSpc>
                <a:spcPct val="107000"/>
              </a:lnSpc>
              <a:buFont typeface="Calibri" panose="020F0502020204030204" pitchFamily="34" charset="0"/>
              <a:buChar char="-"/>
            </a:pPr>
            <a:r>
              <a:rPr lang="en-GB" dirty="0">
                <a:latin typeface="Calibri" panose="020F0502020204030204" pitchFamily="34" charset="0"/>
                <a:ea typeface="Calibri" panose="020F0502020204030204" pitchFamily="34" charset="0"/>
                <a:cs typeface="Calibri" panose="020F0502020204030204" pitchFamily="34" charset="0"/>
              </a:rPr>
              <a:t>Headset is heavy</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371532" indent="-371532">
              <a:lnSpc>
                <a:spcPct val="107000"/>
              </a:lnSpc>
              <a:spcAft>
                <a:spcPts val="867"/>
              </a:spcAft>
              <a:buFont typeface="Calibri" panose="020F0502020204030204" pitchFamily="34" charset="0"/>
              <a:buChar char="-"/>
            </a:pPr>
            <a:r>
              <a:rPr lang="en-GB" dirty="0">
                <a:latin typeface="Calibri" panose="020F0502020204030204" pitchFamily="34" charset="0"/>
                <a:ea typeface="Calibri" panose="020F0502020204030204" pitchFamily="34" charset="0"/>
                <a:cs typeface="Calibri" panose="020F0502020204030204" pitchFamily="34" charset="0"/>
              </a:rPr>
              <a:t>Nice to use hands rather than controllers</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67"/>
              </a:spcAft>
            </a:pPr>
            <a:r>
              <a:rPr lang="en-GB" b="1" dirty="0">
                <a:latin typeface="Calibri" panose="020F0502020204030204" pitchFamily="34" charset="0"/>
                <a:ea typeface="Calibri" panose="020F0502020204030204" pitchFamily="34" charset="0"/>
                <a:cs typeface="Calibri" panose="020F0502020204030204" pitchFamily="34" charset="0"/>
              </a:rPr>
              <a:t>RESOURCEFULNESS</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67"/>
              </a:spcAft>
            </a:pPr>
            <a:r>
              <a:rPr lang="en-GB" dirty="0">
                <a:latin typeface="Calibri" panose="020F0502020204030204" pitchFamily="34" charset="0"/>
                <a:ea typeface="Calibri" panose="020F0502020204030204" pitchFamily="34" charset="0"/>
                <a:cs typeface="Calibri" panose="020F0502020204030204" pitchFamily="34" charset="0"/>
              </a:rPr>
              <a:t>Resourceful</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371532" indent="-371532">
              <a:lnSpc>
                <a:spcPct val="107000"/>
              </a:lnSpc>
              <a:buFont typeface="Calibri" panose="020F0502020204030204" pitchFamily="34" charset="0"/>
              <a:buChar char="-"/>
            </a:pPr>
            <a:r>
              <a:rPr lang="en-GB" dirty="0">
                <a:latin typeface="Calibri" panose="020F0502020204030204" pitchFamily="34" charset="0"/>
                <a:ea typeface="Calibri" panose="020F0502020204030204" pitchFamily="34" charset="0"/>
                <a:cs typeface="Calibri" panose="020F0502020204030204" pitchFamily="34" charset="0"/>
              </a:rPr>
              <a:t>Less space needed</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371532" indent="-371532">
              <a:lnSpc>
                <a:spcPct val="107000"/>
              </a:lnSpc>
              <a:buFont typeface="Calibri" panose="020F0502020204030204" pitchFamily="34" charset="0"/>
              <a:buChar char="-"/>
            </a:pPr>
            <a:r>
              <a:rPr lang="en-GB" dirty="0">
                <a:latin typeface="Calibri" panose="020F0502020204030204" pitchFamily="34" charset="0"/>
                <a:ea typeface="Calibri" panose="020F0502020204030204" pitchFamily="34" charset="0"/>
                <a:cs typeface="Calibri" panose="020F0502020204030204" pitchFamily="34" charset="0"/>
              </a:rPr>
              <a:t>Less staff needed</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371532" indent="-371532">
              <a:lnSpc>
                <a:spcPct val="107000"/>
              </a:lnSpc>
              <a:buFont typeface="Calibri" panose="020F0502020204030204" pitchFamily="34" charset="0"/>
              <a:buChar char="-"/>
            </a:pPr>
            <a:r>
              <a:rPr lang="en-GB" dirty="0">
                <a:latin typeface="Calibri" panose="020F0502020204030204" pitchFamily="34" charset="0"/>
                <a:ea typeface="Calibri" panose="020F0502020204030204" pitchFamily="34" charset="0"/>
                <a:cs typeface="Calibri" panose="020F0502020204030204" pitchFamily="34" charset="0"/>
              </a:rPr>
              <a:t>Flexible time and space</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371532" indent="-371532">
              <a:lnSpc>
                <a:spcPct val="107000"/>
              </a:lnSpc>
              <a:buFont typeface="Calibri" panose="020F0502020204030204" pitchFamily="34" charset="0"/>
              <a:buChar char="-"/>
            </a:pPr>
            <a:r>
              <a:rPr lang="en-GB" dirty="0">
                <a:latin typeface="Calibri" panose="020F0502020204030204" pitchFamily="34" charset="0"/>
                <a:ea typeface="Calibri" panose="020F0502020204030204" pitchFamily="34" charset="0"/>
                <a:cs typeface="Calibri" panose="020F0502020204030204" pitchFamily="34" charset="0"/>
              </a:rPr>
              <a:t>But would it be easy to programme as a tutor?</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371532" indent="-371532">
              <a:lnSpc>
                <a:spcPct val="107000"/>
              </a:lnSpc>
              <a:spcAft>
                <a:spcPts val="867"/>
              </a:spcAft>
              <a:buFont typeface="Calibri" panose="020F0502020204030204" pitchFamily="34" charset="0"/>
              <a:buChar char="-"/>
            </a:pPr>
            <a:r>
              <a:rPr lang="en-GB" dirty="0">
                <a:latin typeface="Calibri" panose="020F0502020204030204" pitchFamily="34" charset="0"/>
                <a:ea typeface="Calibri" panose="020F0502020204030204" pitchFamily="34" charset="0"/>
                <a:cs typeface="Calibri" panose="020F0502020204030204" pitchFamily="34" charset="0"/>
              </a:rPr>
              <a:t>Need admin or tech staff to support?</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67"/>
              </a:spcAft>
            </a:pPr>
            <a:r>
              <a:rPr lang="en-GB" dirty="0">
                <a:latin typeface="Calibri" panose="020F0502020204030204" pitchFamily="34" charset="0"/>
                <a:ea typeface="Calibri" panose="020F0502020204030204" pitchFamily="34" charset="0"/>
                <a:cs typeface="Calibri" panose="020F0502020204030204" pitchFamily="34" charset="0"/>
              </a:rPr>
              <a:t> </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67"/>
              </a:spcAft>
            </a:pPr>
            <a:r>
              <a:rPr lang="en-GB" b="1" u="sng" dirty="0">
                <a:latin typeface="Calibri" panose="020F0502020204030204" pitchFamily="34" charset="0"/>
                <a:ea typeface="Calibri" panose="020F0502020204030204" pitchFamily="34" charset="0"/>
                <a:cs typeface="Calibri" panose="020F0502020204030204" pitchFamily="34" charset="0"/>
              </a:rPr>
              <a:t>LEGAL LEARNING</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67"/>
              </a:spcAft>
            </a:pPr>
            <a:r>
              <a:rPr lang="en-GB" b="1" dirty="0">
                <a:latin typeface="Calibri" panose="020F0502020204030204" pitchFamily="34" charset="0"/>
                <a:ea typeface="Calibri" panose="020F0502020204030204" pitchFamily="34" charset="0"/>
                <a:cs typeface="Calibri" panose="020F0502020204030204" pitchFamily="34" charset="0"/>
              </a:rPr>
              <a:t> </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67"/>
              </a:spcAft>
            </a:pPr>
            <a:r>
              <a:rPr lang="en-GB" b="1" dirty="0">
                <a:latin typeface="Calibri" panose="020F0502020204030204" pitchFamily="34" charset="0"/>
                <a:ea typeface="Calibri" panose="020F0502020204030204" pitchFamily="34" charset="0"/>
                <a:cs typeface="Calibri" panose="020F0502020204030204" pitchFamily="34" charset="0"/>
              </a:rPr>
              <a:t>REFLECTION</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67"/>
              </a:spcAft>
            </a:pPr>
            <a:r>
              <a:rPr lang="en-GB" dirty="0">
                <a:latin typeface="Calibri" panose="020F0502020204030204" pitchFamily="34" charset="0"/>
                <a:ea typeface="Calibri" panose="020F0502020204030204" pitchFamily="34" charset="0"/>
                <a:cs typeface="Calibri" panose="020F0502020204030204" pitchFamily="34" charset="0"/>
              </a:rPr>
              <a:t>Reflection</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67"/>
              </a:spcAft>
            </a:pPr>
            <a:r>
              <a:rPr lang="en-GB" dirty="0">
                <a:latin typeface="Calibri" panose="020F0502020204030204" pitchFamily="34" charset="0"/>
                <a:ea typeface="Calibri" panose="020F0502020204030204" pitchFamily="34" charset="0"/>
                <a:cs typeface="Calibri" panose="020F0502020204030204" pitchFamily="34" charset="0"/>
              </a:rPr>
              <a:t>Learn from mistakes</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67"/>
              </a:spcAft>
            </a:pPr>
            <a:r>
              <a:rPr lang="en-GB" dirty="0">
                <a:latin typeface="Calibri" panose="020F0502020204030204" pitchFamily="34" charset="0"/>
                <a:ea typeface="Calibri" panose="020F0502020204030204" pitchFamily="34" charset="0"/>
                <a:cs typeface="Calibri" panose="020F0502020204030204" pitchFamily="34" charset="0"/>
              </a:rPr>
              <a:t>Good for assessment</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67"/>
              </a:spcAft>
            </a:pPr>
            <a:r>
              <a:rPr lang="en-GB" dirty="0">
                <a:latin typeface="Calibri" panose="020F0502020204030204" pitchFamily="34" charset="0"/>
                <a:ea typeface="Calibri" panose="020F0502020204030204" pitchFamily="34" charset="0"/>
                <a:cs typeface="Calibri" panose="020F0502020204030204" pitchFamily="34" charset="0"/>
              </a:rPr>
              <a:t>Good for practicing eye contact</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67"/>
              </a:spcAft>
            </a:pPr>
            <a:r>
              <a:rPr lang="en-GB" dirty="0">
                <a:latin typeface="Calibri" panose="020F0502020204030204" pitchFamily="34" charset="0"/>
                <a:ea typeface="Calibri" panose="020F0502020204030204" pitchFamily="34" charset="0"/>
                <a:cs typeface="Calibri" panose="020F0502020204030204" pitchFamily="34" charset="0"/>
              </a:rPr>
              <a:t> </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67"/>
              </a:spcAft>
            </a:pPr>
            <a:r>
              <a:rPr lang="en-GB" b="1" dirty="0">
                <a:latin typeface="Calibri" panose="020F0502020204030204" pitchFamily="34" charset="0"/>
                <a:ea typeface="Calibri" panose="020F0502020204030204" pitchFamily="34" charset="0"/>
                <a:cs typeface="Calibri" panose="020F0502020204030204" pitchFamily="34" charset="0"/>
              </a:rPr>
              <a:t>PROCEDURAL IMMERSION</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67"/>
              </a:spcAft>
            </a:pPr>
            <a:r>
              <a:rPr lang="en-GB" dirty="0">
                <a:latin typeface="Calibri" panose="020F0502020204030204" pitchFamily="34" charset="0"/>
                <a:ea typeface="Calibri" panose="020F0502020204030204" pitchFamily="34" charset="0"/>
                <a:cs typeface="Calibri" panose="020F0502020204030204" pitchFamily="34" charset="0"/>
              </a:rPr>
              <a:t>Procedural realism</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371532" indent="-371532">
              <a:lnSpc>
                <a:spcPct val="107000"/>
              </a:lnSpc>
              <a:spcAft>
                <a:spcPts val="867"/>
              </a:spcAft>
              <a:buFont typeface="Calibri" panose="020F0502020204030204" pitchFamily="34" charset="0"/>
              <a:buChar char="-"/>
            </a:pPr>
            <a:r>
              <a:rPr lang="en-GB" dirty="0">
                <a:latin typeface="Calibri" panose="020F0502020204030204" pitchFamily="34" charset="0"/>
                <a:ea typeface="Calibri" panose="020F0502020204030204" pitchFamily="34" charset="0"/>
                <a:cs typeface="Calibri" panose="020F0502020204030204" pitchFamily="34" charset="0"/>
              </a:rPr>
              <a:t>Can include diversity/inclusion</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67"/>
              </a:spcAft>
            </a:pPr>
            <a:r>
              <a:rPr lang="en-GB" dirty="0">
                <a:latin typeface="Calibri" panose="020F0502020204030204" pitchFamily="34" charset="0"/>
                <a:ea typeface="Calibri" panose="020F0502020204030204" pitchFamily="34" charset="0"/>
                <a:cs typeface="Calibri" panose="020F0502020204030204" pitchFamily="34" charset="0"/>
              </a:rPr>
              <a:t> </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67"/>
              </a:spcAft>
            </a:pPr>
            <a:r>
              <a:rPr lang="en-GB" b="1" dirty="0">
                <a:latin typeface="Calibri" panose="020F0502020204030204" pitchFamily="34" charset="0"/>
                <a:ea typeface="Calibri" panose="020F0502020204030204" pitchFamily="34" charset="0"/>
                <a:cs typeface="Calibri" panose="020F0502020204030204" pitchFamily="34" charset="0"/>
              </a:rPr>
              <a:t>TRANSFERABILITY OF SKILLS</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67"/>
              </a:spcAft>
            </a:pPr>
            <a:r>
              <a:rPr lang="en-GB" dirty="0">
                <a:latin typeface="Calibri" panose="020F0502020204030204" pitchFamily="34" charset="0"/>
                <a:ea typeface="Calibri" panose="020F0502020204030204" pitchFamily="34" charset="0"/>
                <a:cs typeface="Calibri" panose="020F0502020204030204" pitchFamily="34" charset="0"/>
              </a:rPr>
              <a:t>Less pressure - Increased confidence</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371532" indent="-371532">
              <a:lnSpc>
                <a:spcPct val="107000"/>
              </a:lnSpc>
              <a:buFont typeface="Calibri" panose="020F0502020204030204" pitchFamily="34" charset="0"/>
              <a:buChar char="-"/>
            </a:pPr>
            <a:r>
              <a:rPr lang="en-GB" dirty="0">
                <a:latin typeface="Calibri" panose="020F0502020204030204" pitchFamily="34" charset="0"/>
                <a:ea typeface="Calibri" panose="020F0502020204030204" pitchFamily="34" charset="0"/>
                <a:cs typeface="Calibri" panose="020F0502020204030204" pitchFamily="34" charset="0"/>
              </a:rPr>
              <a:t>Difficult to transfer feeling of pressure</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371532" indent="-371532">
              <a:lnSpc>
                <a:spcPct val="107000"/>
              </a:lnSpc>
              <a:buFont typeface="Calibri" panose="020F0502020204030204" pitchFamily="34" charset="0"/>
              <a:buChar char="-"/>
            </a:pPr>
            <a:r>
              <a:rPr lang="en-GB" dirty="0">
                <a:latin typeface="Calibri" panose="020F0502020204030204" pitchFamily="34" charset="0"/>
                <a:ea typeface="Calibri" panose="020F0502020204030204" pitchFamily="34" charset="0"/>
                <a:cs typeface="Calibri" panose="020F0502020204030204" pitchFamily="34" charset="0"/>
              </a:rPr>
              <a:t>Not the same as mooting</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371532" indent="-371532">
              <a:lnSpc>
                <a:spcPct val="107000"/>
              </a:lnSpc>
              <a:spcAft>
                <a:spcPts val="867"/>
              </a:spcAft>
              <a:buFont typeface="Calibri" panose="020F0502020204030204" pitchFamily="34" charset="0"/>
              <a:buChar char="-"/>
            </a:pPr>
            <a:r>
              <a:rPr lang="en-GB" dirty="0">
                <a:latin typeface="Calibri" panose="020F0502020204030204" pitchFamily="34" charset="0"/>
                <a:ea typeface="Calibri" panose="020F0502020204030204" pitchFamily="34" charset="0"/>
                <a:cs typeface="Calibri" panose="020F0502020204030204" pitchFamily="34" charset="0"/>
              </a:rPr>
              <a:t>But might actually be good at replicating pressure</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67"/>
              </a:spcAft>
            </a:pPr>
            <a:r>
              <a:rPr lang="en-GB" dirty="0">
                <a:latin typeface="Calibri" panose="020F0502020204030204" pitchFamily="34" charset="0"/>
                <a:ea typeface="Calibri" panose="020F0502020204030204" pitchFamily="34" charset="0"/>
                <a:cs typeface="Calibri" panose="020F0502020204030204" pitchFamily="34" charset="0"/>
              </a:rPr>
              <a:t> </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67"/>
              </a:spcAft>
            </a:pPr>
            <a:r>
              <a:rPr lang="en-GB" b="1" dirty="0">
                <a:latin typeface="Calibri" panose="020F0502020204030204" pitchFamily="34" charset="0"/>
                <a:ea typeface="Calibri" panose="020F0502020204030204" pitchFamily="34" charset="0"/>
                <a:cs typeface="Calibri" panose="020F0502020204030204" pitchFamily="34" charset="0"/>
              </a:rPr>
              <a:t>ACCOMMODATION TO LEARNERS</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67"/>
              </a:spcAft>
            </a:pPr>
            <a:r>
              <a:rPr lang="en-GB" dirty="0">
                <a:latin typeface="Calibri" panose="020F0502020204030204" pitchFamily="34" charset="0"/>
                <a:ea typeface="Calibri" panose="020F0502020204030204" pitchFamily="34" charset="0"/>
                <a:cs typeface="Calibri" panose="020F0502020204030204" pitchFamily="34" charset="0"/>
              </a:rPr>
              <a:t>Students are suited to using technology</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371532" indent="-371532">
              <a:lnSpc>
                <a:spcPct val="107000"/>
              </a:lnSpc>
              <a:buFont typeface="Calibri" panose="020F0502020204030204" pitchFamily="34" charset="0"/>
              <a:buChar char="-"/>
            </a:pPr>
            <a:r>
              <a:rPr lang="en-GB" dirty="0">
                <a:latin typeface="Calibri" panose="020F0502020204030204" pitchFamily="34" charset="0"/>
                <a:ea typeface="Calibri" panose="020F0502020204030204" pitchFamily="34" charset="0"/>
                <a:cs typeface="Calibri" panose="020F0502020204030204" pitchFamily="34" charset="0"/>
              </a:rPr>
              <a:t>Different types of learners are accommodated </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371532" indent="-371532">
              <a:lnSpc>
                <a:spcPct val="107000"/>
              </a:lnSpc>
              <a:spcAft>
                <a:spcPts val="867"/>
              </a:spcAft>
              <a:buFont typeface="Calibri" panose="020F0502020204030204" pitchFamily="34" charset="0"/>
              <a:buChar char="-"/>
            </a:pPr>
            <a:r>
              <a:rPr lang="en-GB" dirty="0">
                <a:latin typeface="Calibri" panose="020F0502020204030204" pitchFamily="34" charset="0"/>
                <a:ea typeface="Calibri" panose="020F0502020204030204" pitchFamily="34" charset="0"/>
                <a:cs typeface="Calibri" panose="020F0502020204030204" pitchFamily="34" charset="0"/>
              </a:rPr>
              <a:t>But older generation may find difficult to use</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67"/>
              </a:spcAft>
            </a:pPr>
            <a:r>
              <a:rPr lang="en-GB" dirty="0">
                <a:latin typeface="Calibri" panose="020F0502020204030204" pitchFamily="34" charset="0"/>
                <a:ea typeface="Calibri" panose="020F0502020204030204" pitchFamily="34" charset="0"/>
                <a:cs typeface="Calibri" panose="020F0502020204030204" pitchFamily="34" charset="0"/>
              </a:rPr>
              <a:t> </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67"/>
              </a:spcAft>
            </a:pPr>
            <a:r>
              <a:rPr lang="en-GB" b="1" dirty="0">
                <a:latin typeface="Calibri" panose="020F0502020204030204" pitchFamily="34" charset="0"/>
                <a:ea typeface="Calibri" panose="020F0502020204030204" pitchFamily="34" charset="0"/>
                <a:cs typeface="Calibri" panose="020F0502020204030204" pitchFamily="34" charset="0"/>
              </a:rPr>
              <a:t>GAMIFIED MISCHIEF</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fld id="{610289FD-1282-422C-873E-DE0FF42F69B1}" type="slidenum">
              <a:rPr lang="fr-BE" smtClean="0"/>
              <a:t>16</a:t>
            </a:fld>
            <a:endParaRPr lang="fr-BE"/>
          </a:p>
        </p:txBody>
      </p:sp>
    </p:spTree>
    <p:extLst>
      <p:ext uri="{BB962C8B-B14F-4D97-AF65-F5344CB8AC3E}">
        <p14:creationId xmlns:p14="http://schemas.microsoft.com/office/powerpoint/2010/main" val="39163321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err="1"/>
              <a:t>Mock</a:t>
            </a:r>
            <a:r>
              <a:rPr lang="fr-BE" dirty="0"/>
              <a:t> trial </a:t>
            </a:r>
          </a:p>
          <a:p>
            <a:r>
              <a:rPr lang="fr-BE" sz="2000" dirty="0">
                <a:solidFill>
                  <a:srgbClr val="0D0F1A"/>
                </a:solidFill>
                <a:latin typeface="Times New Roman" panose="02020603050405020304" pitchFamily="18" charset="0"/>
              </a:rPr>
              <a:t>-  </a:t>
            </a:r>
            <a:r>
              <a:rPr lang="en-GB" sz="2000" dirty="0">
                <a:solidFill>
                  <a:srgbClr val="0D0F1A"/>
                </a:solidFill>
                <a:latin typeface="Times New Roman" panose="02020603050405020304" pitchFamily="18" charset="0"/>
              </a:rPr>
              <a:t>creation of an immersive learning aids that can assist the students in independently gaining experience and confidence within some of the identified challenging areas </a:t>
            </a:r>
            <a:endParaRPr lang="en-GB" dirty="0"/>
          </a:p>
        </p:txBody>
      </p:sp>
      <p:sp>
        <p:nvSpPr>
          <p:cNvPr id="4" name="Espace réservé du numéro de diapositive 3"/>
          <p:cNvSpPr>
            <a:spLocks noGrp="1"/>
          </p:cNvSpPr>
          <p:nvPr>
            <p:ph type="sldNum" sz="quarter" idx="5"/>
          </p:nvPr>
        </p:nvSpPr>
        <p:spPr/>
        <p:txBody>
          <a:bodyPr/>
          <a:lstStyle/>
          <a:p>
            <a:fld id="{610289FD-1282-422C-873E-DE0FF42F69B1}" type="slidenum">
              <a:rPr lang="fr-BE" smtClean="0"/>
              <a:t>17</a:t>
            </a:fld>
            <a:endParaRPr lang="fr-BE"/>
          </a:p>
        </p:txBody>
      </p:sp>
    </p:spTree>
    <p:extLst>
      <p:ext uri="{BB962C8B-B14F-4D97-AF65-F5344CB8AC3E}">
        <p14:creationId xmlns:p14="http://schemas.microsoft.com/office/powerpoint/2010/main" val="17486074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10289FD-1282-422C-873E-DE0FF42F69B1}" type="slidenum">
              <a:rPr lang="fr-BE" smtClean="0"/>
              <a:t>18</a:t>
            </a:fld>
            <a:endParaRPr lang="fr-BE"/>
          </a:p>
        </p:txBody>
      </p:sp>
    </p:spTree>
    <p:extLst>
      <p:ext uri="{BB962C8B-B14F-4D97-AF65-F5344CB8AC3E}">
        <p14:creationId xmlns:p14="http://schemas.microsoft.com/office/powerpoint/2010/main" val="25850157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err="1"/>
              <a:t>My</a:t>
            </a:r>
            <a:r>
              <a:rPr lang="fr-BE" dirty="0"/>
              <a:t> </a:t>
            </a:r>
            <a:r>
              <a:rPr lang="fr-BE" dirty="0" err="1"/>
              <a:t>project</a:t>
            </a:r>
            <a:r>
              <a:rPr lang="fr-BE" dirty="0"/>
              <a:t> </a:t>
            </a:r>
            <a:r>
              <a:rPr lang="fr-BE" dirty="0" err="1"/>
              <a:t>is</a:t>
            </a:r>
            <a:r>
              <a:rPr lang="fr-BE" dirty="0"/>
              <a:t> the </a:t>
            </a:r>
            <a:r>
              <a:rPr lang="fr-BE" dirty="0" err="1"/>
              <a:t>creation</a:t>
            </a:r>
            <a:r>
              <a:rPr lang="fr-BE" dirty="0"/>
              <a:t> of a training </a:t>
            </a:r>
            <a:r>
              <a:rPr lang="fr-BE" dirty="0" err="1"/>
              <a:t>env</a:t>
            </a:r>
            <a:r>
              <a:rPr lang="fr-BE" dirty="0"/>
              <a:t> for public </a:t>
            </a:r>
            <a:r>
              <a:rPr lang="fr-BE" dirty="0" err="1"/>
              <a:t>speaking</a:t>
            </a:r>
            <a:r>
              <a:rPr lang="fr-BE" dirty="0"/>
              <a:t>. </a:t>
            </a:r>
            <a:endParaRPr lang="en-GB" dirty="0"/>
          </a:p>
        </p:txBody>
      </p:sp>
      <p:sp>
        <p:nvSpPr>
          <p:cNvPr id="4" name="Espace réservé du numéro de diapositive 3"/>
          <p:cNvSpPr>
            <a:spLocks noGrp="1"/>
          </p:cNvSpPr>
          <p:nvPr>
            <p:ph type="sldNum" sz="quarter" idx="5"/>
          </p:nvPr>
        </p:nvSpPr>
        <p:spPr/>
        <p:txBody>
          <a:bodyPr/>
          <a:lstStyle/>
          <a:p>
            <a:fld id="{610289FD-1282-422C-873E-DE0FF42F69B1}" type="slidenum">
              <a:rPr lang="fr-BE" smtClean="0"/>
              <a:t>19</a:t>
            </a:fld>
            <a:endParaRPr lang="fr-BE"/>
          </a:p>
        </p:txBody>
      </p:sp>
    </p:spTree>
    <p:extLst>
      <p:ext uri="{BB962C8B-B14F-4D97-AF65-F5344CB8AC3E}">
        <p14:creationId xmlns:p14="http://schemas.microsoft.com/office/powerpoint/2010/main" val="25313851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610289FD-1282-422C-873E-DE0FF42F69B1}" type="slidenum">
              <a:rPr lang="fr-BE" smtClean="0"/>
              <a:t>2</a:t>
            </a:fld>
            <a:endParaRPr lang="fr-BE"/>
          </a:p>
        </p:txBody>
      </p:sp>
    </p:spTree>
    <p:extLst>
      <p:ext uri="{BB962C8B-B14F-4D97-AF65-F5344CB8AC3E}">
        <p14:creationId xmlns:p14="http://schemas.microsoft.com/office/powerpoint/2010/main" val="12329001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err="1"/>
              <a:t>Eduverse</a:t>
            </a:r>
            <a:r>
              <a:rPr lang="fr-BE" dirty="0"/>
              <a:t> </a:t>
            </a:r>
            <a:r>
              <a:rPr lang="fr-BE" dirty="0" err="1"/>
              <a:t>project</a:t>
            </a:r>
            <a:r>
              <a:rPr lang="fr-BE" dirty="0"/>
              <a:t> </a:t>
            </a:r>
            <a:r>
              <a:rPr lang="fr-BE" dirty="0" err="1"/>
              <a:t>which</a:t>
            </a:r>
            <a:r>
              <a:rPr lang="fr-BE" dirty="0"/>
              <a:t> </a:t>
            </a:r>
            <a:r>
              <a:rPr lang="fr-BE" dirty="0" err="1"/>
              <a:t>is</a:t>
            </a:r>
            <a:r>
              <a:rPr lang="fr-BE" dirty="0"/>
              <a:t> a </a:t>
            </a:r>
            <a:r>
              <a:rPr lang="fr-BE" dirty="0" err="1"/>
              <a:t>metaverse</a:t>
            </a:r>
            <a:r>
              <a:rPr lang="fr-BE" dirty="0"/>
              <a:t> for </a:t>
            </a:r>
            <a:r>
              <a:rPr lang="fr-BE" dirty="0" err="1"/>
              <a:t>education</a:t>
            </a:r>
            <a:r>
              <a:rPr lang="fr-BE" dirty="0"/>
              <a:t> </a:t>
            </a:r>
            <a:r>
              <a:rPr lang="fr-BE" dirty="0" err="1"/>
              <a:t>where</a:t>
            </a:r>
            <a:r>
              <a:rPr lang="fr-BE" dirty="0"/>
              <a:t> </a:t>
            </a:r>
            <a:r>
              <a:rPr lang="fr-BE" dirty="0" err="1"/>
              <a:t>we</a:t>
            </a:r>
            <a:r>
              <a:rPr lang="fr-BE" dirty="0"/>
              <a:t> can </a:t>
            </a:r>
            <a:r>
              <a:rPr lang="fr-BE" dirty="0" err="1"/>
              <a:t>integrate</a:t>
            </a:r>
            <a:r>
              <a:rPr lang="fr-BE" dirty="0"/>
              <a:t> </a:t>
            </a:r>
            <a:r>
              <a:rPr lang="fr-BE" dirty="0" err="1"/>
              <a:t>our</a:t>
            </a:r>
            <a:r>
              <a:rPr lang="fr-BE" dirty="0"/>
              <a:t> training </a:t>
            </a:r>
            <a:r>
              <a:rPr lang="fr-BE" dirty="0" err="1"/>
              <a:t>environments</a:t>
            </a:r>
            <a:r>
              <a:rPr lang="fr-BE" dirty="0"/>
              <a:t>. </a:t>
            </a:r>
          </a:p>
          <a:p>
            <a:r>
              <a:rPr lang="fr-BE" dirty="0"/>
              <a:t>This </a:t>
            </a:r>
            <a:r>
              <a:rPr lang="fr-BE" dirty="0" err="1"/>
              <a:t>eduverse</a:t>
            </a:r>
            <a:r>
              <a:rPr lang="fr-BE" dirty="0"/>
              <a:t> </a:t>
            </a:r>
            <a:r>
              <a:rPr lang="fr-BE" dirty="0" err="1"/>
              <a:t>will</a:t>
            </a:r>
            <a:r>
              <a:rPr lang="fr-BE" dirty="0"/>
              <a:t> </a:t>
            </a:r>
            <a:r>
              <a:rPr lang="fr-BE" dirty="0" err="1"/>
              <a:t>be</a:t>
            </a:r>
            <a:r>
              <a:rPr lang="fr-BE" dirty="0"/>
              <a:t> </a:t>
            </a:r>
            <a:r>
              <a:rPr lang="fr-BE" dirty="0" err="1"/>
              <a:t>opened</a:t>
            </a:r>
            <a:r>
              <a:rPr lang="fr-BE" dirty="0"/>
              <a:t> to </a:t>
            </a:r>
            <a:r>
              <a:rPr lang="fr-BE" dirty="0" err="1"/>
              <a:t>teachers</a:t>
            </a:r>
            <a:r>
              <a:rPr lang="fr-BE" dirty="0"/>
              <a:t>, experts, </a:t>
            </a:r>
            <a:r>
              <a:rPr lang="fr-BE" dirty="0" err="1"/>
              <a:t>students</a:t>
            </a:r>
            <a:r>
              <a:rPr lang="fr-BE" dirty="0"/>
              <a:t> but </a:t>
            </a:r>
            <a:r>
              <a:rPr lang="fr-BE" dirty="0" err="1"/>
              <a:t>also</a:t>
            </a:r>
            <a:r>
              <a:rPr lang="fr-BE" dirty="0"/>
              <a:t> avatars </a:t>
            </a:r>
            <a:r>
              <a:rPr lang="fr-BE" dirty="0" err="1"/>
              <a:t>avatars</a:t>
            </a:r>
            <a:r>
              <a:rPr lang="fr-BE" dirty="0"/>
              <a:t> </a:t>
            </a:r>
            <a:r>
              <a:rPr lang="fr-BE" dirty="0" err="1"/>
              <a:t>animated</a:t>
            </a:r>
            <a:r>
              <a:rPr lang="fr-BE" dirty="0"/>
              <a:t>  </a:t>
            </a:r>
            <a:r>
              <a:rPr lang="fr-BE" dirty="0" err="1"/>
              <a:t>with</a:t>
            </a:r>
            <a:r>
              <a:rPr lang="fr-BE" dirty="0"/>
              <a:t> AI (</a:t>
            </a:r>
            <a:r>
              <a:rPr lang="fr-BE" dirty="0" err="1"/>
              <a:t>which</a:t>
            </a:r>
            <a:r>
              <a:rPr lang="fr-BE" dirty="0"/>
              <a:t> </a:t>
            </a:r>
            <a:r>
              <a:rPr lang="fr-BE" dirty="0" err="1"/>
              <a:t>is</a:t>
            </a:r>
            <a:r>
              <a:rPr lang="fr-BE" dirty="0"/>
              <a:t> </a:t>
            </a:r>
            <a:r>
              <a:rPr lang="fr-BE" dirty="0" err="1"/>
              <a:t>useful</a:t>
            </a:r>
            <a:r>
              <a:rPr lang="fr-BE" dirty="0"/>
              <a:t> for </a:t>
            </a:r>
            <a:r>
              <a:rPr lang="fr-BE" dirty="0" err="1"/>
              <a:t>some</a:t>
            </a:r>
            <a:r>
              <a:rPr lang="fr-BE" dirty="0"/>
              <a:t> training </a:t>
            </a:r>
            <a:r>
              <a:rPr lang="fr-BE" dirty="0" err="1"/>
              <a:t>tasks</a:t>
            </a:r>
            <a:r>
              <a:rPr lang="fr-BE" dirty="0"/>
              <a:t> </a:t>
            </a:r>
            <a:r>
              <a:rPr lang="fr-BE" dirty="0" err="1"/>
              <a:t>that</a:t>
            </a:r>
            <a:r>
              <a:rPr lang="fr-BE" dirty="0"/>
              <a:t> </a:t>
            </a:r>
            <a:r>
              <a:rPr lang="fr-BE" dirty="0" err="1"/>
              <a:t>require</a:t>
            </a:r>
            <a:r>
              <a:rPr lang="fr-BE" dirty="0"/>
              <a:t> </a:t>
            </a:r>
            <a:r>
              <a:rPr lang="fr-BE" dirty="0" err="1"/>
              <a:t>several</a:t>
            </a:r>
            <a:r>
              <a:rPr lang="fr-BE" dirty="0"/>
              <a:t> people). </a:t>
            </a:r>
          </a:p>
          <a:p>
            <a:r>
              <a:rPr lang="fr-BE" dirty="0"/>
              <a:t>But </a:t>
            </a:r>
            <a:r>
              <a:rPr lang="fr-BE" dirty="0" err="1"/>
              <a:t>we</a:t>
            </a:r>
            <a:r>
              <a:rPr lang="fr-BE" dirty="0"/>
              <a:t> </a:t>
            </a:r>
            <a:r>
              <a:rPr lang="fr-BE" dirty="0" err="1"/>
              <a:t>need</a:t>
            </a:r>
            <a:r>
              <a:rPr lang="fr-BE" dirty="0"/>
              <a:t> an audience in </a:t>
            </a:r>
            <a:r>
              <a:rPr lang="fr-BE" dirty="0" err="1"/>
              <a:t>our</a:t>
            </a:r>
            <a:r>
              <a:rPr lang="fr-BE" dirty="0"/>
              <a:t> training </a:t>
            </a:r>
            <a:r>
              <a:rPr lang="fr-BE" dirty="0" err="1"/>
              <a:t>environment</a:t>
            </a:r>
            <a:r>
              <a:rPr lang="fr-BE" dirty="0"/>
              <a:t>. </a:t>
            </a:r>
          </a:p>
          <a:p>
            <a:r>
              <a:rPr lang="fr-BE" dirty="0" err="1"/>
              <a:t>However</a:t>
            </a:r>
            <a:r>
              <a:rPr lang="fr-BE" dirty="0"/>
              <a:t> </a:t>
            </a:r>
            <a:r>
              <a:rPr lang="fr-BE" dirty="0" err="1"/>
              <a:t>when</a:t>
            </a:r>
            <a:r>
              <a:rPr lang="fr-BE" dirty="0"/>
              <a:t> </a:t>
            </a:r>
            <a:r>
              <a:rPr lang="fr-BE" dirty="0" err="1"/>
              <a:t>dealing</a:t>
            </a:r>
            <a:r>
              <a:rPr lang="fr-BE" dirty="0"/>
              <a:t> </a:t>
            </a:r>
            <a:r>
              <a:rPr lang="fr-BE" dirty="0" err="1"/>
              <a:t>with</a:t>
            </a:r>
            <a:r>
              <a:rPr lang="fr-BE" dirty="0"/>
              <a:t> </a:t>
            </a:r>
            <a:r>
              <a:rPr lang="fr-BE" dirty="0" err="1"/>
              <a:t>metaverse</a:t>
            </a:r>
            <a:r>
              <a:rPr lang="fr-BE" dirty="0"/>
              <a:t>, </a:t>
            </a:r>
            <a:r>
              <a:rPr lang="fr-BE" dirty="0" err="1"/>
              <a:t>we</a:t>
            </a:r>
            <a:r>
              <a:rPr lang="fr-BE" dirty="0"/>
              <a:t> </a:t>
            </a:r>
            <a:r>
              <a:rPr lang="fr-BE" dirty="0" err="1"/>
              <a:t>need</a:t>
            </a:r>
            <a:r>
              <a:rPr lang="fr-BE" dirty="0"/>
              <a:t> to know </a:t>
            </a:r>
            <a:endParaRPr lang="en-GB" dirty="0"/>
          </a:p>
        </p:txBody>
      </p:sp>
      <p:sp>
        <p:nvSpPr>
          <p:cNvPr id="4" name="Espace réservé du numéro de diapositive 3"/>
          <p:cNvSpPr>
            <a:spLocks noGrp="1"/>
          </p:cNvSpPr>
          <p:nvPr>
            <p:ph type="sldNum" sz="quarter" idx="5"/>
          </p:nvPr>
        </p:nvSpPr>
        <p:spPr/>
        <p:txBody>
          <a:bodyPr/>
          <a:lstStyle/>
          <a:p>
            <a:fld id="{610289FD-1282-422C-873E-DE0FF42F69B1}" type="slidenum">
              <a:rPr lang="fr-BE" smtClean="0"/>
              <a:t>20</a:t>
            </a:fld>
            <a:endParaRPr lang="fr-BE"/>
          </a:p>
        </p:txBody>
      </p:sp>
    </p:spTree>
    <p:extLst>
      <p:ext uri="{BB962C8B-B14F-4D97-AF65-F5344CB8AC3E}">
        <p14:creationId xmlns:p14="http://schemas.microsoft.com/office/powerpoint/2010/main" val="14297422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10289FD-1282-422C-873E-DE0FF42F69B1}" type="slidenum">
              <a:rPr lang="fr-BE" smtClean="0"/>
              <a:t>21</a:t>
            </a:fld>
            <a:endParaRPr lang="fr-BE"/>
          </a:p>
        </p:txBody>
      </p:sp>
    </p:spTree>
    <p:extLst>
      <p:ext uri="{BB962C8B-B14F-4D97-AF65-F5344CB8AC3E}">
        <p14:creationId xmlns:p14="http://schemas.microsoft.com/office/powerpoint/2010/main" val="1644927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Team of </a:t>
            </a:r>
            <a:r>
              <a:rPr lang="en-GB" noProof="1"/>
              <a:t>researchers</a:t>
            </a:r>
            <a:r>
              <a:rPr lang="fr-BE" dirty="0"/>
              <a:t> </a:t>
            </a:r>
            <a:r>
              <a:rPr lang="en-GB" dirty="0"/>
              <a:t>working on AR, VR and XR in general.</a:t>
            </a:r>
          </a:p>
          <a:p>
            <a:r>
              <a:rPr lang="en-GB" dirty="0"/>
              <a:t>We wanted tailored virtual environments, so we decided to hire developers specialized in the creation of </a:t>
            </a:r>
            <a:r>
              <a:rPr lang="fr-BE" dirty="0"/>
              <a:t>XR </a:t>
            </a:r>
            <a:r>
              <a:rPr lang="fr-BE" dirty="0" err="1"/>
              <a:t>environments</a:t>
            </a:r>
            <a:r>
              <a:rPr lang="fr-BE" dirty="0"/>
              <a:t>. So </a:t>
            </a:r>
            <a:r>
              <a:rPr lang="fr-BE" dirty="0" err="1"/>
              <a:t>we</a:t>
            </a:r>
            <a:r>
              <a:rPr lang="fr-BE" dirty="0"/>
              <a:t> are </a:t>
            </a:r>
            <a:r>
              <a:rPr lang="fr-BE" dirty="0" err="1"/>
              <a:t>developping</a:t>
            </a:r>
            <a:r>
              <a:rPr lang="fr-BE" dirty="0"/>
              <a:t> </a:t>
            </a:r>
            <a:r>
              <a:rPr lang="fr-BE" dirty="0" err="1"/>
              <a:t>ourselves</a:t>
            </a:r>
            <a:r>
              <a:rPr lang="fr-BE" dirty="0"/>
              <a:t> the </a:t>
            </a:r>
            <a:r>
              <a:rPr lang="fr-BE" dirty="0" err="1"/>
              <a:t>virtual</a:t>
            </a:r>
            <a:r>
              <a:rPr lang="fr-BE" dirty="0"/>
              <a:t> </a:t>
            </a:r>
            <a:r>
              <a:rPr lang="fr-BE" dirty="0" err="1"/>
              <a:t>environmnts</a:t>
            </a:r>
            <a:r>
              <a:rPr lang="fr-BE" dirty="0"/>
              <a:t> to correspond to </a:t>
            </a:r>
            <a:r>
              <a:rPr lang="fr-BE" dirty="0" err="1"/>
              <a:t>our</a:t>
            </a:r>
            <a:r>
              <a:rPr lang="fr-BE" dirty="0"/>
              <a:t> </a:t>
            </a:r>
            <a:r>
              <a:rPr lang="fr-BE" dirty="0" err="1"/>
              <a:t>needs</a:t>
            </a:r>
            <a:r>
              <a:rPr lang="fr-BE" dirty="0"/>
              <a:t> for </a:t>
            </a:r>
            <a:r>
              <a:rPr lang="fr-BE" dirty="0" err="1"/>
              <a:t>research</a:t>
            </a:r>
            <a:r>
              <a:rPr lang="fr-BE" dirty="0"/>
              <a:t> and </a:t>
            </a:r>
            <a:r>
              <a:rPr lang="fr-BE" dirty="0" err="1"/>
              <a:t>education</a:t>
            </a:r>
            <a:r>
              <a:rPr lang="fr-BE" dirty="0"/>
              <a:t>. </a:t>
            </a:r>
          </a:p>
        </p:txBody>
      </p:sp>
      <p:sp>
        <p:nvSpPr>
          <p:cNvPr id="4" name="Espace réservé du numéro de diapositive 3"/>
          <p:cNvSpPr>
            <a:spLocks noGrp="1"/>
          </p:cNvSpPr>
          <p:nvPr>
            <p:ph type="sldNum" sz="quarter" idx="5"/>
          </p:nvPr>
        </p:nvSpPr>
        <p:spPr/>
        <p:txBody>
          <a:bodyPr/>
          <a:lstStyle/>
          <a:p>
            <a:fld id="{610289FD-1282-422C-873E-DE0FF42F69B1}" type="slidenum">
              <a:rPr lang="fr-BE" smtClean="0"/>
              <a:t>3</a:t>
            </a:fld>
            <a:endParaRPr lang="fr-BE"/>
          </a:p>
        </p:txBody>
      </p:sp>
    </p:spTree>
    <p:extLst>
      <p:ext uri="{BB962C8B-B14F-4D97-AF65-F5344CB8AC3E}">
        <p14:creationId xmlns:p14="http://schemas.microsoft.com/office/powerpoint/2010/main" val="32478769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610289FD-1282-422C-873E-DE0FF42F69B1}" type="slidenum">
              <a:rPr lang="fr-BE" smtClean="0"/>
              <a:t>4</a:t>
            </a:fld>
            <a:endParaRPr lang="fr-BE"/>
          </a:p>
        </p:txBody>
      </p:sp>
    </p:spTree>
    <p:extLst>
      <p:ext uri="{BB962C8B-B14F-4D97-AF65-F5344CB8AC3E}">
        <p14:creationId xmlns:p14="http://schemas.microsoft.com/office/powerpoint/2010/main" val="16041833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10289FD-1282-422C-873E-DE0FF42F69B1}" type="slidenum">
              <a:rPr lang="fr-BE" smtClean="0"/>
              <a:t>5</a:t>
            </a:fld>
            <a:endParaRPr lang="fr-BE"/>
          </a:p>
        </p:txBody>
      </p:sp>
    </p:spTree>
    <p:extLst>
      <p:ext uri="{BB962C8B-B14F-4D97-AF65-F5344CB8AC3E}">
        <p14:creationId xmlns:p14="http://schemas.microsoft.com/office/powerpoint/2010/main" val="41099952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err="1"/>
              <a:t>Differents</a:t>
            </a:r>
            <a:r>
              <a:rPr lang="en-GB" dirty="0"/>
              <a:t> projects about acquiring soft skills (especially communication): </a:t>
            </a:r>
          </a:p>
          <a:p>
            <a:endParaRPr lang="en-GB" dirty="0"/>
          </a:p>
          <a:p>
            <a:r>
              <a:rPr lang="en-GB" dirty="0"/>
              <a:t>Mooting  : You may have epistemological concerns about considering mooting as a form of public speaking (without taking into account the purpose and semantic value)</a:t>
            </a:r>
          </a:p>
        </p:txBody>
      </p:sp>
      <p:sp>
        <p:nvSpPr>
          <p:cNvPr id="4" name="Espace réservé du numéro de diapositive 3"/>
          <p:cNvSpPr>
            <a:spLocks noGrp="1"/>
          </p:cNvSpPr>
          <p:nvPr>
            <p:ph type="sldNum" sz="quarter" idx="5"/>
          </p:nvPr>
        </p:nvSpPr>
        <p:spPr/>
        <p:txBody>
          <a:bodyPr/>
          <a:lstStyle/>
          <a:p>
            <a:fld id="{610289FD-1282-422C-873E-DE0FF42F69B1}" type="slidenum">
              <a:rPr lang="fr-BE" smtClean="0"/>
              <a:t>6</a:t>
            </a:fld>
            <a:endParaRPr lang="fr-BE"/>
          </a:p>
        </p:txBody>
      </p:sp>
    </p:spTree>
    <p:extLst>
      <p:ext uri="{BB962C8B-B14F-4D97-AF65-F5344CB8AC3E}">
        <p14:creationId xmlns:p14="http://schemas.microsoft.com/office/powerpoint/2010/main" val="12747839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and </a:t>
            </a:r>
            <a:r>
              <a:rPr lang="fr-BE" dirty="0" err="1"/>
              <a:t>thusMore</a:t>
            </a:r>
            <a:r>
              <a:rPr lang="fr-BE" dirty="0"/>
              <a:t> efficient </a:t>
            </a:r>
            <a:r>
              <a:rPr lang="fr-BE" dirty="0" err="1"/>
              <a:t>learning</a:t>
            </a:r>
            <a:r>
              <a:rPr lang="fr-BE" dirty="0"/>
              <a:t> </a:t>
            </a:r>
            <a:r>
              <a:rPr lang="fr-BE" dirty="0" err="1"/>
              <a:t>processes</a:t>
            </a:r>
            <a:r>
              <a:rPr lang="fr-BE" dirty="0"/>
              <a:t> and </a:t>
            </a:r>
            <a:r>
              <a:rPr lang="fr-BE" dirty="0" err="1"/>
              <a:t>faster</a:t>
            </a:r>
            <a:r>
              <a:rPr lang="fr-BE" dirty="0"/>
              <a:t> progression </a:t>
            </a:r>
            <a:endParaRPr lang="en-GB" dirty="0"/>
          </a:p>
        </p:txBody>
      </p:sp>
      <p:sp>
        <p:nvSpPr>
          <p:cNvPr id="4" name="Espace réservé du numéro de diapositive 3"/>
          <p:cNvSpPr>
            <a:spLocks noGrp="1"/>
          </p:cNvSpPr>
          <p:nvPr>
            <p:ph type="sldNum" sz="quarter" idx="5"/>
          </p:nvPr>
        </p:nvSpPr>
        <p:spPr/>
        <p:txBody>
          <a:bodyPr/>
          <a:lstStyle/>
          <a:p>
            <a:fld id="{610289FD-1282-422C-873E-DE0FF42F69B1}" type="slidenum">
              <a:rPr lang="fr-BE" smtClean="0"/>
              <a:t>7</a:t>
            </a:fld>
            <a:endParaRPr lang="fr-BE"/>
          </a:p>
        </p:txBody>
      </p:sp>
    </p:spTree>
    <p:extLst>
      <p:ext uri="{BB962C8B-B14F-4D97-AF65-F5344CB8AC3E}">
        <p14:creationId xmlns:p14="http://schemas.microsoft.com/office/powerpoint/2010/main" val="7388868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10289FD-1282-422C-873E-DE0FF42F69B1}" type="slidenum">
              <a:rPr lang="fr-BE" smtClean="0"/>
              <a:t>8</a:t>
            </a:fld>
            <a:endParaRPr lang="fr-BE"/>
          </a:p>
        </p:txBody>
      </p:sp>
    </p:spTree>
    <p:extLst>
      <p:ext uri="{BB962C8B-B14F-4D97-AF65-F5344CB8AC3E}">
        <p14:creationId xmlns:p14="http://schemas.microsoft.com/office/powerpoint/2010/main" val="20953503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610289FD-1282-422C-873E-DE0FF42F69B1}" type="slidenum">
              <a:rPr lang="fr-BE" smtClean="0"/>
              <a:t>9</a:t>
            </a:fld>
            <a:endParaRPr lang="fr-BE"/>
          </a:p>
        </p:txBody>
      </p:sp>
    </p:spTree>
    <p:extLst>
      <p:ext uri="{BB962C8B-B14F-4D97-AF65-F5344CB8AC3E}">
        <p14:creationId xmlns:p14="http://schemas.microsoft.com/office/powerpoint/2010/main" val="16761521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337966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62E34248-12D6-2342-8AA7-ED4D20CC0F6F}"/>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2743FC90-DA1F-6E44-807B-F9591C04413D}"/>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r>
              <a:rPr lang="fr-FR" dirty="0"/>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9D27190F-9E0C-7045-AE7F-826925C3FD15}"/>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98571B-21A6-134D-A98E-184C07914138}" type="datetimeFigureOut">
              <a:rPr lang="fr-FR" smtClean="0"/>
              <a:t>29/06/2023</a:t>
            </a:fld>
            <a:endParaRPr lang="fr-FR"/>
          </a:p>
        </p:txBody>
      </p:sp>
      <p:sp>
        <p:nvSpPr>
          <p:cNvPr id="5" name="Espace réservé du pied de page 4">
            <a:extLst>
              <a:ext uri="{FF2B5EF4-FFF2-40B4-BE49-F238E27FC236}">
                <a16:creationId xmlns:a16="http://schemas.microsoft.com/office/drawing/2014/main" id="{EC771B0A-06E3-4143-97AF-CE59B78ED036}"/>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5BE34A4C-ECC4-BD48-998F-A26401317714}"/>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C9DF01-9F32-5142-9DCE-7FAA836F538B}" type="slidenum">
              <a:rPr lang="fr-FR" smtClean="0"/>
              <a:t>‹#›</a:t>
            </a:fld>
            <a:endParaRPr lang="fr-FR"/>
          </a:p>
        </p:txBody>
      </p:sp>
      <p:pic>
        <p:nvPicPr>
          <p:cNvPr id="8" name="Image 7">
            <a:extLst>
              <a:ext uri="{FF2B5EF4-FFF2-40B4-BE49-F238E27FC236}">
                <a16:creationId xmlns:a16="http://schemas.microsoft.com/office/drawing/2014/main" id="{ED5021F8-8150-974E-80B3-0C8184E5E21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618" y="27384"/>
            <a:ext cx="9293236" cy="6858000"/>
          </a:xfrm>
          <a:prstGeom prst="rect">
            <a:avLst/>
          </a:prstGeom>
        </p:spPr>
      </p:pic>
    </p:spTree>
    <p:extLst>
      <p:ext uri="{BB962C8B-B14F-4D97-AF65-F5344CB8AC3E}">
        <p14:creationId xmlns:p14="http://schemas.microsoft.com/office/powerpoint/2010/main" val="80391749"/>
      </p:ext>
    </p:extLst>
  </p:cSld>
  <p:clrMap bg1="lt1" tx1="dk1" bg2="lt2" tx2="dk2" accent1="accent1" accent2="accent2" accent3="accent3" accent4="accent4" accent5="accent5" accent6="accent6" hlink="hlink" folHlink="folHlink"/>
  <p:sldLayoutIdLst>
    <p:sldLayoutId id="214748367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62E34248-12D6-2342-8AA7-ED4D20CC0F6F}"/>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2743FC90-DA1F-6E44-807B-F9591C04413D}"/>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r>
              <a:rPr lang="fr-FR" dirty="0"/>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9D27190F-9E0C-7045-AE7F-826925C3FD15}"/>
              </a:ext>
            </a:extLst>
          </p:cNvPr>
          <p:cNvSpPr>
            <a:spLocks noGrp="1"/>
          </p:cNvSpPr>
          <p:nvPr>
            <p:ph type="dt" sz="half" idx="2"/>
          </p:nvPr>
        </p:nvSpPr>
        <p:spPr>
          <a:xfrm>
            <a:off x="628650" y="6356354"/>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A98571B-21A6-134D-A98E-184C07914138}" type="datetimeFigureOut">
              <a:rPr lang="fr-FR" smtClean="0"/>
              <a:t>29/06/2023</a:t>
            </a:fld>
            <a:endParaRPr lang="fr-FR"/>
          </a:p>
        </p:txBody>
      </p:sp>
      <p:sp>
        <p:nvSpPr>
          <p:cNvPr id="5" name="Espace réservé du pied de page 4">
            <a:extLst>
              <a:ext uri="{FF2B5EF4-FFF2-40B4-BE49-F238E27FC236}">
                <a16:creationId xmlns:a16="http://schemas.microsoft.com/office/drawing/2014/main" id="{EC771B0A-06E3-4143-97AF-CE59B78ED036}"/>
              </a:ext>
            </a:extLst>
          </p:cNvPr>
          <p:cNvSpPr>
            <a:spLocks noGrp="1"/>
          </p:cNvSpPr>
          <p:nvPr>
            <p:ph type="ftr" sz="quarter" idx="3"/>
          </p:nvPr>
        </p:nvSpPr>
        <p:spPr>
          <a:xfrm>
            <a:off x="3028950" y="6356354"/>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5BE34A4C-ECC4-BD48-998F-A26401317714}"/>
              </a:ext>
            </a:extLst>
          </p:cNvPr>
          <p:cNvSpPr>
            <a:spLocks noGrp="1"/>
          </p:cNvSpPr>
          <p:nvPr>
            <p:ph type="sldNum" sz="quarter" idx="4"/>
          </p:nvPr>
        </p:nvSpPr>
        <p:spPr>
          <a:xfrm>
            <a:off x="6457950" y="6356354"/>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9C9DF01-9F32-5142-9DCE-7FAA836F538B}" type="slidenum">
              <a:rPr lang="fr-FR" smtClean="0"/>
              <a:t>‹#›</a:t>
            </a:fld>
            <a:endParaRPr lang="fr-FR"/>
          </a:p>
        </p:txBody>
      </p:sp>
      <p:pic>
        <p:nvPicPr>
          <p:cNvPr id="8" name="Image 7">
            <a:extLst>
              <a:ext uri="{FF2B5EF4-FFF2-40B4-BE49-F238E27FC236}">
                <a16:creationId xmlns:a16="http://schemas.microsoft.com/office/drawing/2014/main" id="{ED5021F8-8150-974E-80B3-0C8184E5E2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618" y="27384"/>
            <a:ext cx="9293236" cy="6858000"/>
          </a:xfrm>
          <a:prstGeom prst="rect">
            <a:avLst/>
          </a:prstGeom>
        </p:spPr>
      </p:pic>
    </p:spTree>
    <p:extLst>
      <p:ext uri="{BB962C8B-B14F-4D97-AF65-F5344CB8AC3E}">
        <p14:creationId xmlns:p14="http://schemas.microsoft.com/office/powerpoint/2010/main" val="80391749"/>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1.wmf"/><Relationship Id="rId5" Type="http://schemas.openxmlformats.org/officeDocument/2006/relationships/oleObject" Target="../embeddings/oleObject1.bin"/><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2.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5.gif"/><Relationship Id="rId4" Type="http://schemas.openxmlformats.org/officeDocument/2006/relationships/image" Target="../media/image34.gif"/></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jpe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jpe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2.jpeg"/><Relationship Id="rId5" Type="http://schemas.openxmlformats.org/officeDocument/2006/relationships/hyperlink" Target="http://www.sig.hec.uliege.be/" TargetMode="External"/><Relationship Id="rId4" Type="http://schemas.openxmlformats.org/officeDocument/2006/relationships/hyperlink" Target="mailto:elodie.etienne@uliege.b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png"/><Relationship Id="rId3" Type="http://schemas.openxmlformats.org/officeDocument/2006/relationships/image" Target="../media/image10.jpeg"/><Relationship Id="rId7" Type="http://schemas.openxmlformats.org/officeDocument/2006/relationships/image" Target="../media/image14.png"/><Relationship Id="rId12"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3.jpeg"/><Relationship Id="rId11" Type="http://schemas.openxmlformats.org/officeDocument/2006/relationships/image" Target="../media/image18.jpeg"/><Relationship Id="rId5" Type="http://schemas.openxmlformats.org/officeDocument/2006/relationships/image" Target="../media/image12.jpeg"/><Relationship Id="rId10" Type="http://schemas.openxmlformats.org/officeDocument/2006/relationships/image" Target="../media/image17.png"/><Relationship Id="rId4" Type="http://schemas.openxmlformats.org/officeDocument/2006/relationships/image" Target="../media/image11.jpeg"/><Relationship Id="rId9" Type="http://schemas.openxmlformats.org/officeDocument/2006/relationships/image" Target="../media/image16.jpeg"/><Relationship Id="rId14" Type="http://schemas.openxmlformats.org/officeDocument/2006/relationships/image" Target="../media/image21.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7" Type="http://schemas.microsoft.com/office/2007/relationships/hdphoto" Target="../media/hdphoto1.wdp"/><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FFACD4DB-7FFA-49D4-A88B-5F3B84E835F0}"/>
              </a:ext>
            </a:extLst>
          </p:cNvPr>
          <p:cNvSpPr txBox="1">
            <a:spLocks/>
          </p:cNvSpPr>
          <p:nvPr/>
        </p:nvSpPr>
        <p:spPr>
          <a:xfrm>
            <a:off x="1143000" y="1122363"/>
            <a:ext cx="6858000" cy="23876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GB" dirty="0"/>
          </a:p>
        </p:txBody>
      </p:sp>
      <p:sp>
        <p:nvSpPr>
          <p:cNvPr id="5" name="Sous-titre 2">
            <a:extLst>
              <a:ext uri="{FF2B5EF4-FFF2-40B4-BE49-F238E27FC236}">
                <a16:creationId xmlns:a16="http://schemas.microsoft.com/office/drawing/2014/main" id="{CE915CAD-133F-4D78-978C-15CC8C2241F7}"/>
              </a:ext>
            </a:extLst>
          </p:cNvPr>
          <p:cNvSpPr txBox="1">
            <a:spLocks/>
          </p:cNvSpPr>
          <p:nvPr/>
        </p:nvSpPr>
        <p:spPr>
          <a:xfrm>
            <a:off x="971600" y="3212976"/>
            <a:ext cx="7272808" cy="259186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800" dirty="0"/>
              <a:t>ETIENNE Elodie </a:t>
            </a:r>
            <a:r>
              <a:rPr lang="en-GB" sz="1800" baseline="30000" dirty="0">
                <a:latin typeface="Arial"/>
                <a:cs typeface="Arial"/>
              </a:rPr>
              <a:t>a</a:t>
            </a:r>
            <a:endParaRPr lang="en-GB" sz="1800" dirty="0"/>
          </a:p>
          <a:p>
            <a:pPr marL="0" indent="0" algn="ctr">
              <a:buNone/>
            </a:pPr>
            <a:r>
              <a:rPr lang="en-GB" sz="1800" dirty="0"/>
              <a:t>CHO Justin </a:t>
            </a:r>
            <a:r>
              <a:rPr lang="en-GB" sz="1800" baseline="30000" dirty="0">
                <a:latin typeface="Arial"/>
                <a:cs typeface="Arial"/>
              </a:rPr>
              <a:t>b</a:t>
            </a:r>
            <a:r>
              <a:rPr lang="en-GB" sz="1800" dirty="0"/>
              <a:t> </a:t>
            </a:r>
          </a:p>
          <a:p>
            <a:pPr marL="0" indent="0" algn="ctr">
              <a:buNone/>
            </a:pPr>
            <a:r>
              <a:rPr lang="en-GB" sz="1800" dirty="0"/>
              <a:t>JUNG Timothy </a:t>
            </a:r>
            <a:r>
              <a:rPr lang="en-GB" sz="1800" baseline="30000" dirty="0">
                <a:latin typeface="Arial"/>
                <a:cs typeface="Arial"/>
              </a:rPr>
              <a:t>b</a:t>
            </a:r>
            <a:endParaRPr lang="en-GB" sz="1800" dirty="0"/>
          </a:p>
          <a:p>
            <a:pPr marL="0" indent="0" algn="ctr">
              <a:buNone/>
            </a:pPr>
            <a:r>
              <a:rPr lang="en-GB" sz="1800" dirty="0"/>
              <a:t>SCHYNS Michaël </a:t>
            </a:r>
            <a:r>
              <a:rPr lang="en-GB" sz="1800" baseline="30000" dirty="0">
                <a:latin typeface="Arial"/>
                <a:cs typeface="Arial"/>
              </a:rPr>
              <a:t>a</a:t>
            </a:r>
            <a:endParaRPr lang="en-GB" sz="1800" dirty="0"/>
          </a:p>
        </p:txBody>
      </p:sp>
      <p:sp>
        <p:nvSpPr>
          <p:cNvPr id="7" name="ZoneTexte 6">
            <a:extLst>
              <a:ext uri="{FF2B5EF4-FFF2-40B4-BE49-F238E27FC236}">
                <a16:creationId xmlns:a16="http://schemas.microsoft.com/office/drawing/2014/main" id="{82228CF2-3CE7-4331-8A74-1DFDCB344943}"/>
              </a:ext>
            </a:extLst>
          </p:cNvPr>
          <p:cNvSpPr txBox="1"/>
          <p:nvPr/>
        </p:nvSpPr>
        <p:spPr>
          <a:xfrm>
            <a:off x="-72518" y="-1022"/>
            <a:ext cx="9325038" cy="3046988"/>
          </a:xfrm>
          <a:prstGeom prst="rect">
            <a:avLst/>
          </a:prstGeom>
          <a:solidFill>
            <a:srgbClr val="2A6471"/>
          </a:solidFill>
          <a:ln>
            <a:solidFill>
              <a:srgbClr val="2A6471"/>
            </a:solidFill>
          </a:ln>
        </p:spPr>
        <p:txBody>
          <a:bodyPr wrap="square" rtlCol="0">
            <a:spAutoFit/>
          </a:bodyPr>
          <a:lstStyle/>
          <a:p>
            <a:pPr algn="ctr"/>
            <a:endParaRPr lang="en-GB" sz="2800" dirty="0">
              <a:solidFill>
                <a:schemeClr val="bg1"/>
              </a:solidFill>
            </a:endParaRPr>
          </a:p>
          <a:p>
            <a:pPr algn="ctr"/>
            <a:r>
              <a:rPr lang="en-GB" sz="2800" dirty="0">
                <a:solidFill>
                  <a:schemeClr val="bg1"/>
                </a:solidFill>
              </a:rPr>
              <a:t>Exploring interactions, immersion, and presence in a Virtual Reality experience for mooting</a:t>
            </a:r>
          </a:p>
          <a:p>
            <a:pPr algn="ctr"/>
            <a:r>
              <a:rPr lang="en-GB" sz="2000" dirty="0">
                <a:solidFill>
                  <a:schemeClr val="bg1"/>
                </a:solidFill>
              </a:rPr>
              <a:t>8th International XR-Metaverse Conference</a:t>
            </a:r>
          </a:p>
          <a:p>
            <a:pPr algn="ctr"/>
            <a:r>
              <a:rPr lang="en-GB" sz="2000" dirty="0">
                <a:solidFill>
                  <a:schemeClr val="bg1"/>
                </a:solidFill>
              </a:rPr>
              <a:t>XR meets the Metaverse</a:t>
            </a:r>
          </a:p>
          <a:p>
            <a:pPr algn="ctr"/>
            <a:r>
              <a:rPr lang="fr-BE" sz="2000" dirty="0">
                <a:solidFill>
                  <a:schemeClr val="bg1"/>
                </a:solidFill>
              </a:rPr>
              <a:t>28-30 June 2023</a:t>
            </a:r>
          </a:p>
          <a:p>
            <a:pPr algn="ctr"/>
            <a:r>
              <a:rPr lang="fr-BE" sz="2000" dirty="0">
                <a:solidFill>
                  <a:schemeClr val="bg1"/>
                </a:solidFill>
              </a:rPr>
              <a:t>Las Vegas </a:t>
            </a:r>
          </a:p>
          <a:p>
            <a:pPr algn="ctr"/>
            <a:endParaRPr lang="fr-FR" sz="2800" dirty="0">
              <a:solidFill>
                <a:schemeClr val="bg1"/>
              </a:solidFill>
              <a:latin typeface="Arial"/>
              <a:ea typeface="Wingdings"/>
              <a:cs typeface="Arial"/>
              <a:sym typeface="Wingdings"/>
            </a:endParaRPr>
          </a:p>
        </p:txBody>
      </p:sp>
      <p:sp>
        <p:nvSpPr>
          <p:cNvPr id="6" name="TextBox 5">
            <a:extLst>
              <a:ext uri="{FF2B5EF4-FFF2-40B4-BE49-F238E27FC236}">
                <a16:creationId xmlns:a16="http://schemas.microsoft.com/office/drawing/2014/main" id="{51021050-4F9A-4C10-9B20-D96E15E6F110}"/>
              </a:ext>
            </a:extLst>
          </p:cNvPr>
          <p:cNvSpPr txBox="1"/>
          <p:nvPr/>
        </p:nvSpPr>
        <p:spPr>
          <a:xfrm>
            <a:off x="1331640" y="4581128"/>
            <a:ext cx="6574477" cy="748923"/>
          </a:xfrm>
          <a:prstGeom prst="rect">
            <a:avLst/>
          </a:prstGeom>
          <a:noFill/>
        </p:spPr>
        <p:txBody>
          <a:bodyPr wrap="square">
            <a:spAutoFit/>
          </a:bodyPr>
          <a:lstStyle/>
          <a:p>
            <a:pPr lvl="0" algn="ctr"/>
            <a:endParaRPr lang="en-GB" sz="1600" baseline="30000" dirty="0">
              <a:latin typeface="Arial"/>
              <a:cs typeface="Arial"/>
            </a:endParaRPr>
          </a:p>
          <a:p>
            <a:pPr algn="ctr"/>
            <a:r>
              <a:rPr lang="en-GB" sz="1600" baseline="30000" dirty="0">
                <a:latin typeface="Arial"/>
                <a:cs typeface="Arial"/>
              </a:rPr>
              <a:t>a </a:t>
            </a:r>
            <a:r>
              <a:rPr lang="en-GB" sz="1600" dirty="0">
                <a:latin typeface="Arial"/>
                <a:cs typeface="Arial"/>
              </a:rPr>
              <a:t>QuantOM , HEC Liège, University of Liège</a:t>
            </a:r>
            <a:endParaRPr lang="en-GB" sz="1600" baseline="30000" dirty="0">
              <a:latin typeface="Arial"/>
              <a:cs typeface="Arial"/>
            </a:endParaRPr>
          </a:p>
          <a:p>
            <a:pPr lvl="0" algn="ctr"/>
            <a:r>
              <a:rPr lang="en-GB" sz="1600" baseline="30000" dirty="0">
                <a:latin typeface="Arial"/>
                <a:cs typeface="Arial"/>
              </a:rPr>
              <a:t>b</a:t>
            </a:r>
            <a:r>
              <a:rPr lang="en-GB" sz="1600" dirty="0">
                <a:latin typeface="Arial"/>
                <a:cs typeface="Arial"/>
              </a:rPr>
              <a:t> Faculty of Business and Law, Manchester Metropolitan University</a:t>
            </a:r>
          </a:p>
        </p:txBody>
      </p:sp>
      <p:pic>
        <p:nvPicPr>
          <p:cNvPr id="11" name="Picture 10">
            <a:extLst>
              <a:ext uri="{FF2B5EF4-FFF2-40B4-BE49-F238E27FC236}">
                <a16:creationId xmlns:a16="http://schemas.microsoft.com/office/drawing/2014/main" id="{32CAFB8B-CD32-6B49-50D6-E671981E9ED0}"/>
              </a:ext>
            </a:extLst>
          </p:cNvPr>
          <p:cNvPicPr>
            <a:picLocks noChangeAspect="1"/>
          </p:cNvPicPr>
          <p:nvPr/>
        </p:nvPicPr>
        <p:blipFill rotWithShape="1">
          <a:blip r:embed="rId3"/>
          <a:srcRect t="2277"/>
          <a:stretch/>
        </p:blipFill>
        <p:spPr>
          <a:xfrm>
            <a:off x="3347863" y="5684808"/>
            <a:ext cx="2592289" cy="1010991"/>
          </a:xfrm>
          <a:prstGeom prst="rect">
            <a:avLst/>
          </a:prstGeom>
        </p:spPr>
      </p:pic>
      <p:pic>
        <p:nvPicPr>
          <p:cNvPr id="16" name="Picture 15">
            <a:extLst>
              <a:ext uri="{FF2B5EF4-FFF2-40B4-BE49-F238E27FC236}">
                <a16:creationId xmlns:a16="http://schemas.microsoft.com/office/drawing/2014/main" id="{14E4C816-DDD2-AE9C-30C8-6CF3AA562ADD}"/>
              </a:ext>
            </a:extLst>
          </p:cNvPr>
          <p:cNvPicPr>
            <a:picLocks noChangeAspect="1"/>
          </p:cNvPicPr>
          <p:nvPr/>
        </p:nvPicPr>
        <p:blipFill>
          <a:blip r:embed="rId4"/>
          <a:stretch>
            <a:fillRect/>
          </a:stretch>
        </p:blipFill>
        <p:spPr>
          <a:xfrm>
            <a:off x="6372200" y="5301208"/>
            <a:ext cx="2600688" cy="695422"/>
          </a:xfrm>
          <a:prstGeom prst="rect">
            <a:avLst/>
          </a:prstGeom>
        </p:spPr>
      </p:pic>
      <p:pic>
        <p:nvPicPr>
          <p:cNvPr id="18" name="Picture 17">
            <a:extLst>
              <a:ext uri="{FF2B5EF4-FFF2-40B4-BE49-F238E27FC236}">
                <a16:creationId xmlns:a16="http://schemas.microsoft.com/office/drawing/2014/main" id="{4B7ABA97-90F4-ADF1-291E-249EAD44E78F}"/>
              </a:ext>
            </a:extLst>
          </p:cNvPr>
          <p:cNvPicPr>
            <a:picLocks noChangeAspect="1"/>
          </p:cNvPicPr>
          <p:nvPr/>
        </p:nvPicPr>
        <p:blipFill>
          <a:blip r:embed="rId5"/>
          <a:stretch>
            <a:fillRect/>
          </a:stretch>
        </p:blipFill>
        <p:spPr>
          <a:xfrm>
            <a:off x="5868144" y="5410234"/>
            <a:ext cx="3096344" cy="1461793"/>
          </a:xfrm>
          <a:prstGeom prst="rect">
            <a:avLst/>
          </a:prstGeom>
        </p:spPr>
      </p:pic>
      <p:pic>
        <p:nvPicPr>
          <p:cNvPr id="2" name="Picture 1">
            <a:extLst>
              <a:ext uri="{FF2B5EF4-FFF2-40B4-BE49-F238E27FC236}">
                <a16:creationId xmlns:a16="http://schemas.microsoft.com/office/drawing/2014/main" id="{64B7C361-2EF5-AEF6-9D63-11F6E116DD09}"/>
              </a:ext>
            </a:extLst>
          </p:cNvPr>
          <p:cNvPicPr>
            <a:picLocks noChangeAspect="1"/>
          </p:cNvPicPr>
          <p:nvPr/>
        </p:nvPicPr>
        <p:blipFill rotWithShape="1">
          <a:blip r:embed="rId3"/>
          <a:srcRect t="2277"/>
          <a:stretch/>
        </p:blipFill>
        <p:spPr>
          <a:xfrm>
            <a:off x="3347864" y="5661248"/>
            <a:ext cx="2592289" cy="1010991"/>
          </a:xfrm>
          <a:prstGeom prst="rect">
            <a:avLst/>
          </a:prstGeom>
        </p:spPr>
      </p:pic>
    </p:spTree>
    <p:extLst>
      <p:ext uri="{BB962C8B-B14F-4D97-AF65-F5344CB8AC3E}">
        <p14:creationId xmlns:p14="http://schemas.microsoft.com/office/powerpoint/2010/main" val="28167191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96BABBD-662D-45A0-B110-BAB7BD90AB1D}"/>
              </a:ext>
            </a:extLst>
          </p:cNvPr>
          <p:cNvSpPr txBox="1"/>
          <p:nvPr/>
        </p:nvSpPr>
        <p:spPr>
          <a:xfrm>
            <a:off x="539552" y="2113701"/>
            <a:ext cx="1923630" cy="369332"/>
          </a:xfrm>
          <a:prstGeom prst="rect">
            <a:avLst/>
          </a:prstGeom>
          <a:noFill/>
        </p:spPr>
        <p:txBody>
          <a:bodyPr wrap="square" rtlCol="0">
            <a:spAutoFit/>
          </a:bodyPr>
          <a:lstStyle/>
          <a:p>
            <a:r>
              <a:rPr lang="en-GB" dirty="0"/>
              <a:t>	</a:t>
            </a:r>
            <a:endParaRPr lang="fr-BE" dirty="0"/>
          </a:p>
        </p:txBody>
      </p:sp>
      <p:sp>
        <p:nvSpPr>
          <p:cNvPr id="23" name="ZoneTexte 6">
            <a:extLst>
              <a:ext uri="{FF2B5EF4-FFF2-40B4-BE49-F238E27FC236}">
                <a16:creationId xmlns:a16="http://schemas.microsoft.com/office/drawing/2014/main" id="{C6A037BF-65C7-4573-A097-014CC5E6078E}"/>
              </a:ext>
            </a:extLst>
          </p:cNvPr>
          <p:cNvSpPr txBox="1"/>
          <p:nvPr/>
        </p:nvSpPr>
        <p:spPr>
          <a:xfrm>
            <a:off x="-108520" y="0"/>
            <a:ext cx="9252520" cy="954107"/>
          </a:xfrm>
          <a:prstGeom prst="rect">
            <a:avLst/>
          </a:prstGeom>
          <a:solidFill>
            <a:srgbClr val="2A6471"/>
          </a:solidFill>
          <a:ln>
            <a:solidFill>
              <a:srgbClr val="2A6471"/>
            </a:solidFill>
          </a:ln>
        </p:spPr>
        <p:txBody>
          <a:bodyPr wrap="square" rtlCol="0">
            <a:spAutoFit/>
          </a:bodyPr>
          <a:lstStyle/>
          <a:p>
            <a:pPr algn="ctr"/>
            <a:endParaRPr lang="fr-FR" sz="2800" dirty="0">
              <a:solidFill>
                <a:schemeClr val="bg1"/>
              </a:solidFill>
              <a:latin typeface="Arial"/>
              <a:ea typeface="Wingdings"/>
              <a:cs typeface="Arial"/>
              <a:sym typeface="Wingdings"/>
            </a:endParaRPr>
          </a:p>
          <a:p>
            <a:pPr algn="ctr"/>
            <a:r>
              <a:rPr lang="fr-FR" sz="2800" dirty="0">
                <a:solidFill>
                  <a:schemeClr val="bg1"/>
                </a:solidFill>
                <a:latin typeface="Arial"/>
                <a:ea typeface="Wingdings"/>
                <a:cs typeface="Arial"/>
                <a:sym typeface="Wingdings"/>
              </a:rPr>
              <a:t>The </a:t>
            </a:r>
            <a:r>
              <a:rPr lang="fr-FR" sz="2800" dirty="0" err="1">
                <a:solidFill>
                  <a:schemeClr val="bg1"/>
                </a:solidFill>
                <a:latin typeface="Arial"/>
                <a:ea typeface="Wingdings"/>
                <a:cs typeface="Arial"/>
                <a:sym typeface="Wingdings"/>
              </a:rPr>
              <a:t>mooting</a:t>
            </a:r>
            <a:r>
              <a:rPr lang="fr-FR" sz="2800" dirty="0">
                <a:solidFill>
                  <a:schemeClr val="bg1"/>
                </a:solidFill>
                <a:latin typeface="Arial"/>
                <a:ea typeface="Wingdings"/>
                <a:cs typeface="Arial"/>
                <a:sym typeface="Wingdings"/>
              </a:rPr>
              <a:t> </a:t>
            </a:r>
            <a:r>
              <a:rPr lang="fr-FR" sz="2800" dirty="0" err="1">
                <a:solidFill>
                  <a:schemeClr val="bg1"/>
                </a:solidFill>
                <a:latin typeface="Arial"/>
                <a:ea typeface="Wingdings"/>
                <a:cs typeface="Arial"/>
                <a:sym typeface="Wingdings"/>
              </a:rPr>
              <a:t>environment</a:t>
            </a:r>
            <a:r>
              <a:rPr lang="fr-FR" sz="2800" dirty="0">
                <a:solidFill>
                  <a:schemeClr val="bg1"/>
                </a:solidFill>
                <a:latin typeface="Arial"/>
                <a:ea typeface="Wingdings"/>
                <a:cs typeface="Arial"/>
                <a:sym typeface="Wingdings"/>
              </a:rPr>
              <a:t>  </a:t>
            </a:r>
          </a:p>
        </p:txBody>
      </p:sp>
      <p:pic>
        <p:nvPicPr>
          <p:cNvPr id="2" name="Picture 1" descr="A group of people sitting in a courtroom&#10;&#10;Description automatically generated with medium confidence">
            <a:extLst>
              <a:ext uri="{FF2B5EF4-FFF2-40B4-BE49-F238E27FC236}">
                <a16:creationId xmlns:a16="http://schemas.microsoft.com/office/drawing/2014/main" id="{C4714277-8A00-FC61-A9AF-20DBDBF841E8}"/>
              </a:ext>
            </a:extLst>
          </p:cNvPr>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323528" y="1124744"/>
            <a:ext cx="8640960" cy="56886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0335411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ZoneTexte 6">
            <a:extLst>
              <a:ext uri="{FF2B5EF4-FFF2-40B4-BE49-F238E27FC236}">
                <a16:creationId xmlns:a16="http://schemas.microsoft.com/office/drawing/2014/main" id="{21499233-7B6C-4C2D-9E8D-1A1439165A20}"/>
              </a:ext>
            </a:extLst>
          </p:cNvPr>
          <p:cNvSpPr txBox="1"/>
          <p:nvPr/>
        </p:nvSpPr>
        <p:spPr>
          <a:xfrm>
            <a:off x="6329722" y="2254566"/>
            <a:ext cx="2974854" cy="2246769"/>
          </a:xfrm>
          <a:prstGeom prst="rect">
            <a:avLst/>
          </a:prstGeom>
          <a:noFill/>
          <a:ln>
            <a:noFill/>
          </a:ln>
        </p:spPr>
        <p:txBody>
          <a:bodyPr wrap="square" rtlCol="0">
            <a:spAutoFit/>
          </a:bodyPr>
          <a:lstStyle/>
          <a:p>
            <a:pPr algn="r"/>
            <a:endParaRPr lang="fr-FR" sz="2800" dirty="0">
              <a:solidFill>
                <a:schemeClr val="bg1"/>
              </a:solidFill>
              <a:latin typeface="Arial"/>
              <a:ea typeface="Wingdings"/>
              <a:cs typeface="Arial"/>
              <a:sym typeface="Wingdings"/>
            </a:endParaRPr>
          </a:p>
          <a:p>
            <a:pPr algn="r"/>
            <a:endParaRPr lang="fr-FR" sz="2800" dirty="0">
              <a:solidFill>
                <a:schemeClr val="bg1"/>
              </a:solidFill>
              <a:latin typeface="Arial"/>
              <a:ea typeface="Wingdings"/>
              <a:cs typeface="Arial"/>
              <a:sym typeface="Wingdings"/>
            </a:endParaRPr>
          </a:p>
          <a:p>
            <a:pPr algn="r"/>
            <a:endParaRPr lang="fr-FR" sz="2800" dirty="0">
              <a:solidFill>
                <a:schemeClr val="bg1"/>
              </a:solidFill>
              <a:latin typeface="Arial"/>
              <a:ea typeface="Wingdings"/>
              <a:cs typeface="Arial"/>
              <a:sym typeface="Wingdings"/>
            </a:endParaRPr>
          </a:p>
          <a:p>
            <a:pPr algn="r"/>
            <a:endParaRPr lang="fr-FR" sz="2800" dirty="0">
              <a:solidFill>
                <a:schemeClr val="bg1"/>
              </a:solidFill>
              <a:latin typeface="Arial"/>
              <a:ea typeface="Wingdings"/>
              <a:cs typeface="Arial"/>
              <a:sym typeface="Wingdings"/>
            </a:endParaRPr>
          </a:p>
          <a:p>
            <a:pPr algn="r"/>
            <a:endParaRPr lang="fr-FR" sz="2800" dirty="0">
              <a:solidFill>
                <a:schemeClr val="bg1"/>
              </a:solidFill>
              <a:latin typeface="Arial"/>
              <a:ea typeface="Wingdings"/>
              <a:cs typeface="Arial"/>
              <a:sym typeface="Wingdings"/>
            </a:endParaRPr>
          </a:p>
        </p:txBody>
      </p:sp>
      <p:sp>
        <p:nvSpPr>
          <p:cNvPr id="12" name="ZoneTexte 6">
            <a:extLst>
              <a:ext uri="{FF2B5EF4-FFF2-40B4-BE49-F238E27FC236}">
                <a16:creationId xmlns:a16="http://schemas.microsoft.com/office/drawing/2014/main" id="{7964D9F9-48D1-4AED-8EF8-1ABFA6C9AB07}"/>
              </a:ext>
            </a:extLst>
          </p:cNvPr>
          <p:cNvSpPr txBox="1"/>
          <p:nvPr/>
        </p:nvSpPr>
        <p:spPr>
          <a:xfrm>
            <a:off x="-54260" y="10085"/>
            <a:ext cx="9252520" cy="954107"/>
          </a:xfrm>
          <a:prstGeom prst="rect">
            <a:avLst/>
          </a:prstGeom>
          <a:solidFill>
            <a:srgbClr val="2A6471"/>
          </a:solidFill>
          <a:ln>
            <a:solidFill>
              <a:srgbClr val="2A6471"/>
            </a:solidFill>
          </a:ln>
        </p:spPr>
        <p:txBody>
          <a:bodyPr wrap="square" rtlCol="0">
            <a:spAutoFit/>
          </a:bodyPr>
          <a:lstStyle/>
          <a:p>
            <a:pPr algn="ctr"/>
            <a:r>
              <a:rPr lang="en-GB" sz="2800" dirty="0">
                <a:solidFill>
                  <a:schemeClr val="bg1"/>
                </a:solidFill>
              </a:rPr>
              <a:t>Creation of the environment </a:t>
            </a:r>
          </a:p>
          <a:p>
            <a:pPr algn="ctr"/>
            <a:r>
              <a:rPr lang="en-GB" sz="2800" dirty="0">
                <a:solidFill>
                  <a:schemeClr val="bg1"/>
                </a:solidFill>
              </a:rPr>
              <a:t>(Etienne </a:t>
            </a:r>
            <a:r>
              <a:rPr lang="en-GB" sz="2800" i="1" dirty="0">
                <a:solidFill>
                  <a:schemeClr val="bg1"/>
                </a:solidFill>
              </a:rPr>
              <a:t>et al., </a:t>
            </a:r>
            <a:r>
              <a:rPr lang="en-GB" sz="2800" dirty="0">
                <a:solidFill>
                  <a:schemeClr val="bg1"/>
                </a:solidFill>
              </a:rPr>
              <a:t>2023)  </a:t>
            </a:r>
          </a:p>
        </p:txBody>
      </p:sp>
      <p:pic>
        <p:nvPicPr>
          <p:cNvPr id="8" name="Image 7">
            <a:extLst>
              <a:ext uri="{FF2B5EF4-FFF2-40B4-BE49-F238E27FC236}">
                <a16:creationId xmlns:a16="http://schemas.microsoft.com/office/drawing/2014/main" id="{CB4F59E4-8C4E-482F-895A-F7FD7682D77E}"/>
              </a:ext>
            </a:extLst>
          </p:cNvPr>
          <p:cNvPicPr>
            <a:picLocks noChangeAspect="1"/>
          </p:cNvPicPr>
          <p:nvPr/>
        </p:nvPicPr>
        <p:blipFill>
          <a:blip r:embed="rId3"/>
          <a:stretch>
            <a:fillRect/>
          </a:stretch>
        </p:blipFill>
        <p:spPr>
          <a:xfrm>
            <a:off x="395535" y="1340768"/>
            <a:ext cx="5507130" cy="1307002"/>
          </a:xfrm>
          <a:prstGeom prst="rect">
            <a:avLst/>
          </a:prstGeom>
        </p:spPr>
      </p:pic>
      <p:sp>
        <p:nvSpPr>
          <p:cNvPr id="23" name="ZoneTexte 22">
            <a:extLst>
              <a:ext uri="{FF2B5EF4-FFF2-40B4-BE49-F238E27FC236}">
                <a16:creationId xmlns:a16="http://schemas.microsoft.com/office/drawing/2014/main" id="{F1D12DDB-71CE-44BB-8B5A-03B0AD103E3D}"/>
              </a:ext>
            </a:extLst>
          </p:cNvPr>
          <p:cNvSpPr txBox="1"/>
          <p:nvPr/>
        </p:nvSpPr>
        <p:spPr>
          <a:xfrm>
            <a:off x="323528" y="1052736"/>
            <a:ext cx="2880962" cy="338554"/>
          </a:xfrm>
          <a:prstGeom prst="rect">
            <a:avLst/>
          </a:prstGeom>
          <a:noFill/>
        </p:spPr>
        <p:txBody>
          <a:bodyPr wrap="square" rtlCol="0">
            <a:spAutoFit/>
          </a:bodyPr>
          <a:lstStyle/>
          <a:p>
            <a:r>
              <a:rPr lang="en-GB" sz="1600" b="1" dirty="0"/>
              <a:t>Photorealistic avatars</a:t>
            </a:r>
          </a:p>
        </p:txBody>
      </p:sp>
      <p:sp>
        <p:nvSpPr>
          <p:cNvPr id="24" name="Rectangle à coins arrondis 15">
            <a:extLst>
              <a:ext uri="{FF2B5EF4-FFF2-40B4-BE49-F238E27FC236}">
                <a16:creationId xmlns:a16="http://schemas.microsoft.com/office/drawing/2014/main" id="{6601E379-8A72-4943-9ECF-2BD08E4E7A52}"/>
              </a:ext>
            </a:extLst>
          </p:cNvPr>
          <p:cNvSpPr/>
          <p:nvPr/>
        </p:nvSpPr>
        <p:spPr>
          <a:xfrm>
            <a:off x="251520" y="1052736"/>
            <a:ext cx="5760640" cy="1674870"/>
          </a:xfrm>
          <a:prstGeom prst="roundRect">
            <a:avLst/>
          </a:prstGeom>
          <a:noFill/>
          <a:ln w="57150">
            <a:solidFill>
              <a:srgbClr val="2A647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3" name="ZoneTexte 6">
            <a:extLst>
              <a:ext uri="{FF2B5EF4-FFF2-40B4-BE49-F238E27FC236}">
                <a16:creationId xmlns:a16="http://schemas.microsoft.com/office/drawing/2014/main" id="{60E53D73-289F-D6F8-A2E5-4948BDB15AF3}"/>
              </a:ext>
            </a:extLst>
          </p:cNvPr>
          <p:cNvSpPr txBox="1"/>
          <p:nvPr/>
        </p:nvSpPr>
        <p:spPr>
          <a:xfrm>
            <a:off x="467544" y="2852936"/>
            <a:ext cx="5374738" cy="3046988"/>
          </a:xfrm>
          <a:prstGeom prst="rect">
            <a:avLst/>
          </a:prstGeom>
          <a:noFill/>
        </p:spPr>
        <p:txBody>
          <a:bodyPr wrap="square">
            <a:spAutoFit/>
          </a:bodyPr>
          <a:lstStyle/>
          <a:p>
            <a:r>
              <a:rPr lang="en-GB" sz="1600" b="1" dirty="0"/>
              <a:t>Attitudes</a:t>
            </a:r>
            <a:endParaRPr lang="fr-FR" sz="1600" dirty="0"/>
          </a:p>
          <a:p>
            <a:r>
              <a:rPr lang="fr-FR" sz="800" b="1" dirty="0"/>
              <a:t>Postures and hands: </a:t>
            </a:r>
          </a:p>
          <a:p>
            <a:pPr marL="285750" indent="-285750">
              <a:buFont typeface="Arial" panose="020B0604020202020204" pitchFamily="34" charset="0"/>
              <a:buChar char="•"/>
            </a:pPr>
            <a:r>
              <a:rPr lang="fr-FR" sz="800" dirty="0"/>
              <a:t>P1: Backward posture – Arms crossed</a:t>
            </a:r>
          </a:p>
          <a:p>
            <a:pPr marL="285750" indent="-285750">
              <a:buFont typeface="Arial" panose="020B0604020202020204" pitchFamily="34" charset="0"/>
              <a:buChar char="•"/>
            </a:pPr>
            <a:r>
              <a:rPr lang="fr-FR" sz="800" dirty="0"/>
              <a:t>P2: Backward posture –Arms stand (elbows on the table with hands crossed)</a:t>
            </a:r>
          </a:p>
          <a:p>
            <a:pPr marL="285750" indent="-285750">
              <a:buFont typeface="Arial" panose="020B0604020202020204" pitchFamily="34" charset="0"/>
              <a:buChar char="•"/>
            </a:pPr>
            <a:r>
              <a:rPr lang="fr-FR" sz="800" dirty="0"/>
              <a:t>P3: Backward posture – Arms behind the head</a:t>
            </a:r>
          </a:p>
          <a:p>
            <a:pPr marL="285750" indent="-285750">
              <a:buFont typeface="Arial" panose="020B0604020202020204" pitchFamily="34" charset="0"/>
              <a:buChar char="•"/>
            </a:pPr>
            <a:r>
              <a:rPr lang="fr-FR" sz="800" dirty="0"/>
              <a:t>P4: Upright posture – Hand on hand (hands on the table, one on top of the other)</a:t>
            </a:r>
          </a:p>
          <a:p>
            <a:pPr marL="285750" indent="-285750">
              <a:buFont typeface="Arial" panose="020B0604020202020204" pitchFamily="34" charset="0"/>
              <a:buChar char="•"/>
            </a:pPr>
            <a:r>
              <a:rPr lang="fr-FR" sz="800" dirty="0"/>
              <a:t>P5: Upright posture – Hands together (hands crossed on the table)</a:t>
            </a:r>
          </a:p>
          <a:p>
            <a:pPr marL="285750" indent="-285750">
              <a:buFont typeface="Arial" panose="020B0604020202020204" pitchFamily="34" charset="0"/>
              <a:buChar char="•"/>
            </a:pPr>
            <a:r>
              <a:rPr lang="fr-FR" sz="800" dirty="0"/>
              <a:t>P6: Upright posture – Hands separated in front</a:t>
            </a:r>
          </a:p>
          <a:p>
            <a:pPr marL="285750" indent="-285750">
              <a:buFont typeface="Arial" panose="020B0604020202020204" pitchFamily="34" charset="0"/>
              <a:buChar char="•"/>
            </a:pPr>
            <a:r>
              <a:rPr lang="fr-FR" sz="800" dirty="0"/>
              <a:t>P7: Forward posture – Hands together</a:t>
            </a:r>
          </a:p>
          <a:p>
            <a:pPr marL="285750" indent="-285750">
              <a:buFont typeface="Arial" panose="020B0604020202020204" pitchFamily="34" charset="0"/>
              <a:buChar char="•"/>
            </a:pPr>
            <a:r>
              <a:rPr lang="fr-FR" sz="800" dirty="0"/>
              <a:t>P8: Forward posture – Arms stand (elbows on the table with hands crossed)</a:t>
            </a:r>
          </a:p>
          <a:p>
            <a:pPr marL="285750" indent="-285750">
              <a:buFont typeface="Arial" panose="020B0604020202020204" pitchFamily="34" charset="0"/>
              <a:buChar char="•"/>
            </a:pPr>
            <a:r>
              <a:rPr lang="fr-FR" sz="800" dirty="0"/>
              <a:t>P9: Froward posture – Arms crossed</a:t>
            </a:r>
          </a:p>
          <a:p>
            <a:endParaRPr lang="fr-FR" sz="800" dirty="0"/>
          </a:p>
          <a:p>
            <a:r>
              <a:rPr lang="fr-FR" sz="800" b="1" dirty="0"/>
              <a:t>Facial expressions:</a:t>
            </a:r>
          </a:p>
          <a:p>
            <a:pPr marL="285750" indent="-285750">
              <a:buFont typeface="Arial" panose="020B0604020202020204" pitchFamily="34" charset="0"/>
              <a:buChar char="•"/>
            </a:pPr>
            <a:r>
              <a:rPr lang="fr-FR" sz="800" dirty="0"/>
              <a:t>F1: None</a:t>
            </a:r>
          </a:p>
          <a:p>
            <a:pPr marL="285750" indent="-285750">
              <a:buFont typeface="Arial" panose="020B0604020202020204" pitchFamily="34" charset="0"/>
              <a:buChar char="•"/>
            </a:pPr>
            <a:r>
              <a:rPr lang="fr-FR" sz="800" dirty="0"/>
              <a:t>F2: Smiling</a:t>
            </a:r>
          </a:p>
          <a:p>
            <a:pPr marL="285750" indent="-285750">
              <a:buFont typeface="Arial" panose="020B0604020202020204" pitchFamily="34" charset="0"/>
              <a:buChar char="•"/>
            </a:pPr>
            <a:r>
              <a:rPr lang="fr-FR" sz="800" dirty="0"/>
              <a:t>F3: Frowning</a:t>
            </a:r>
          </a:p>
          <a:p>
            <a:pPr marL="285750" indent="-285750">
              <a:buFont typeface="Arial" panose="020B0604020202020204" pitchFamily="34" charset="0"/>
              <a:buChar char="•"/>
            </a:pPr>
            <a:r>
              <a:rPr lang="fr-FR" sz="800" dirty="0"/>
              <a:t>F4: Eyebrows raised</a:t>
            </a:r>
          </a:p>
          <a:p>
            <a:endParaRPr lang="fr-FR" sz="800" b="1" dirty="0"/>
          </a:p>
          <a:p>
            <a:r>
              <a:rPr lang="fr-FR" sz="800" b="1" dirty="0"/>
              <a:t>Head movements: </a:t>
            </a:r>
          </a:p>
          <a:p>
            <a:pPr marL="171450" indent="-171450">
              <a:buFont typeface="Arial" panose="020B0604020202020204" pitchFamily="34" charset="0"/>
              <a:buChar char="•"/>
            </a:pPr>
            <a:r>
              <a:rPr lang="fr-FR" sz="800" dirty="0"/>
              <a:t>H1: None</a:t>
            </a:r>
          </a:p>
          <a:p>
            <a:pPr marL="171450" indent="-171450">
              <a:buFont typeface="Arial" panose="020B0604020202020204" pitchFamily="34" charset="0"/>
              <a:buChar char="•"/>
            </a:pPr>
            <a:r>
              <a:rPr lang="fr-FR" sz="800" dirty="0"/>
              <a:t>H2: Nod</a:t>
            </a:r>
          </a:p>
          <a:p>
            <a:pPr marL="171450" indent="-171450">
              <a:buFont typeface="Arial" panose="020B0604020202020204" pitchFamily="34" charset="0"/>
              <a:buChar char="•"/>
            </a:pPr>
            <a:r>
              <a:rPr lang="fr-FR" sz="800" dirty="0"/>
              <a:t>H3: Shake</a:t>
            </a:r>
          </a:p>
          <a:p>
            <a:pPr marL="171450" indent="-171450">
              <a:buFont typeface="Arial" panose="020B0604020202020204" pitchFamily="34" charset="0"/>
              <a:buChar char="•"/>
            </a:pPr>
            <a:r>
              <a:rPr lang="fr-FR" sz="800" dirty="0"/>
              <a:t>H4: Questioning (head tilted at 45 degrees)</a:t>
            </a:r>
          </a:p>
        </p:txBody>
      </p:sp>
      <p:sp>
        <p:nvSpPr>
          <p:cNvPr id="5" name="Rectangle à coins arrondis 15">
            <a:extLst>
              <a:ext uri="{FF2B5EF4-FFF2-40B4-BE49-F238E27FC236}">
                <a16:creationId xmlns:a16="http://schemas.microsoft.com/office/drawing/2014/main" id="{3C3C82D5-9C5E-166B-469A-9E95CEDDFDA4}"/>
              </a:ext>
            </a:extLst>
          </p:cNvPr>
          <p:cNvSpPr/>
          <p:nvPr/>
        </p:nvSpPr>
        <p:spPr>
          <a:xfrm>
            <a:off x="251520" y="2852936"/>
            <a:ext cx="4030541" cy="3096344"/>
          </a:xfrm>
          <a:prstGeom prst="roundRect">
            <a:avLst/>
          </a:prstGeom>
          <a:noFill/>
          <a:ln w="57150">
            <a:solidFill>
              <a:srgbClr val="2A647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pic>
        <p:nvPicPr>
          <p:cNvPr id="7" name="Image 4">
            <a:extLst>
              <a:ext uri="{FF2B5EF4-FFF2-40B4-BE49-F238E27FC236}">
                <a16:creationId xmlns:a16="http://schemas.microsoft.com/office/drawing/2014/main" id="{DD3C741C-440D-5C0C-5713-4C4DAB9D92D6}"/>
              </a:ext>
            </a:extLst>
          </p:cNvPr>
          <p:cNvPicPr>
            <a:picLocks noChangeAspect="1"/>
          </p:cNvPicPr>
          <p:nvPr/>
        </p:nvPicPr>
        <p:blipFill rotWithShape="1">
          <a:blip r:embed="rId4"/>
          <a:srcRect l="4233" r="2631" b="1737"/>
          <a:stretch/>
        </p:blipFill>
        <p:spPr>
          <a:xfrm>
            <a:off x="6300192" y="3933056"/>
            <a:ext cx="2016224" cy="2036221"/>
          </a:xfrm>
          <a:prstGeom prst="rect">
            <a:avLst/>
          </a:prstGeom>
        </p:spPr>
      </p:pic>
      <p:graphicFrame>
        <p:nvGraphicFramePr>
          <p:cNvPr id="9" name="Objet 3">
            <a:extLst>
              <a:ext uri="{FF2B5EF4-FFF2-40B4-BE49-F238E27FC236}">
                <a16:creationId xmlns:a16="http://schemas.microsoft.com/office/drawing/2014/main" id="{D1DD4DDC-302A-C75B-E211-F56F02E0F8EB}"/>
              </a:ext>
            </a:extLst>
          </p:cNvPr>
          <p:cNvGraphicFramePr>
            <a:graphicFrameLocks noChangeAspect="1"/>
          </p:cNvGraphicFramePr>
          <p:nvPr>
            <p:extLst>
              <p:ext uri="{D42A27DB-BD31-4B8C-83A1-F6EECF244321}">
                <p14:modId xmlns:p14="http://schemas.microsoft.com/office/powerpoint/2010/main" val="977603880"/>
              </p:ext>
            </p:extLst>
          </p:nvPr>
        </p:nvGraphicFramePr>
        <p:xfrm>
          <a:off x="6228184" y="2204864"/>
          <a:ext cx="2160240" cy="1921090"/>
        </p:xfrm>
        <a:graphic>
          <a:graphicData uri="http://schemas.openxmlformats.org/presentationml/2006/ole">
            <mc:AlternateContent xmlns:mc="http://schemas.openxmlformats.org/markup-compatibility/2006">
              <mc:Choice xmlns:v="urn:schemas-microsoft-com:vml" Requires="v">
                <p:oleObj name="Bitmap Image" r:id="rId5" imgW="5806440" imgH="4488120" progId="Paint.Picture">
                  <p:embed/>
                </p:oleObj>
              </mc:Choice>
              <mc:Fallback>
                <p:oleObj name="Bitmap Image" r:id="rId5" imgW="5806440" imgH="4488120" progId="Paint.Picture">
                  <p:embed/>
                  <p:pic>
                    <p:nvPicPr>
                      <p:cNvPr id="9" name="Objet 3">
                        <a:extLst>
                          <a:ext uri="{FF2B5EF4-FFF2-40B4-BE49-F238E27FC236}">
                            <a16:creationId xmlns:a16="http://schemas.microsoft.com/office/drawing/2014/main" id="{D1DD4DDC-302A-C75B-E211-F56F02E0F8EB}"/>
                          </a:ext>
                        </a:extLst>
                      </p:cNvPr>
                      <p:cNvPicPr/>
                      <p:nvPr/>
                    </p:nvPicPr>
                    <p:blipFill>
                      <a:blip r:embed="rId6"/>
                      <a:stretch>
                        <a:fillRect/>
                      </a:stretch>
                    </p:blipFill>
                    <p:spPr>
                      <a:xfrm>
                        <a:off x="6228184" y="2204864"/>
                        <a:ext cx="2160240" cy="1921090"/>
                      </a:xfrm>
                      <a:prstGeom prst="rect">
                        <a:avLst/>
                      </a:prstGeom>
                    </p:spPr>
                  </p:pic>
                </p:oleObj>
              </mc:Fallback>
            </mc:AlternateContent>
          </a:graphicData>
        </a:graphic>
      </p:graphicFrame>
      <p:cxnSp>
        <p:nvCxnSpPr>
          <p:cNvPr id="16" name="Straight Arrow Connector 15">
            <a:extLst>
              <a:ext uri="{FF2B5EF4-FFF2-40B4-BE49-F238E27FC236}">
                <a16:creationId xmlns:a16="http://schemas.microsoft.com/office/drawing/2014/main" id="{49FFC212-B09B-DEFD-2391-496C5D49615C}"/>
              </a:ext>
            </a:extLst>
          </p:cNvPr>
          <p:cNvCxnSpPr>
            <a:cxnSpLocks/>
          </p:cNvCxnSpPr>
          <p:nvPr/>
        </p:nvCxnSpPr>
        <p:spPr>
          <a:xfrm>
            <a:off x="4462589" y="4509120"/>
            <a:ext cx="1261539" cy="720080"/>
          </a:xfrm>
          <a:prstGeom prst="straightConnector1">
            <a:avLst/>
          </a:prstGeom>
          <a:ln>
            <a:solidFill>
              <a:srgbClr val="2A647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CE348058-9A0D-95C0-DF79-DF084DFFCA74}"/>
              </a:ext>
            </a:extLst>
          </p:cNvPr>
          <p:cNvCxnSpPr>
            <a:cxnSpLocks/>
          </p:cNvCxnSpPr>
          <p:nvPr/>
        </p:nvCxnSpPr>
        <p:spPr>
          <a:xfrm flipV="1">
            <a:off x="4462589" y="3284984"/>
            <a:ext cx="1189531" cy="720080"/>
          </a:xfrm>
          <a:prstGeom prst="straightConnector1">
            <a:avLst/>
          </a:prstGeom>
          <a:ln>
            <a:solidFill>
              <a:srgbClr val="2A647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15079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A2015B-5DF5-067A-44C2-4CEDD3032C25}"/>
              </a:ext>
            </a:extLst>
          </p:cNvPr>
          <p:cNvPicPr>
            <a:picLocks noChangeAspect="1"/>
          </p:cNvPicPr>
          <p:nvPr/>
        </p:nvPicPr>
        <p:blipFill>
          <a:blip r:embed="rId5"/>
          <a:stretch>
            <a:fillRect/>
          </a:stretch>
        </p:blipFill>
        <p:spPr>
          <a:xfrm>
            <a:off x="5868144" y="5539316"/>
            <a:ext cx="2808312" cy="1325812"/>
          </a:xfrm>
          <a:prstGeom prst="rect">
            <a:avLst/>
          </a:prstGeom>
        </p:spPr>
      </p:pic>
      <p:sp>
        <p:nvSpPr>
          <p:cNvPr id="2" name="ZoneTexte 6">
            <a:extLst>
              <a:ext uri="{FF2B5EF4-FFF2-40B4-BE49-F238E27FC236}">
                <a16:creationId xmlns:a16="http://schemas.microsoft.com/office/drawing/2014/main" id="{097E42FD-210B-40CC-8054-12033F9C0451}"/>
              </a:ext>
            </a:extLst>
          </p:cNvPr>
          <p:cNvSpPr txBox="1"/>
          <p:nvPr/>
        </p:nvSpPr>
        <p:spPr>
          <a:xfrm>
            <a:off x="-54260" y="0"/>
            <a:ext cx="9252520" cy="954107"/>
          </a:xfrm>
          <a:prstGeom prst="rect">
            <a:avLst/>
          </a:prstGeom>
          <a:solidFill>
            <a:srgbClr val="2A6471"/>
          </a:solidFill>
          <a:ln>
            <a:solidFill>
              <a:srgbClr val="2A6471"/>
            </a:solidFill>
          </a:ln>
        </p:spPr>
        <p:txBody>
          <a:bodyPr wrap="square" rtlCol="0">
            <a:spAutoFit/>
          </a:bodyPr>
          <a:lstStyle/>
          <a:p>
            <a:pPr algn="ctr"/>
            <a:endParaRPr lang="fr-BE" sz="2800" dirty="0">
              <a:solidFill>
                <a:schemeClr val="bg1"/>
              </a:solidFill>
            </a:endParaRPr>
          </a:p>
          <a:p>
            <a:pPr algn="ctr"/>
            <a:r>
              <a:rPr lang="fr-BE" sz="2800" dirty="0" err="1">
                <a:solidFill>
                  <a:schemeClr val="bg1"/>
                </a:solidFill>
              </a:rPr>
              <a:t>Methodology</a:t>
            </a:r>
            <a:endParaRPr lang="en-GB" sz="2800" dirty="0">
              <a:solidFill>
                <a:schemeClr val="bg1"/>
              </a:solidFill>
            </a:endParaRPr>
          </a:p>
        </p:txBody>
      </p:sp>
      <p:sp>
        <p:nvSpPr>
          <p:cNvPr id="8" name="Rectangle à coins arrondis 15">
            <a:extLst>
              <a:ext uri="{FF2B5EF4-FFF2-40B4-BE49-F238E27FC236}">
                <a16:creationId xmlns:a16="http://schemas.microsoft.com/office/drawing/2014/main" id="{3945FCF7-C04B-4193-A0CD-F16CA7B1B5D2}"/>
              </a:ext>
            </a:extLst>
          </p:cNvPr>
          <p:cNvSpPr/>
          <p:nvPr/>
        </p:nvSpPr>
        <p:spPr>
          <a:xfrm>
            <a:off x="899592" y="1052736"/>
            <a:ext cx="7782743" cy="1656184"/>
          </a:xfrm>
          <a:prstGeom prst="roundRect">
            <a:avLst/>
          </a:prstGeom>
          <a:noFill/>
          <a:ln w="57150">
            <a:solidFill>
              <a:srgbClr val="2A647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9" name="ZoneTexte 8">
            <a:extLst>
              <a:ext uri="{FF2B5EF4-FFF2-40B4-BE49-F238E27FC236}">
                <a16:creationId xmlns:a16="http://schemas.microsoft.com/office/drawing/2014/main" id="{E31C404B-2021-4640-A03C-D7ED0AB6D392}"/>
              </a:ext>
            </a:extLst>
          </p:cNvPr>
          <p:cNvSpPr txBox="1"/>
          <p:nvPr/>
        </p:nvSpPr>
        <p:spPr>
          <a:xfrm>
            <a:off x="1187624" y="1052736"/>
            <a:ext cx="7056784" cy="2031325"/>
          </a:xfrm>
          <a:prstGeom prst="rect">
            <a:avLst/>
          </a:prstGeom>
          <a:noFill/>
        </p:spPr>
        <p:txBody>
          <a:bodyPr wrap="square" rtlCol="0">
            <a:spAutoFit/>
          </a:bodyPr>
          <a:lstStyle/>
          <a:p>
            <a:pPr marL="171450" indent="-171450">
              <a:buFont typeface="Arial" panose="020B0604020202020204" pitchFamily="34" charset="0"/>
              <a:buChar char="•"/>
            </a:pPr>
            <a:endParaRPr lang="fr-BE" dirty="0">
              <a:cs typeface="Arial" panose="020B0604020202020204" pitchFamily="34" charset="0"/>
            </a:endParaRPr>
          </a:p>
          <a:p>
            <a:pPr marL="171450" indent="-171450">
              <a:buFont typeface="Arial" panose="020B0604020202020204" pitchFamily="34" charset="0"/>
              <a:buChar char="•"/>
            </a:pPr>
            <a:r>
              <a:rPr lang="fr-BE" dirty="0">
                <a:cs typeface="Arial" panose="020B0604020202020204" pitchFamily="34" charset="0"/>
              </a:rPr>
              <a:t>Simulation environnement </a:t>
            </a:r>
          </a:p>
          <a:p>
            <a:pPr marL="171450" indent="-171450">
              <a:buFont typeface="Arial" panose="020B0604020202020204" pitchFamily="34" charset="0"/>
              <a:buChar char="•"/>
            </a:pPr>
            <a:r>
              <a:rPr lang="fr-BE" dirty="0" err="1">
                <a:cs typeface="Arial" panose="020B0604020202020204" pitchFamily="34" charset="0"/>
              </a:rPr>
              <a:t>Purpose</a:t>
            </a:r>
            <a:r>
              <a:rPr lang="fr-BE" dirty="0">
                <a:cs typeface="Arial" panose="020B0604020202020204" pitchFamily="34" charset="0"/>
              </a:rPr>
              <a:t> ans </a:t>
            </a:r>
            <a:r>
              <a:rPr lang="fr-BE" dirty="0" err="1">
                <a:cs typeface="Arial" panose="020B0604020202020204" pitchFamily="34" charset="0"/>
              </a:rPr>
              <a:t>semantic</a:t>
            </a:r>
            <a:r>
              <a:rPr lang="fr-BE" dirty="0">
                <a:cs typeface="Arial" panose="020B0604020202020204" pitchFamily="34" charset="0"/>
              </a:rPr>
              <a:t> value of </a:t>
            </a:r>
            <a:r>
              <a:rPr lang="fr-BE" dirty="0" err="1">
                <a:cs typeface="Arial" panose="020B0604020202020204" pitchFamily="34" charset="0"/>
              </a:rPr>
              <a:t>mooting</a:t>
            </a:r>
            <a:r>
              <a:rPr lang="fr-BE" dirty="0">
                <a:cs typeface="Arial" panose="020B0604020202020204" pitchFamily="34" charset="0"/>
              </a:rPr>
              <a:t>: </a:t>
            </a:r>
            <a:r>
              <a:rPr lang="fr-BE" dirty="0" err="1">
                <a:cs typeface="Arial" panose="020B0604020202020204" pitchFamily="34" charset="0"/>
              </a:rPr>
              <a:t>designed</a:t>
            </a:r>
            <a:r>
              <a:rPr lang="fr-BE" dirty="0">
                <a:cs typeface="Arial" panose="020B0604020202020204" pitchFamily="34" charset="0"/>
              </a:rPr>
              <a:t> with Law </a:t>
            </a:r>
            <a:r>
              <a:rPr lang="fr-BE" dirty="0" err="1">
                <a:cs typeface="Arial" panose="020B0604020202020204" pitchFamily="34" charset="0"/>
              </a:rPr>
              <a:t>Professors</a:t>
            </a:r>
            <a:r>
              <a:rPr lang="fr-BE" dirty="0">
                <a:cs typeface="Arial" panose="020B0604020202020204" pitchFamily="34" charset="0"/>
              </a:rPr>
              <a:t>, </a:t>
            </a:r>
            <a:r>
              <a:rPr lang="fr-BE" dirty="0" err="1">
                <a:cs typeface="Arial" panose="020B0604020202020204" pitchFamily="34" charset="0"/>
              </a:rPr>
              <a:t>Lawyers</a:t>
            </a:r>
            <a:r>
              <a:rPr lang="fr-BE" dirty="0">
                <a:cs typeface="Arial" panose="020B0604020202020204" pitchFamily="34" charset="0"/>
              </a:rPr>
              <a:t> and </a:t>
            </a:r>
            <a:r>
              <a:rPr lang="fr-BE" dirty="0" err="1">
                <a:cs typeface="Arial" panose="020B0604020202020204" pitchFamily="34" charset="0"/>
              </a:rPr>
              <a:t>judges</a:t>
            </a:r>
            <a:r>
              <a:rPr lang="fr-BE" dirty="0">
                <a:cs typeface="Arial" panose="020B0604020202020204" pitchFamily="34" charset="0"/>
              </a:rPr>
              <a:t> </a:t>
            </a:r>
          </a:p>
          <a:p>
            <a:pPr marL="171450" indent="-171450">
              <a:buFont typeface="Arial" panose="020B0604020202020204" pitchFamily="34" charset="0"/>
              <a:buChar char="•"/>
            </a:pPr>
            <a:r>
              <a:rPr lang="fr-BE" dirty="0" err="1">
                <a:cs typeface="Arial" panose="020B0604020202020204" pitchFamily="34" charset="0"/>
              </a:rPr>
              <a:t>Different</a:t>
            </a:r>
            <a:r>
              <a:rPr lang="fr-BE" dirty="0">
                <a:cs typeface="Arial" panose="020B0604020202020204" pitchFamily="34" charset="0"/>
              </a:rPr>
              <a:t> types of </a:t>
            </a:r>
            <a:r>
              <a:rPr lang="fr-BE" dirty="0" err="1">
                <a:cs typeface="Arial" panose="020B0604020202020204" pitchFamily="34" charset="0"/>
              </a:rPr>
              <a:t>courtrooms</a:t>
            </a:r>
            <a:r>
              <a:rPr lang="fr-BE" dirty="0">
                <a:cs typeface="Arial" panose="020B0604020202020204" pitchFamily="34" charset="0"/>
              </a:rPr>
              <a:t> (</a:t>
            </a:r>
            <a:r>
              <a:rPr lang="fr-BE" dirty="0" err="1">
                <a:cs typeface="Arial" panose="020B0604020202020204" pitchFamily="34" charset="0"/>
              </a:rPr>
              <a:t>legal</a:t>
            </a:r>
            <a:r>
              <a:rPr lang="fr-BE" dirty="0">
                <a:cs typeface="Arial" panose="020B0604020202020204" pitchFamily="34" charset="0"/>
              </a:rPr>
              <a:t> </a:t>
            </a:r>
            <a:r>
              <a:rPr lang="fr-BE" dirty="0" err="1">
                <a:cs typeface="Arial" panose="020B0604020202020204" pitchFamily="34" charset="0"/>
              </a:rPr>
              <a:t>context</a:t>
            </a:r>
            <a:r>
              <a:rPr lang="fr-BE" dirty="0">
                <a:cs typeface="Arial" panose="020B0604020202020204" pitchFamily="34" charset="0"/>
              </a:rPr>
              <a:t>, country </a:t>
            </a:r>
            <a:r>
              <a:rPr lang="fr-BE" dirty="0" err="1">
                <a:cs typeface="Arial" panose="020B0604020202020204" pitchFamily="34" charset="0"/>
              </a:rPr>
              <a:t>context</a:t>
            </a:r>
            <a:r>
              <a:rPr lang="fr-BE" dirty="0">
                <a:cs typeface="Arial" panose="020B0604020202020204" pitchFamily="34" charset="0"/>
              </a:rPr>
              <a:t>, …)</a:t>
            </a:r>
          </a:p>
          <a:p>
            <a:pPr marL="171450" indent="-171450">
              <a:buFont typeface="Arial" panose="020B0604020202020204" pitchFamily="34" charset="0"/>
              <a:buChar char="•"/>
            </a:pPr>
            <a:endParaRPr lang="fr-BE" dirty="0">
              <a:cs typeface="Arial" panose="020B0604020202020204" pitchFamily="34" charset="0"/>
            </a:endParaRPr>
          </a:p>
          <a:p>
            <a:pPr marL="171450" indent="-171450">
              <a:buFont typeface="Arial" panose="020B0604020202020204" pitchFamily="34" charset="0"/>
              <a:buChar char="•"/>
            </a:pPr>
            <a:endParaRPr lang="fr-BE" dirty="0">
              <a:cs typeface="Arial" panose="020B0604020202020204" pitchFamily="34" charset="0"/>
            </a:endParaRPr>
          </a:p>
        </p:txBody>
      </p:sp>
      <p:pic>
        <p:nvPicPr>
          <p:cNvPr id="7" name="Picture 6">
            <a:extLst>
              <a:ext uri="{FF2B5EF4-FFF2-40B4-BE49-F238E27FC236}">
                <a16:creationId xmlns:a16="http://schemas.microsoft.com/office/drawing/2014/main" id="{C97FB5EB-0DF0-3548-1F83-D81D12A85A0B}"/>
              </a:ext>
            </a:extLst>
          </p:cNvPr>
          <p:cNvPicPr>
            <a:picLocks noChangeAspect="1"/>
          </p:cNvPicPr>
          <p:nvPr/>
        </p:nvPicPr>
        <p:blipFill rotWithShape="1">
          <a:blip r:embed="rId6"/>
          <a:srcRect t="2277"/>
          <a:stretch/>
        </p:blipFill>
        <p:spPr>
          <a:xfrm>
            <a:off x="3347864" y="5661248"/>
            <a:ext cx="2592289" cy="1010991"/>
          </a:xfrm>
          <a:prstGeom prst="rect">
            <a:avLst/>
          </a:prstGeom>
        </p:spPr>
      </p:pic>
      <p:pic>
        <p:nvPicPr>
          <p:cNvPr id="10" name="Elo_Courtroom_touch">
            <a:hlinkClick r:id="" action="ppaction://media"/>
            <a:extLst>
              <a:ext uri="{FF2B5EF4-FFF2-40B4-BE49-F238E27FC236}">
                <a16:creationId xmlns:a16="http://schemas.microsoft.com/office/drawing/2014/main" id="{4C427D72-A67C-DC7D-3256-91086F291A6E}"/>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267744" y="2852936"/>
            <a:ext cx="4792532" cy="26957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783689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4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2FEBFDB-E78A-786F-226F-69AC258F92CD}"/>
              </a:ext>
            </a:extLst>
          </p:cNvPr>
          <p:cNvSpPr/>
          <p:nvPr/>
        </p:nvSpPr>
        <p:spPr>
          <a:xfrm>
            <a:off x="3347864" y="5949280"/>
            <a:ext cx="5688632" cy="72008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196BABBD-662D-45A0-B110-BAB7BD90AB1D}"/>
              </a:ext>
            </a:extLst>
          </p:cNvPr>
          <p:cNvSpPr txBox="1"/>
          <p:nvPr/>
        </p:nvSpPr>
        <p:spPr>
          <a:xfrm>
            <a:off x="539552" y="2113701"/>
            <a:ext cx="1923630" cy="369332"/>
          </a:xfrm>
          <a:prstGeom prst="rect">
            <a:avLst/>
          </a:prstGeom>
          <a:noFill/>
        </p:spPr>
        <p:txBody>
          <a:bodyPr wrap="square" rtlCol="0">
            <a:spAutoFit/>
          </a:bodyPr>
          <a:lstStyle/>
          <a:p>
            <a:r>
              <a:rPr lang="en-GB" dirty="0"/>
              <a:t>	</a:t>
            </a:r>
            <a:endParaRPr lang="fr-BE" dirty="0"/>
          </a:p>
        </p:txBody>
      </p:sp>
      <p:sp>
        <p:nvSpPr>
          <p:cNvPr id="23" name="ZoneTexte 6">
            <a:extLst>
              <a:ext uri="{FF2B5EF4-FFF2-40B4-BE49-F238E27FC236}">
                <a16:creationId xmlns:a16="http://schemas.microsoft.com/office/drawing/2014/main" id="{C6A037BF-65C7-4573-A097-014CC5E6078E}"/>
              </a:ext>
            </a:extLst>
          </p:cNvPr>
          <p:cNvSpPr txBox="1"/>
          <p:nvPr/>
        </p:nvSpPr>
        <p:spPr>
          <a:xfrm>
            <a:off x="-108520" y="0"/>
            <a:ext cx="9252520" cy="954107"/>
          </a:xfrm>
          <a:prstGeom prst="rect">
            <a:avLst/>
          </a:prstGeom>
          <a:solidFill>
            <a:srgbClr val="2A6471"/>
          </a:solidFill>
          <a:ln>
            <a:solidFill>
              <a:srgbClr val="2A6471"/>
            </a:solidFill>
          </a:ln>
        </p:spPr>
        <p:txBody>
          <a:bodyPr wrap="square" rtlCol="0">
            <a:spAutoFit/>
          </a:bodyPr>
          <a:lstStyle/>
          <a:p>
            <a:pPr algn="ctr"/>
            <a:endParaRPr lang="fr-FR" sz="2800" dirty="0">
              <a:solidFill>
                <a:schemeClr val="bg1"/>
              </a:solidFill>
              <a:latin typeface="Arial"/>
              <a:ea typeface="Wingdings"/>
              <a:cs typeface="Arial"/>
              <a:sym typeface="Wingdings"/>
            </a:endParaRPr>
          </a:p>
          <a:p>
            <a:pPr algn="ctr"/>
            <a:r>
              <a:rPr lang="fr-FR" sz="2800" dirty="0">
                <a:solidFill>
                  <a:schemeClr val="bg1"/>
                </a:solidFill>
                <a:latin typeface="Arial"/>
                <a:ea typeface="Wingdings"/>
                <a:cs typeface="Arial"/>
                <a:sym typeface="Wingdings"/>
              </a:rPr>
              <a:t>The importance of the </a:t>
            </a:r>
            <a:r>
              <a:rPr lang="fr-FR" sz="2800" dirty="0" err="1">
                <a:solidFill>
                  <a:schemeClr val="bg1"/>
                </a:solidFill>
                <a:latin typeface="Arial"/>
                <a:ea typeface="Wingdings"/>
                <a:cs typeface="Arial"/>
                <a:sym typeface="Wingdings"/>
              </a:rPr>
              <a:t>P’s</a:t>
            </a:r>
            <a:endParaRPr lang="fr-FR" sz="2800" dirty="0">
              <a:solidFill>
                <a:schemeClr val="bg1"/>
              </a:solidFill>
              <a:latin typeface="Arial"/>
              <a:ea typeface="Wingdings"/>
              <a:cs typeface="Arial"/>
              <a:sym typeface="Wingdings"/>
            </a:endParaRPr>
          </a:p>
        </p:txBody>
      </p:sp>
      <p:pic>
        <p:nvPicPr>
          <p:cNvPr id="3" name="Picture 2" descr="A screenshot of a video game&#10;&#10;Description automatically generated">
            <a:extLst>
              <a:ext uri="{FF2B5EF4-FFF2-40B4-BE49-F238E27FC236}">
                <a16:creationId xmlns:a16="http://schemas.microsoft.com/office/drawing/2014/main" id="{ABFAFF22-7464-C0D2-D373-7460ACBEBE4F}"/>
              </a:ext>
            </a:extLst>
          </p:cNvPr>
          <p:cNvPicPr>
            <a:picLocks noChangeAspect="1"/>
          </p:cNvPicPr>
          <p:nvPr/>
        </p:nvPicPr>
        <p:blipFill rotWithShape="1">
          <a:blip r:embed="rId3">
            <a:extLst>
              <a:ext uri="{28A0092B-C50C-407E-A947-70E740481C1C}">
                <a14:useLocalDpi xmlns:a14="http://schemas.microsoft.com/office/drawing/2010/main" val="0"/>
              </a:ext>
            </a:extLst>
          </a:blip>
          <a:srcRect l="29119" t="21179" r="23917" b="19164"/>
          <a:stretch/>
        </p:blipFill>
        <p:spPr>
          <a:xfrm>
            <a:off x="3059832" y="1124744"/>
            <a:ext cx="2987603" cy="3816424"/>
          </a:xfrm>
          <a:prstGeom prst="rect">
            <a:avLst/>
          </a:prstGeom>
        </p:spPr>
      </p:pic>
      <p:pic>
        <p:nvPicPr>
          <p:cNvPr id="5" name="Picture 4" descr="A screenshot of a video game&#10;&#10;Description automatically generated">
            <a:extLst>
              <a:ext uri="{FF2B5EF4-FFF2-40B4-BE49-F238E27FC236}">
                <a16:creationId xmlns:a16="http://schemas.microsoft.com/office/drawing/2014/main" id="{46E1CC05-39C4-C2DB-C6F0-7A100A3B91A6}"/>
              </a:ext>
            </a:extLst>
          </p:cNvPr>
          <p:cNvPicPr>
            <a:picLocks noChangeAspect="1"/>
          </p:cNvPicPr>
          <p:nvPr/>
        </p:nvPicPr>
        <p:blipFill rotWithShape="1">
          <a:blip r:embed="rId4">
            <a:extLst>
              <a:ext uri="{28A0092B-C50C-407E-A947-70E740481C1C}">
                <a14:useLocalDpi xmlns:a14="http://schemas.microsoft.com/office/drawing/2010/main" val="0"/>
              </a:ext>
            </a:extLst>
          </a:blip>
          <a:srcRect l="28920" t="19442" r="24116" b="18490"/>
          <a:stretch/>
        </p:blipFill>
        <p:spPr>
          <a:xfrm>
            <a:off x="100341" y="1124744"/>
            <a:ext cx="2880320" cy="3828043"/>
          </a:xfrm>
          <a:prstGeom prst="rect">
            <a:avLst/>
          </a:prstGeom>
        </p:spPr>
      </p:pic>
      <p:pic>
        <p:nvPicPr>
          <p:cNvPr id="9" name="Picture 8" descr="A screenshot of a video game&#10;&#10;Description automatically generated">
            <a:extLst>
              <a:ext uri="{FF2B5EF4-FFF2-40B4-BE49-F238E27FC236}">
                <a16:creationId xmlns:a16="http://schemas.microsoft.com/office/drawing/2014/main" id="{0B3F3919-16CB-5DC1-2B29-6869BA5FD105}"/>
              </a:ext>
            </a:extLst>
          </p:cNvPr>
          <p:cNvPicPr>
            <a:picLocks noChangeAspect="1"/>
          </p:cNvPicPr>
          <p:nvPr/>
        </p:nvPicPr>
        <p:blipFill rotWithShape="1">
          <a:blip r:embed="rId5">
            <a:extLst>
              <a:ext uri="{28A0092B-C50C-407E-A947-70E740481C1C}">
                <a14:useLocalDpi xmlns:a14="http://schemas.microsoft.com/office/drawing/2010/main" val="0"/>
              </a:ext>
            </a:extLst>
          </a:blip>
          <a:srcRect l="29406" t="19930" r="25145" b="18606"/>
          <a:stretch/>
        </p:blipFill>
        <p:spPr>
          <a:xfrm>
            <a:off x="6156176" y="1124744"/>
            <a:ext cx="2806195" cy="3816424"/>
          </a:xfrm>
          <a:prstGeom prst="rect">
            <a:avLst/>
          </a:prstGeom>
        </p:spPr>
      </p:pic>
      <p:sp>
        <p:nvSpPr>
          <p:cNvPr id="10" name="TextBox 9">
            <a:extLst>
              <a:ext uri="{FF2B5EF4-FFF2-40B4-BE49-F238E27FC236}">
                <a16:creationId xmlns:a16="http://schemas.microsoft.com/office/drawing/2014/main" id="{E791AB0E-4109-D13D-46E4-50D0148C528C}"/>
              </a:ext>
            </a:extLst>
          </p:cNvPr>
          <p:cNvSpPr txBox="1"/>
          <p:nvPr/>
        </p:nvSpPr>
        <p:spPr>
          <a:xfrm>
            <a:off x="179512" y="5013176"/>
            <a:ext cx="1800200" cy="584775"/>
          </a:xfrm>
          <a:prstGeom prst="rect">
            <a:avLst/>
          </a:prstGeom>
          <a:noFill/>
        </p:spPr>
        <p:txBody>
          <a:bodyPr wrap="square">
            <a:spAutoFit/>
          </a:bodyPr>
          <a:lstStyle/>
          <a:p>
            <a:r>
              <a:rPr lang="fr-BE" sz="3200" b="1" dirty="0" err="1"/>
              <a:t>Presence</a:t>
            </a:r>
            <a:r>
              <a:rPr lang="fr-BE" sz="3200" b="1" dirty="0"/>
              <a:t> </a:t>
            </a:r>
          </a:p>
        </p:txBody>
      </p:sp>
      <p:sp>
        <p:nvSpPr>
          <p:cNvPr id="11" name="TextBox 10">
            <a:extLst>
              <a:ext uri="{FF2B5EF4-FFF2-40B4-BE49-F238E27FC236}">
                <a16:creationId xmlns:a16="http://schemas.microsoft.com/office/drawing/2014/main" id="{A35AEA8B-712B-424B-F964-816DADEB2920}"/>
              </a:ext>
            </a:extLst>
          </p:cNvPr>
          <p:cNvSpPr txBox="1"/>
          <p:nvPr/>
        </p:nvSpPr>
        <p:spPr>
          <a:xfrm>
            <a:off x="1691680" y="5733256"/>
            <a:ext cx="2016224" cy="584775"/>
          </a:xfrm>
          <a:prstGeom prst="rect">
            <a:avLst/>
          </a:prstGeom>
          <a:noFill/>
        </p:spPr>
        <p:txBody>
          <a:bodyPr wrap="square">
            <a:spAutoFit/>
          </a:bodyPr>
          <a:lstStyle/>
          <a:p>
            <a:r>
              <a:rPr lang="fr-BE" sz="3200" b="1" dirty="0" err="1"/>
              <a:t>Proximity</a:t>
            </a:r>
            <a:endParaRPr lang="fr-BE" sz="3200" b="1" dirty="0"/>
          </a:p>
        </p:txBody>
      </p:sp>
      <p:sp>
        <p:nvSpPr>
          <p:cNvPr id="12" name="TextBox 11">
            <a:extLst>
              <a:ext uri="{FF2B5EF4-FFF2-40B4-BE49-F238E27FC236}">
                <a16:creationId xmlns:a16="http://schemas.microsoft.com/office/drawing/2014/main" id="{6BC69B4E-1D37-7D60-0145-B2F0FDA25186}"/>
              </a:ext>
            </a:extLst>
          </p:cNvPr>
          <p:cNvSpPr txBox="1"/>
          <p:nvPr/>
        </p:nvSpPr>
        <p:spPr>
          <a:xfrm>
            <a:off x="3491880" y="5085184"/>
            <a:ext cx="2367880" cy="584775"/>
          </a:xfrm>
          <a:prstGeom prst="rect">
            <a:avLst/>
          </a:prstGeom>
          <a:noFill/>
        </p:spPr>
        <p:txBody>
          <a:bodyPr wrap="square">
            <a:spAutoFit/>
          </a:bodyPr>
          <a:lstStyle/>
          <a:p>
            <a:r>
              <a:rPr lang="fr-BE" sz="3200" b="1" dirty="0"/>
              <a:t>Participation</a:t>
            </a:r>
          </a:p>
        </p:txBody>
      </p:sp>
      <p:sp>
        <p:nvSpPr>
          <p:cNvPr id="13" name="TextBox 12">
            <a:extLst>
              <a:ext uri="{FF2B5EF4-FFF2-40B4-BE49-F238E27FC236}">
                <a16:creationId xmlns:a16="http://schemas.microsoft.com/office/drawing/2014/main" id="{A1FECB26-972F-E683-4842-2C399749DCC6}"/>
              </a:ext>
            </a:extLst>
          </p:cNvPr>
          <p:cNvSpPr txBox="1"/>
          <p:nvPr/>
        </p:nvSpPr>
        <p:spPr>
          <a:xfrm>
            <a:off x="5652120" y="5733256"/>
            <a:ext cx="2655912" cy="584775"/>
          </a:xfrm>
          <a:prstGeom prst="rect">
            <a:avLst/>
          </a:prstGeom>
          <a:noFill/>
        </p:spPr>
        <p:txBody>
          <a:bodyPr wrap="square">
            <a:spAutoFit/>
          </a:bodyPr>
          <a:lstStyle/>
          <a:p>
            <a:r>
              <a:rPr lang="fr-BE" sz="3200" b="1" dirty="0"/>
              <a:t>Point of </a:t>
            </a:r>
            <a:r>
              <a:rPr lang="fr-BE" sz="3200" b="1" dirty="0" err="1"/>
              <a:t>view</a:t>
            </a:r>
            <a:r>
              <a:rPr lang="fr-BE" sz="3200" b="1" dirty="0"/>
              <a:t> </a:t>
            </a:r>
          </a:p>
        </p:txBody>
      </p:sp>
      <p:sp>
        <p:nvSpPr>
          <p:cNvPr id="14" name="TextBox 13">
            <a:extLst>
              <a:ext uri="{FF2B5EF4-FFF2-40B4-BE49-F238E27FC236}">
                <a16:creationId xmlns:a16="http://schemas.microsoft.com/office/drawing/2014/main" id="{8492DFAE-FB77-25B0-841D-72D979DBA798}"/>
              </a:ext>
            </a:extLst>
          </p:cNvPr>
          <p:cNvSpPr txBox="1"/>
          <p:nvPr/>
        </p:nvSpPr>
        <p:spPr>
          <a:xfrm>
            <a:off x="7884368" y="5085184"/>
            <a:ext cx="1800200" cy="584775"/>
          </a:xfrm>
          <a:prstGeom prst="rect">
            <a:avLst/>
          </a:prstGeom>
          <a:noFill/>
        </p:spPr>
        <p:txBody>
          <a:bodyPr wrap="square">
            <a:spAutoFit/>
          </a:bodyPr>
          <a:lstStyle/>
          <a:p>
            <a:r>
              <a:rPr lang="fr-BE" sz="3200" b="1" dirty="0"/>
              <a:t>Place </a:t>
            </a:r>
          </a:p>
        </p:txBody>
      </p:sp>
    </p:spTree>
    <p:extLst>
      <p:ext uri="{BB962C8B-B14F-4D97-AF65-F5344CB8AC3E}">
        <p14:creationId xmlns:p14="http://schemas.microsoft.com/office/powerpoint/2010/main" val="38919472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A2015B-5DF5-067A-44C2-4CEDD3032C25}"/>
              </a:ext>
            </a:extLst>
          </p:cNvPr>
          <p:cNvPicPr>
            <a:picLocks noChangeAspect="1"/>
          </p:cNvPicPr>
          <p:nvPr/>
        </p:nvPicPr>
        <p:blipFill>
          <a:blip r:embed="rId3"/>
          <a:stretch>
            <a:fillRect/>
          </a:stretch>
        </p:blipFill>
        <p:spPr>
          <a:xfrm>
            <a:off x="5868144" y="5410234"/>
            <a:ext cx="3096344" cy="1461793"/>
          </a:xfrm>
          <a:prstGeom prst="rect">
            <a:avLst/>
          </a:prstGeom>
        </p:spPr>
      </p:pic>
      <p:sp>
        <p:nvSpPr>
          <p:cNvPr id="2" name="ZoneTexte 6">
            <a:extLst>
              <a:ext uri="{FF2B5EF4-FFF2-40B4-BE49-F238E27FC236}">
                <a16:creationId xmlns:a16="http://schemas.microsoft.com/office/drawing/2014/main" id="{097E42FD-210B-40CC-8054-12033F9C0451}"/>
              </a:ext>
            </a:extLst>
          </p:cNvPr>
          <p:cNvSpPr txBox="1"/>
          <p:nvPr/>
        </p:nvSpPr>
        <p:spPr>
          <a:xfrm>
            <a:off x="-54260" y="0"/>
            <a:ext cx="9252520" cy="954107"/>
          </a:xfrm>
          <a:prstGeom prst="rect">
            <a:avLst/>
          </a:prstGeom>
          <a:solidFill>
            <a:srgbClr val="2A6471"/>
          </a:solidFill>
          <a:ln>
            <a:solidFill>
              <a:srgbClr val="2A6471"/>
            </a:solidFill>
          </a:ln>
        </p:spPr>
        <p:txBody>
          <a:bodyPr wrap="square" rtlCol="0">
            <a:spAutoFit/>
          </a:bodyPr>
          <a:lstStyle/>
          <a:p>
            <a:pPr algn="ctr"/>
            <a:endParaRPr lang="fr-BE" sz="2800" dirty="0">
              <a:solidFill>
                <a:schemeClr val="bg1"/>
              </a:solidFill>
            </a:endParaRPr>
          </a:p>
          <a:p>
            <a:pPr algn="ctr"/>
            <a:r>
              <a:rPr lang="fr-BE" sz="2800" dirty="0" err="1">
                <a:solidFill>
                  <a:schemeClr val="bg1"/>
                </a:solidFill>
              </a:rPr>
              <a:t>Methodology</a:t>
            </a:r>
            <a:endParaRPr lang="en-GB" sz="2800" dirty="0">
              <a:solidFill>
                <a:schemeClr val="bg1"/>
              </a:solidFill>
            </a:endParaRPr>
          </a:p>
        </p:txBody>
      </p:sp>
      <p:sp>
        <p:nvSpPr>
          <p:cNvPr id="5" name="ZoneTexte 4">
            <a:extLst>
              <a:ext uri="{FF2B5EF4-FFF2-40B4-BE49-F238E27FC236}">
                <a16:creationId xmlns:a16="http://schemas.microsoft.com/office/drawing/2014/main" id="{9ED971FE-408C-485A-904C-E7250429B566}"/>
              </a:ext>
            </a:extLst>
          </p:cNvPr>
          <p:cNvSpPr txBox="1"/>
          <p:nvPr/>
        </p:nvSpPr>
        <p:spPr>
          <a:xfrm>
            <a:off x="1452118" y="1256598"/>
            <a:ext cx="7344816" cy="1015663"/>
          </a:xfrm>
          <a:prstGeom prst="rect">
            <a:avLst/>
          </a:prstGeom>
          <a:noFill/>
        </p:spPr>
        <p:txBody>
          <a:bodyPr wrap="square" rtlCol="0">
            <a:spAutoFit/>
          </a:bodyPr>
          <a:lstStyle/>
          <a:p>
            <a:r>
              <a:rPr lang="en-GB" sz="2000" dirty="0"/>
              <a:t>How to enhance the experience in a virtual environment for mooting in terms of the quality of immersion, the feeling of presence, and the efficiency of the training?</a:t>
            </a:r>
          </a:p>
        </p:txBody>
      </p:sp>
      <p:sp>
        <p:nvSpPr>
          <p:cNvPr id="6" name="Rectangle à coins arrondis 15">
            <a:extLst>
              <a:ext uri="{FF2B5EF4-FFF2-40B4-BE49-F238E27FC236}">
                <a16:creationId xmlns:a16="http://schemas.microsoft.com/office/drawing/2014/main" id="{1E523A3A-8DF0-4176-B4AA-BEE67089317F}"/>
              </a:ext>
            </a:extLst>
          </p:cNvPr>
          <p:cNvSpPr/>
          <p:nvPr/>
        </p:nvSpPr>
        <p:spPr>
          <a:xfrm>
            <a:off x="1187624" y="1052736"/>
            <a:ext cx="7590257" cy="1296144"/>
          </a:xfrm>
          <a:prstGeom prst="roundRect">
            <a:avLst/>
          </a:prstGeom>
          <a:noFill/>
          <a:ln w="57150">
            <a:solidFill>
              <a:srgbClr val="2A647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4" name="Flèche : courbe vers la droite 3">
            <a:extLst>
              <a:ext uri="{FF2B5EF4-FFF2-40B4-BE49-F238E27FC236}">
                <a16:creationId xmlns:a16="http://schemas.microsoft.com/office/drawing/2014/main" id="{9583DCA5-9B49-40EC-AEED-D191435FE8B9}"/>
              </a:ext>
            </a:extLst>
          </p:cNvPr>
          <p:cNvSpPr/>
          <p:nvPr/>
        </p:nvSpPr>
        <p:spPr>
          <a:xfrm>
            <a:off x="155974" y="1904670"/>
            <a:ext cx="720080" cy="1884402"/>
          </a:xfrm>
          <a:prstGeom prst="curvedRightArrow">
            <a:avLst/>
          </a:prstGeom>
          <a:solidFill>
            <a:srgbClr val="2A64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Rectangle à coins arrondis 15">
            <a:extLst>
              <a:ext uri="{FF2B5EF4-FFF2-40B4-BE49-F238E27FC236}">
                <a16:creationId xmlns:a16="http://schemas.microsoft.com/office/drawing/2014/main" id="{3945FCF7-C04B-4193-A0CD-F16CA7B1B5D2}"/>
              </a:ext>
            </a:extLst>
          </p:cNvPr>
          <p:cNvSpPr/>
          <p:nvPr/>
        </p:nvSpPr>
        <p:spPr>
          <a:xfrm>
            <a:off x="1115616" y="2492896"/>
            <a:ext cx="7782743" cy="2892482"/>
          </a:xfrm>
          <a:prstGeom prst="roundRect">
            <a:avLst/>
          </a:prstGeom>
          <a:noFill/>
          <a:ln w="57150">
            <a:solidFill>
              <a:srgbClr val="2A647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9" name="ZoneTexte 8">
            <a:extLst>
              <a:ext uri="{FF2B5EF4-FFF2-40B4-BE49-F238E27FC236}">
                <a16:creationId xmlns:a16="http://schemas.microsoft.com/office/drawing/2014/main" id="{E31C404B-2021-4640-A03C-D7ED0AB6D392}"/>
              </a:ext>
            </a:extLst>
          </p:cNvPr>
          <p:cNvSpPr txBox="1"/>
          <p:nvPr/>
        </p:nvSpPr>
        <p:spPr>
          <a:xfrm>
            <a:off x="1403648" y="2492896"/>
            <a:ext cx="7056784" cy="2862322"/>
          </a:xfrm>
          <a:prstGeom prst="rect">
            <a:avLst/>
          </a:prstGeom>
          <a:noFill/>
        </p:spPr>
        <p:txBody>
          <a:bodyPr wrap="square" rtlCol="0">
            <a:spAutoFit/>
          </a:bodyPr>
          <a:lstStyle/>
          <a:p>
            <a:pPr marL="171450" indent="-171450">
              <a:buFont typeface="Arial" panose="020B0604020202020204" pitchFamily="34" charset="0"/>
              <a:buChar char="•"/>
            </a:pPr>
            <a:r>
              <a:rPr lang="fr-BE" dirty="0">
                <a:cs typeface="Arial" panose="020B0604020202020204" pitchFamily="34" charset="0"/>
              </a:rPr>
              <a:t>Qualitative </a:t>
            </a:r>
            <a:r>
              <a:rPr lang="fr-BE" dirty="0" err="1">
                <a:cs typeface="Arial" panose="020B0604020202020204" pitchFamily="34" charset="0"/>
              </a:rPr>
              <a:t>study</a:t>
            </a:r>
            <a:r>
              <a:rPr lang="fr-BE" dirty="0">
                <a:cs typeface="Arial" panose="020B0604020202020204" pitchFamily="34" charset="0"/>
              </a:rPr>
              <a:t>: </a:t>
            </a:r>
            <a:r>
              <a:rPr lang="fr-BE" dirty="0" err="1">
                <a:cs typeface="Arial" panose="020B0604020202020204" pitchFamily="34" charset="0"/>
              </a:rPr>
              <a:t>until</a:t>
            </a:r>
            <a:r>
              <a:rPr lang="fr-BE" dirty="0">
                <a:cs typeface="Arial" panose="020B0604020202020204" pitchFamily="34" charset="0"/>
              </a:rPr>
              <a:t> data saturation</a:t>
            </a:r>
          </a:p>
          <a:p>
            <a:pPr marL="342900" indent="-342900">
              <a:buFontTx/>
              <a:buChar char="-"/>
            </a:pPr>
            <a:r>
              <a:rPr lang="fr-BE" dirty="0">
                <a:cs typeface="Arial" panose="020B0604020202020204" pitchFamily="34" charset="0"/>
              </a:rPr>
              <a:t>Semi-</a:t>
            </a:r>
            <a:r>
              <a:rPr lang="fr-BE" dirty="0" err="1">
                <a:cs typeface="Arial" panose="020B0604020202020204" pitchFamily="34" charset="0"/>
              </a:rPr>
              <a:t>structured</a:t>
            </a:r>
            <a:r>
              <a:rPr lang="fr-BE" dirty="0">
                <a:cs typeface="Arial" panose="020B0604020202020204" pitchFamily="34" charset="0"/>
              </a:rPr>
              <a:t> interviews</a:t>
            </a:r>
          </a:p>
          <a:p>
            <a:pPr marL="342900" indent="-342900">
              <a:buFontTx/>
              <a:buChar char="-"/>
            </a:pPr>
            <a:r>
              <a:rPr lang="fr-BE" dirty="0" err="1">
                <a:cs typeface="Arial" panose="020B0604020202020204" pitchFamily="34" charset="0"/>
              </a:rPr>
              <a:t>Professors</a:t>
            </a:r>
            <a:r>
              <a:rPr lang="fr-BE" dirty="0">
                <a:cs typeface="Arial" panose="020B0604020202020204" pitchFamily="34" charset="0"/>
              </a:rPr>
              <a:t> </a:t>
            </a:r>
            <a:r>
              <a:rPr lang="fr-BE" dirty="0" err="1">
                <a:cs typeface="Arial" panose="020B0604020202020204" pitchFamily="34" charset="0"/>
              </a:rPr>
              <a:t>having</a:t>
            </a:r>
            <a:r>
              <a:rPr lang="fr-BE" dirty="0">
                <a:cs typeface="Arial" panose="020B0604020202020204" pitchFamily="34" charset="0"/>
              </a:rPr>
              <a:t> </a:t>
            </a:r>
            <a:r>
              <a:rPr lang="fr-BE" dirty="0" err="1">
                <a:cs typeface="Arial" panose="020B0604020202020204" pitchFamily="34" charset="0"/>
              </a:rPr>
              <a:t>experience</a:t>
            </a:r>
            <a:r>
              <a:rPr lang="fr-BE" dirty="0">
                <a:cs typeface="Arial" panose="020B0604020202020204" pitchFamily="34" charset="0"/>
              </a:rPr>
              <a:t> in </a:t>
            </a:r>
            <a:r>
              <a:rPr lang="fr-BE" dirty="0" err="1">
                <a:cs typeface="Arial" panose="020B0604020202020204" pitchFamily="34" charset="0"/>
              </a:rPr>
              <a:t>mock</a:t>
            </a:r>
            <a:r>
              <a:rPr lang="fr-BE" dirty="0">
                <a:cs typeface="Arial" panose="020B0604020202020204" pitchFamily="34" charset="0"/>
              </a:rPr>
              <a:t> trial and </a:t>
            </a:r>
            <a:r>
              <a:rPr lang="fr-BE" dirty="0" err="1">
                <a:cs typeface="Arial" panose="020B0604020202020204" pitchFamily="34" charset="0"/>
              </a:rPr>
              <a:t>legal</a:t>
            </a:r>
            <a:r>
              <a:rPr lang="fr-BE" dirty="0">
                <a:cs typeface="Arial" panose="020B0604020202020204" pitchFamily="34" charset="0"/>
              </a:rPr>
              <a:t> </a:t>
            </a:r>
            <a:r>
              <a:rPr lang="fr-BE" dirty="0" err="1">
                <a:cs typeface="Arial" panose="020B0604020202020204" pitchFamily="34" charset="0"/>
              </a:rPr>
              <a:t>education</a:t>
            </a:r>
            <a:endParaRPr lang="fr-BE" dirty="0">
              <a:cs typeface="Arial" panose="020B0604020202020204" pitchFamily="34" charset="0"/>
            </a:endParaRPr>
          </a:p>
          <a:p>
            <a:pPr marL="171450" indent="-171450">
              <a:buFont typeface="Arial" panose="020B0604020202020204" pitchFamily="34" charset="0"/>
              <a:buChar char="•"/>
            </a:pPr>
            <a:r>
              <a:rPr lang="fr-BE" dirty="0">
                <a:cs typeface="Arial" panose="020B0604020202020204" pitchFamily="34" charset="0"/>
              </a:rPr>
              <a:t>Quantitative </a:t>
            </a:r>
            <a:r>
              <a:rPr lang="fr-BE" dirty="0" err="1">
                <a:cs typeface="Arial" panose="020B0604020202020204" pitchFamily="34" charset="0"/>
              </a:rPr>
              <a:t>study</a:t>
            </a:r>
            <a:r>
              <a:rPr lang="fr-BE" dirty="0">
                <a:cs typeface="Arial" panose="020B0604020202020204" pitchFamily="34" charset="0"/>
              </a:rPr>
              <a:t>: 250 participants </a:t>
            </a:r>
          </a:p>
          <a:p>
            <a:pPr marL="342900" indent="-342900">
              <a:buFontTx/>
              <a:buChar char="-"/>
            </a:pPr>
            <a:r>
              <a:rPr lang="fr-BE" dirty="0" err="1">
                <a:cs typeface="Arial" panose="020B0604020202020204" pitchFamily="34" charset="0"/>
              </a:rPr>
              <a:t>Students</a:t>
            </a:r>
            <a:r>
              <a:rPr lang="fr-BE" dirty="0">
                <a:cs typeface="Arial" panose="020B0604020202020204" pitchFamily="34" charset="0"/>
              </a:rPr>
              <a:t> in Law </a:t>
            </a:r>
            <a:r>
              <a:rPr lang="fr-BE" dirty="0" err="1">
                <a:cs typeface="Arial" panose="020B0604020202020204" pitchFamily="34" charset="0"/>
              </a:rPr>
              <a:t>having</a:t>
            </a:r>
            <a:r>
              <a:rPr lang="fr-BE" dirty="0">
                <a:cs typeface="Arial" panose="020B0604020202020204" pitchFamily="34" charset="0"/>
              </a:rPr>
              <a:t> </a:t>
            </a:r>
            <a:r>
              <a:rPr lang="fr-BE" dirty="0" err="1">
                <a:cs typeface="Arial" panose="020B0604020202020204" pitchFamily="34" charset="0"/>
              </a:rPr>
              <a:t>experienced</a:t>
            </a:r>
            <a:r>
              <a:rPr lang="fr-BE" dirty="0">
                <a:cs typeface="Arial" panose="020B0604020202020204" pitchFamily="34" charset="0"/>
              </a:rPr>
              <a:t> </a:t>
            </a:r>
            <a:r>
              <a:rPr lang="fr-BE" dirty="0" err="1">
                <a:cs typeface="Arial" panose="020B0604020202020204" pitchFamily="34" charset="0"/>
              </a:rPr>
              <a:t>mock</a:t>
            </a:r>
            <a:r>
              <a:rPr lang="fr-BE" dirty="0">
                <a:cs typeface="Arial" panose="020B0604020202020204" pitchFamily="34" charset="0"/>
              </a:rPr>
              <a:t> trial </a:t>
            </a:r>
            <a:r>
              <a:rPr lang="fr-BE" dirty="0" err="1">
                <a:cs typeface="Arial" panose="020B0604020202020204" pitchFamily="34" charset="0"/>
              </a:rPr>
              <a:t>before</a:t>
            </a:r>
            <a:endParaRPr lang="fr-BE" dirty="0">
              <a:cs typeface="Arial" panose="020B0604020202020204" pitchFamily="34" charset="0"/>
            </a:endParaRPr>
          </a:p>
          <a:p>
            <a:pPr marL="342900" indent="-342900">
              <a:buFontTx/>
              <a:buChar char="-"/>
            </a:pPr>
            <a:r>
              <a:rPr lang="fr-BE" dirty="0">
                <a:cs typeface="Arial" panose="020B0604020202020204" pitchFamily="34" charset="0"/>
              </a:rPr>
              <a:t>Immersive </a:t>
            </a:r>
            <a:r>
              <a:rPr lang="fr-BE" dirty="0" err="1">
                <a:cs typeface="Arial" panose="020B0604020202020204" pitchFamily="34" charset="0"/>
              </a:rPr>
              <a:t>Tendencies</a:t>
            </a:r>
            <a:r>
              <a:rPr lang="fr-BE" dirty="0">
                <a:cs typeface="Arial" panose="020B0604020202020204" pitchFamily="34" charset="0"/>
              </a:rPr>
              <a:t> Questionnaire (</a:t>
            </a:r>
            <a:r>
              <a:rPr lang="fr-BE" dirty="0" err="1">
                <a:cs typeface="Arial" panose="020B0604020202020204" pitchFamily="34" charset="0"/>
              </a:rPr>
              <a:t>Witmer</a:t>
            </a:r>
            <a:r>
              <a:rPr lang="fr-BE" dirty="0">
                <a:cs typeface="Arial" panose="020B0604020202020204" pitchFamily="34" charset="0"/>
              </a:rPr>
              <a:t> and Singer, 1998, and Bouchard </a:t>
            </a:r>
            <a:r>
              <a:rPr lang="fr-BE" i="1" dirty="0">
                <a:cs typeface="Arial" panose="020B0604020202020204" pitchFamily="34" charset="0"/>
              </a:rPr>
              <a:t>et al</a:t>
            </a:r>
            <a:r>
              <a:rPr lang="fr-BE" dirty="0">
                <a:cs typeface="Arial" panose="020B0604020202020204" pitchFamily="34" charset="0"/>
              </a:rPr>
              <a:t>., 2002)</a:t>
            </a:r>
          </a:p>
          <a:p>
            <a:pPr marL="342900" indent="-342900">
              <a:buFontTx/>
              <a:buChar char="-"/>
            </a:pPr>
            <a:r>
              <a:rPr lang="fr-BE" dirty="0" err="1">
                <a:cs typeface="Arial" panose="020B0604020202020204" pitchFamily="34" charset="0"/>
              </a:rPr>
              <a:t>Personal</a:t>
            </a:r>
            <a:r>
              <a:rPr lang="fr-BE" dirty="0">
                <a:cs typeface="Arial" panose="020B0604020202020204" pitchFamily="34" charset="0"/>
              </a:rPr>
              <a:t> Report of Confidence as Speaker (</a:t>
            </a:r>
            <a:r>
              <a:rPr lang="fr-BE" dirty="0" err="1">
                <a:cs typeface="Arial" panose="020B0604020202020204" pitchFamily="34" charset="0"/>
              </a:rPr>
              <a:t>Heeren</a:t>
            </a:r>
            <a:r>
              <a:rPr lang="fr-BE" dirty="0">
                <a:cs typeface="Arial" panose="020B0604020202020204" pitchFamily="34" charset="0"/>
              </a:rPr>
              <a:t> </a:t>
            </a:r>
            <a:r>
              <a:rPr lang="fr-BE" i="1" dirty="0">
                <a:cs typeface="Arial" panose="020B0604020202020204" pitchFamily="34" charset="0"/>
              </a:rPr>
              <a:t>et al., </a:t>
            </a:r>
            <a:r>
              <a:rPr lang="fr-BE" dirty="0">
                <a:cs typeface="Arial" panose="020B0604020202020204" pitchFamily="34" charset="0"/>
              </a:rPr>
              <a:t>2012 </a:t>
            </a:r>
            <a:r>
              <a:rPr lang="fr-BE" dirty="0" err="1">
                <a:cs typeface="Arial" panose="020B0604020202020204" pitchFamily="34" charset="0"/>
              </a:rPr>
              <a:t>based</a:t>
            </a:r>
            <a:r>
              <a:rPr lang="fr-BE" dirty="0">
                <a:cs typeface="Arial" panose="020B0604020202020204" pitchFamily="34" charset="0"/>
              </a:rPr>
              <a:t> on </a:t>
            </a:r>
            <a:r>
              <a:rPr lang="fr-BE" dirty="0" err="1">
                <a:cs typeface="Arial" panose="020B0604020202020204" pitchFamily="34" charset="0"/>
              </a:rPr>
              <a:t>Gilkinson</a:t>
            </a:r>
            <a:r>
              <a:rPr lang="fr-BE" dirty="0">
                <a:cs typeface="Arial" panose="020B0604020202020204" pitchFamily="34" charset="0"/>
              </a:rPr>
              <a:t>, 1942)</a:t>
            </a:r>
          </a:p>
          <a:p>
            <a:pPr marL="342900" indent="-342900">
              <a:buFontTx/>
              <a:buChar char="-"/>
            </a:pPr>
            <a:r>
              <a:rPr lang="fr-BE" dirty="0">
                <a:cs typeface="Arial" panose="020B0604020202020204" pitchFamily="34" charset="0"/>
              </a:rPr>
              <a:t>Gatineau </a:t>
            </a:r>
            <a:r>
              <a:rPr lang="fr-BE" dirty="0" err="1">
                <a:cs typeface="Arial" panose="020B0604020202020204" pitchFamily="34" charset="0"/>
              </a:rPr>
              <a:t>Presence</a:t>
            </a:r>
            <a:r>
              <a:rPr lang="fr-BE" dirty="0">
                <a:cs typeface="Arial" panose="020B0604020202020204" pitchFamily="34" charset="0"/>
              </a:rPr>
              <a:t> Questionnaire (Laforest </a:t>
            </a:r>
            <a:r>
              <a:rPr lang="fr-BE" i="1" dirty="0">
                <a:cs typeface="Arial" panose="020B0604020202020204" pitchFamily="34" charset="0"/>
              </a:rPr>
              <a:t>et al., </a:t>
            </a:r>
            <a:r>
              <a:rPr lang="fr-BE" dirty="0">
                <a:cs typeface="Arial" panose="020B0604020202020204" pitchFamily="34" charset="0"/>
              </a:rPr>
              <a:t>2023)</a:t>
            </a:r>
          </a:p>
        </p:txBody>
      </p:sp>
      <p:pic>
        <p:nvPicPr>
          <p:cNvPr id="7" name="Picture 6">
            <a:extLst>
              <a:ext uri="{FF2B5EF4-FFF2-40B4-BE49-F238E27FC236}">
                <a16:creationId xmlns:a16="http://schemas.microsoft.com/office/drawing/2014/main" id="{C97FB5EB-0DF0-3548-1F83-D81D12A85A0B}"/>
              </a:ext>
            </a:extLst>
          </p:cNvPr>
          <p:cNvPicPr>
            <a:picLocks noChangeAspect="1"/>
          </p:cNvPicPr>
          <p:nvPr/>
        </p:nvPicPr>
        <p:blipFill rotWithShape="1">
          <a:blip r:embed="rId4"/>
          <a:srcRect t="2277"/>
          <a:stretch/>
        </p:blipFill>
        <p:spPr>
          <a:xfrm>
            <a:off x="3347864" y="5661248"/>
            <a:ext cx="2592289" cy="1010991"/>
          </a:xfrm>
          <a:prstGeom prst="rect">
            <a:avLst/>
          </a:prstGeom>
        </p:spPr>
      </p:pic>
    </p:spTree>
    <p:extLst>
      <p:ext uri="{BB962C8B-B14F-4D97-AF65-F5344CB8AC3E}">
        <p14:creationId xmlns:p14="http://schemas.microsoft.com/office/powerpoint/2010/main" val="25797468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6">
            <a:extLst>
              <a:ext uri="{FF2B5EF4-FFF2-40B4-BE49-F238E27FC236}">
                <a16:creationId xmlns:a16="http://schemas.microsoft.com/office/drawing/2014/main" id="{94C704E2-6B68-400C-B055-D4BDB649BBC4}"/>
              </a:ext>
            </a:extLst>
          </p:cNvPr>
          <p:cNvSpPr txBox="1"/>
          <p:nvPr/>
        </p:nvSpPr>
        <p:spPr>
          <a:xfrm>
            <a:off x="-54260" y="2564904"/>
            <a:ext cx="9252520" cy="1384995"/>
          </a:xfrm>
          <a:prstGeom prst="rect">
            <a:avLst/>
          </a:prstGeom>
          <a:solidFill>
            <a:srgbClr val="2A6471"/>
          </a:solidFill>
          <a:ln>
            <a:solidFill>
              <a:srgbClr val="2A6471"/>
            </a:solidFill>
          </a:ln>
        </p:spPr>
        <p:txBody>
          <a:bodyPr wrap="square" rtlCol="0">
            <a:spAutoFit/>
          </a:bodyPr>
          <a:lstStyle/>
          <a:p>
            <a:pPr algn="ctr"/>
            <a:endParaRPr lang="fr-FR" sz="2800" dirty="0">
              <a:solidFill>
                <a:schemeClr val="bg1"/>
              </a:solidFill>
              <a:latin typeface="Arial"/>
              <a:ea typeface="Wingdings"/>
              <a:cs typeface="Arial"/>
              <a:sym typeface="Wingdings"/>
            </a:endParaRPr>
          </a:p>
          <a:p>
            <a:pPr algn="ctr"/>
            <a:r>
              <a:rPr lang="fr-FR" sz="2800" dirty="0">
                <a:solidFill>
                  <a:schemeClr val="bg1"/>
                </a:solidFill>
                <a:latin typeface="Arial"/>
                <a:ea typeface="Wingdings"/>
                <a:cs typeface="Arial"/>
                <a:sym typeface="Wingdings"/>
              </a:rPr>
              <a:t>Preliminary </a:t>
            </a:r>
            <a:r>
              <a:rPr lang="fr-FR" sz="2800" dirty="0" err="1">
                <a:solidFill>
                  <a:schemeClr val="bg1"/>
                </a:solidFill>
                <a:latin typeface="Arial"/>
                <a:ea typeface="Wingdings"/>
                <a:cs typeface="Arial"/>
                <a:sym typeface="Wingdings"/>
              </a:rPr>
              <a:t>results</a:t>
            </a:r>
            <a:r>
              <a:rPr lang="fr-FR" sz="2800" dirty="0">
                <a:solidFill>
                  <a:schemeClr val="bg1"/>
                </a:solidFill>
                <a:latin typeface="Arial"/>
                <a:ea typeface="Wingdings"/>
                <a:cs typeface="Arial"/>
                <a:sym typeface="Wingdings"/>
              </a:rPr>
              <a:t> </a:t>
            </a:r>
          </a:p>
          <a:p>
            <a:pPr algn="ctr"/>
            <a:endParaRPr lang="fr-FR" sz="2800" dirty="0">
              <a:solidFill>
                <a:schemeClr val="bg1"/>
              </a:solidFill>
              <a:latin typeface="Arial"/>
              <a:ea typeface="Wingdings"/>
              <a:cs typeface="Arial"/>
              <a:sym typeface="Wingdings"/>
            </a:endParaRPr>
          </a:p>
        </p:txBody>
      </p:sp>
      <p:pic>
        <p:nvPicPr>
          <p:cNvPr id="4" name="Picture 3">
            <a:extLst>
              <a:ext uri="{FF2B5EF4-FFF2-40B4-BE49-F238E27FC236}">
                <a16:creationId xmlns:a16="http://schemas.microsoft.com/office/drawing/2014/main" id="{30CDABAC-4BBF-1820-82DF-D84E23C1FAC0}"/>
              </a:ext>
            </a:extLst>
          </p:cNvPr>
          <p:cNvPicPr>
            <a:picLocks noChangeAspect="1"/>
          </p:cNvPicPr>
          <p:nvPr/>
        </p:nvPicPr>
        <p:blipFill>
          <a:blip r:embed="rId3"/>
          <a:stretch>
            <a:fillRect/>
          </a:stretch>
        </p:blipFill>
        <p:spPr>
          <a:xfrm>
            <a:off x="5868144" y="5410234"/>
            <a:ext cx="3096344" cy="1461793"/>
          </a:xfrm>
          <a:prstGeom prst="rect">
            <a:avLst/>
          </a:prstGeom>
        </p:spPr>
      </p:pic>
      <p:pic>
        <p:nvPicPr>
          <p:cNvPr id="5" name="Picture 4">
            <a:extLst>
              <a:ext uri="{FF2B5EF4-FFF2-40B4-BE49-F238E27FC236}">
                <a16:creationId xmlns:a16="http://schemas.microsoft.com/office/drawing/2014/main" id="{7044E718-8D10-5652-4635-B5B315EA1843}"/>
              </a:ext>
            </a:extLst>
          </p:cNvPr>
          <p:cNvPicPr>
            <a:picLocks noChangeAspect="1"/>
          </p:cNvPicPr>
          <p:nvPr/>
        </p:nvPicPr>
        <p:blipFill rotWithShape="1">
          <a:blip r:embed="rId4"/>
          <a:srcRect t="2277"/>
          <a:stretch/>
        </p:blipFill>
        <p:spPr>
          <a:xfrm>
            <a:off x="3347864" y="5661248"/>
            <a:ext cx="2592289" cy="1010991"/>
          </a:xfrm>
          <a:prstGeom prst="rect">
            <a:avLst/>
          </a:prstGeom>
        </p:spPr>
      </p:pic>
      <p:pic>
        <p:nvPicPr>
          <p:cNvPr id="3" name="Picture 2">
            <a:extLst>
              <a:ext uri="{FF2B5EF4-FFF2-40B4-BE49-F238E27FC236}">
                <a16:creationId xmlns:a16="http://schemas.microsoft.com/office/drawing/2014/main" id="{A0AC1A7D-2DE9-ED94-3890-B8567036F08E}"/>
              </a:ext>
            </a:extLst>
          </p:cNvPr>
          <p:cNvPicPr>
            <a:picLocks noChangeAspect="1"/>
          </p:cNvPicPr>
          <p:nvPr/>
        </p:nvPicPr>
        <p:blipFill>
          <a:blip r:embed="rId3"/>
          <a:stretch>
            <a:fillRect/>
          </a:stretch>
        </p:blipFill>
        <p:spPr>
          <a:xfrm>
            <a:off x="5868144" y="5428130"/>
            <a:ext cx="3096344" cy="1461793"/>
          </a:xfrm>
          <a:prstGeom prst="rect">
            <a:avLst/>
          </a:prstGeom>
        </p:spPr>
      </p:pic>
      <p:pic>
        <p:nvPicPr>
          <p:cNvPr id="6" name="Picture 5">
            <a:extLst>
              <a:ext uri="{FF2B5EF4-FFF2-40B4-BE49-F238E27FC236}">
                <a16:creationId xmlns:a16="http://schemas.microsoft.com/office/drawing/2014/main" id="{6F0CF5D4-9B4C-FACD-C2CE-6A350D5F0B4A}"/>
              </a:ext>
            </a:extLst>
          </p:cNvPr>
          <p:cNvPicPr>
            <a:picLocks noChangeAspect="1"/>
          </p:cNvPicPr>
          <p:nvPr/>
        </p:nvPicPr>
        <p:blipFill rotWithShape="1">
          <a:blip r:embed="rId4"/>
          <a:srcRect t="2277"/>
          <a:stretch/>
        </p:blipFill>
        <p:spPr>
          <a:xfrm>
            <a:off x="3347864" y="5679144"/>
            <a:ext cx="2592289" cy="1010991"/>
          </a:xfrm>
          <a:prstGeom prst="rect">
            <a:avLst/>
          </a:prstGeom>
        </p:spPr>
      </p:pic>
    </p:spTree>
    <p:extLst>
      <p:ext uri="{BB962C8B-B14F-4D97-AF65-F5344CB8AC3E}">
        <p14:creationId xmlns:p14="http://schemas.microsoft.com/office/powerpoint/2010/main" val="29591085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ZoneTexte 6">
            <a:extLst>
              <a:ext uri="{FF2B5EF4-FFF2-40B4-BE49-F238E27FC236}">
                <a16:creationId xmlns:a16="http://schemas.microsoft.com/office/drawing/2014/main" id="{21499233-7B6C-4C2D-9E8D-1A1439165A20}"/>
              </a:ext>
            </a:extLst>
          </p:cNvPr>
          <p:cNvSpPr txBox="1"/>
          <p:nvPr/>
        </p:nvSpPr>
        <p:spPr>
          <a:xfrm>
            <a:off x="6329722" y="2254566"/>
            <a:ext cx="2974854" cy="2246769"/>
          </a:xfrm>
          <a:prstGeom prst="rect">
            <a:avLst/>
          </a:prstGeom>
          <a:noFill/>
          <a:ln>
            <a:noFill/>
          </a:ln>
        </p:spPr>
        <p:txBody>
          <a:bodyPr wrap="square" rtlCol="0">
            <a:spAutoFit/>
          </a:bodyPr>
          <a:lstStyle/>
          <a:p>
            <a:pPr algn="r"/>
            <a:endParaRPr lang="fr-FR" sz="2800" dirty="0">
              <a:solidFill>
                <a:schemeClr val="bg1"/>
              </a:solidFill>
              <a:latin typeface="Arial"/>
              <a:ea typeface="Wingdings"/>
              <a:cs typeface="Arial"/>
              <a:sym typeface="Wingdings"/>
            </a:endParaRPr>
          </a:p>
          <a:p>
            <a:pPr algn="r"/>
            <a:endParaRPr lang="fr-FR" sz="2800" dirty="0">
              <a:solidFill>
                <a:schemeClr val="bg1"/>
              </a:solidFill>
              <a:latin typeface="Arial"/>
              <a:ea typeface="Wingdings"/>
              <a:cs typeface="Arial"/>
              <a:sym typeface="Wingdings"/>
            </a:endParaRPr>
          </a:p>
          <a:p>
            <a:pPr algn="r"/>
            <a:endParaRPr lang="fr-FR" sz="2800" dirty="0">
              <a:solidFill>
                <a:schemeClr val="bg1"/>
              </a:solidFill>
              <a:latin typeface="Arial"/>
              <a:ea typeface="Wingdings"/>
              <a:cs typeface="Arial"/>
              <a:sym typeface="Wingdings"/>
            </a:endParaRPr>
          </a:p>
          <a:p>
            <a:pPr algn="r"/>
            <a:endParaRPr lang="fr-FR" sz="2800" dirty="0">
              <a:solidFill>
                <a:schemeClr val="bg1"/>
              </a:solidFill>
              <a:latin typeface="Arial"/>
              <a:ea typeface="Wingdings"/>
              <a:cs typeface="Arial"/>
              <a:sym typeface="Wingdings"/>
            </a:endParaRPr>
          </a:p>
          <a:p>
            <a:pPr algn="r"/>
            <a:endParaRPr lang="fr-FR" sz="2800" dirty="0">
              <a:solidFill>
                <a:schemeClr val="bg1"/>
              </a:solidFill>
              <a:latin typeface="Arial"/>
              <a:ea typeface="Wingdings"/>
              <a:cs typeface="Arial"/>
              <a:sym typeface="Wingdings"/>
            </a:endParaRPr>
          </a:p>
        </p:txBody>
      </p:sp>
      <p:sp>
        <p:nvSpPr>
          <p:cNvPr id="12" name="ZoneTexte 6">
            <a:extLst>
              <a:ext uri="{FF2B5EF4-FFF2-40B4-BE49-F238E27FC236}">
                <a16:creationId xmlns:a16="http://schemas.microsoft.com/office/drawing/2014/main" id="{7964D9F9-48D1-4AED-8EF8-1ABFA6C9AB07}"/>
              </a:ext>
            </a:extLst>
          </p:cNvPr>
          <p:cNvSpPr txBox="1"/>
          <p:nvPr/>
        </p:nvSpPr>
        <p:spPr>
          <a:xfrm>
            <a:off x="-54260" y="10085"/>
            <a:ext cx="9252520" cy="954107"/>
          </a:xfrm>
          <a:prstGeom prst="rect">
            <a:avLst/>
          </a:prstGeom>
          <a:solidFill>
            <a:srgbClr val="2A6471"/>
          </a:solidFill>
          <a:ln>
            <a:solidFill>
              <a:srgbClr val="2A6471"/>
            </a:solidFill>
          </a:ln>
        </p:spPr>
        <p:txBody>
          <a:bodyPr wrap="square" rtlCol="0">
            <a:spAutoFit/>
          </a:bodyPr>
          <a:lstStyle/>
          <a:p>
            <a:pPr algn="ctr"/>
            <a:r>
              <a:rPr lang="en-GB" sz="2800" dirty="0">
                <a:solidFill>
                  <a:schemeClr val="bg1"/>
                </a:solidFill>
              </a:rPr>
              <a:t>Qualitative analysis : thematic analysis </a:t>
            </a:r>
          </a:p>
          <a:p>
            <a:pPr algn="ctr"/>
            <a:r>
              <a:rPr lang="en-GB" sz="2800" dirty="0">
                <a:solidFill>
                  <a:schemeClr val="bg1"/>
                </a:solidFill>
              </a:rPr>
              <a:t>(Braun and Clarke, 2006)  </a:t>
            </a:r>
          </a:p>
        </p:txBody>
      </p:sp>
      <p:sp>
        <p:nvSpPr>
          <p:cNvPr id="5" name="Rectangle à coins arrondis 15">
            <a:extLst>
              <a:ext uri="{FF2B5EF4-FFF2-40B4-BE49-F238E27FC236}">
                <a16:creationId xmlns:a16="http://schemas.microsoft.com/office/drawing/2014/main" id="{3C3C82D5-9C5E-166B-469A-9E95CEDDFDA4}"/>
              </a:ext>
            </a:extLst>
          </p:cNvPr>
          <p:cNvSpPr/>
          <p:nvPr/>
        </p:nvSpPr>
        <p:spPr>
          <a:xfrm>
            <a:off x="251520" y="2276872"/>
            <a:ext cx="4139952" cy="2304256"/>
          </a:xfrm>
          <a:prstGeom prst="roundRect">
            <a:avLst/>
          </a:prstGeom>
          <a:noFill/>
          <a:ln w="57150">
            <a:solidFill>
              <a:srgbClr val="2A647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cxnSp>
        <p:nvCxnSpPr>
          <p:cNvPr id="17" name="Straight Arrow Connector 16">
            <a:extLst>
              <a:ext uri="{FF2B5EF4-FFF2-40B4-BE49-F238E27FC236}">
                <a16:creationId xmlns:a16="http://schemas.microsoft.com/office/drawing/2014/main" id="{CE348058-9A0D-95C0-DF79-DF084DFFCA74}"/>
              </a:ext>
            </a:extLst>
          </p:cNvPr>
          <p:cNvCxnSpPr>
            <a:cxnSpLocks/>
          </p:cNvCxnSpPr>
          <p:nvPr/>
        </p:nvCxnSpPr>
        <p:spPr>
          <a:xfrm flipH="1">
            <a:off x="3347864" y="980728"/>
            <a:ext cx="936104" cy="1080120"/>
          </a:xfrm>
          <a:prstGeom prst="straightConnector1">
            <a:avLst/>
          </a:prstGeom>
          <a:ln>
            <a:solidFill>
              <a:srgbClr val="2A6471"/>
            </a:solidFill>
            <a:tailEnd type="triangle"/>
          </a:ln>
        </p:spPr>
        <p:style>
          <a:lnRef idx="1">
            <a:schemeClr val="accent1"/>
          </a:lnRef>
          <a:fillRef idx="0">
            <a:schemeClr val="accent1"/>
          </a:fillRef>
          <a:effectRef idx="0">
            <a:schemeClr val="accent1"/>
          </a:effectRef>
          <a:fontRef idx="minor">
            <a:schemeClr val="tx1"/>
          </a:fontRef>
        </p:style>
      </p:cxnSp>
      <p:sp>
        <p:nvSpPr>
          <p:cNvPr id="10" name="ZoneTexte 8">
            <a:extLst>
              <a:ext uri="{FF2B5EF4-FFF2-40B4-BE49-F238E27FC236}">
                <a16:creationId xmlns:a16="http://schemas.microsoft.com/office/drawing/2014/main" id="{EB4797F1-A5DB-1597-BDD6-8B1F6954951F}"/>
              </a:ext>
            </a:extLst>
          </p:cNvPr>
          <p:cNvSpPr txBox="1"/>
          <p:nvPr/>
        </p:nvSpPr>
        <p:spPr>
          <a:xfrm>
            <a:off x="467544" y="2492896"/>
            <a:ext cx="7056784" cy="1938992"/>
          </a:xfrm>
          <a:prstGeom prst="rect">
            <a:avLst/>
          </a:prstGeom>
          <a:noFill/>
        </p:spPr>
        <p:txBody>
          <a:bodyPr wrap="square" rtlCol="0">
            <a:spAutoFit/>
          </a:bodyPr>
          <a:lstStyle/>
          <a:p>
            <a:r>
              <a:rPr lang="fr-BE" sz="2000" b="1" dirty="0" err="1">
                <a:cs typeface="Arial" panose="020B0604020202020204" pitchFamily="34" charset="0"/>
              </a:rPr>
              <a:t>Technology</a:t>
            </a:r>
            <a:endParaRPr lang="fr-BE" sz="2000" b="1" dirty="0">
              <a:cs typeface="Arial" panose="020B0604020202020204" pitchFamily="34" charset="0"/>
            </a:endParaRPr>
          </a:p>
          <a:p>
            <a:pPr marL="342900" indent="-342900">
              <a:buFontTx/>
              <a:buChar char="-"/>
            </a:pPr>
            <a:r>
              <a:rPr lang="fr-BE" sz="2000" dirty="0">
                <a:cs typeface="Arial" panose="020B0604020202020204" pitchFamily="34" charset="0"/>
              </a:rPr>
              <a:t>Immersion</a:t>
            </a:r>
          </a:p>
          <a:p>
            <a:pPr marL="342900" indent="-342900">
              <a:buFontTx/>
              <a:buChar char="-"/>
            </a:pPr>
            <a:r>
              <a:rPr lang="fr-BE" sz="2000" dirty="0" err="1">
                <a:cs typeface="Arial" panose="020B0604020202020204" pitchFamily="34" charset="0"/>
              </a:rPr>
              <a:t>Novelty</a:t>
            </a:r>
            <a:r>
              <a:rPr lang="fr-BE" sz="2000" dirty="0">
                <a:cs typeface="Arial" panose="020B0604020202020204" pitchFamily="34" charset="0"/>
              </a:rPr>
              <a:t> </a:t>
            </a:r>
          </a:p>
          <a:p>
            <a:pPr marL="342900" indent="-342900">
              <a:buFontTx/>
              <a:buChar char="-"/>
            </a:pPr>
            <a:r>
              <a:rPr lang="fr-BE" sz="2000" dirty="0" err="1">
                <a:cs typeface="Arial" panose="020B0604020202020204" pitchFamily="34" charset="0"/>
              </a:rPr>
              <a:t>Personalisation</a:t>
            </a:r>
            <a:endParaRPr lang="fr-BE" sz="2000" dirty="0">
              <a:cs typeface="Arial" panose="020B0604020202020204" pitchFamily="34" charset="0"/>
            </a:endParaRPr>
          </a:p>
          <a:p>
            <a:pPr marL="342900" indent="-342900">
              <a:buFontTx/>
              <a:buChar char="-"/>
            </a:pPr>
            <a:r>
              <a:rPr lang="fr-BE" sz="2000" dirty="0" err="1">
                <a:cs typeface="Arial" panose="020B0604020202020204" pitchFamily="34" charset="0"/>
              </a:rPr>
              <a:t>Ease</a:t>
            </a:r>
            <a:r>
              <a:rPr lang="fr-BE" sz="2000" dirty="0">
                <a:cs typeface="Arial" panose="020B0604020202020204" pitchFamily="34" charset="0"/>
              </a:rPr>
              <a:t> of use</a:t>
            </a:r>
          </a:p>
          <a:p>
            <a:pPr marL="342900" indent="-342900">
              <a:buFontTx/>
              <a:buChar char="-"/>
            </a:pPr>
            <a:r>
              <a:rPr lang="fr-BE" sz="2000" dirty="0" err="1">
                <a:cs typeface="Arial" panose="020B0604020202020204" pitchFamily="34" charset="0"/>
              </a:rPr>
              <a:t>Resourcefulness</a:t>
            </a:r>
            <a:endParaRPr lang="fr-BE" sz="2000" dirty="0">
              <a:cs typeface="Arial" panose="020B0604020202020204" pitchFamily="34" charset="0"/>
            </a:endParaRPr>
          </a:p>
        </p:txBody>
      </p:sp>
      <p:sp>
        <p:nvSpPr>
          <p:cNvPr id="11" name="Rectangle à coins arrondis 15">
            <a:extLst>
              <a:ext uri="{FF2B5EF4-FFF2-40B4-BE49-F238E27FC236}">
                <a16:creationId xmlns:a16="http://schemas.microsoft.com/office/drawing/2014/main" id="{67C209A4-A343-ABD0-EABC-838762C8C11E}"/>
              </a:ext>
            </a:extLst>
          </p:cNvPr>
          <p:cNvSpPr/>
          <p:nvPr/>
        </p:nvSpPr>
        <p:spPr>
          <a:xfrm>
            <a:off x="4716016" y="2276872"/>
            <a:ext cx="4139952" cy="2304256"/>
          </a:xfrm>
          <a:prstGeom prst="roundRect">
            <a:avLst/>
          </a:prstGeom>
          <a:noFill/>
          <a:ln w="57150">
            <a:solidFill>
              <a:srgbClr val="2A647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3" name="ZoneTexte 8">
            <a:extLst>
              <a:ext uri="{FF2B5EF4-FFF2-40B4-BE49-F238E27FC236}">
                <a16:creationId xmlns:a16="http://schemas.microsoft.com/office/drawing/2014/main" id="{AD88022A-9954-DD35-886A-ED668D495720}"/>
              </a:ext>
            </a:extLst>
          </p:cNvPr>
          <p:cNvSpPr txBox="1"/>
          <p:nvPr/>
        </p:nvSpPr>
        <p:spPr>
          <a:xfrm>
            <a:off x="4940424" y="2501280"/>
            <a:ext cx="7056784" cy="1938992"/>
          </a:xfrm>
          <a:prstGeom prst="rect">
            <a:avLst/>
          </a:prstGeom>
          <a:noFill/>
        </p:spPr>
        <p:txBody>
          <a:bodyPr wrap="square" rtlCol="0">
            <a:spAutoFit/>
          </a:bodyPr>
          <a:lstStyle/>
          <a:p>
            <a:r>
              <a:rPr lang="fr-BE" sz="2000" b="1" dirty="0">
                <a:cs typeface="Arial" panose="020B0604020202020204" pitchFamily="34" charset="0"/>
              </a:rPr>
              <a:t>Legal </a:t>
            </a:r>
            <a:r>
              <a:rPr lang="fr-BE" sz="2000" b="1" dirty="0" err="1">
                <a:cs typeface="Arial" panose="020B0604020202020204" pitchFamily="34" charset="0"/>
              </a:rPr>
              <a:t>learning</a:t>
            </a:r>
            <a:endParaRPr lang="fr-BE" sz="2000" b="1" dirty="0">
              <a:cs typeface="Arial" panose="020B0604020202020204" pitchFamily="34" charset="0"/>
            </a:endParaRPr>
          </a:p>
          <a:p>
            <a:pPr marL="342900" indent="-342900">
              <a:buFontTx/>
              <a:buChar char="-"/>
            </a:pPr>
            <a:r>
              <a:rPr lang="fr-BE" sz="2000" dirty="0" err="1">
                <a:cs typeface="Arial" panose="020B0604020202020204" pitchFamily="34" charset="0"/>
              </a:rPr>
              <a:t>Reflection</a:t>
            </a:r>
            <a:endParaRPr lang="fr-BE" sz="2000" dirty="0">
              <a:cs typeface="Arial" panose="020B0604020202020204" pitchFamily="34" charset="0"/>
            </a:endParaRPr>
          </a:p>
          <a:p>
            <a:pPr marL="342900" indent="-342900">
              <a:buFontTx/>
              <a:buChar char="-"/>
            </a:pPr>
            <a:r>
              <a:rPr lang="fr-BE" sz="2000" dirty="0" err="1">
                <a:cs typeface="Arial" panose="020B0604020202020204" pitchFamily="34" charset="0"/>
              </a:rPr>
              <a:t>Procedural</a:t>
            </a:r>
            <a:r>
              <a:rPr lang="fr-BE" sz="2000" dirty="0">
                <a:cs typeface="Arial" panose="020B0604020202020204" pitchFamily="34" charset="0"/>
              </a:rPr>
              <a:t> immersion </a:t>
            </a:r>
          </a:p>
          <a:p>
            <a:pPr marL="342900" indent="-342900">
              <a:buFontTx/>
              <a:buChar char="-"/>
            </a:pPr>
            <a:r>
              <a:rPr lang="fr-BE" sz="2000" dirty="0" err="1">
                <a:cs typeface="Arial" panose="020B0604020202020204" pitchFamily="34" charset="0"/>
              </a:rPr>
              <a:t>Transferability</a:t>
            </a:r>
            <a:r>
              <a:rPr lang="fr-BE" sz="2000" dirty="0">
                <a:cs typeface="Arial" panose="020B0604020202020204" pitchFamily="34" charset="0"/>
              </a:rPr>
              <a:t> of </a:t>
            </a:r>
            <a:r>
              <a:rPr lang="fr-BE" sz="2000" dirty="0" err="1">
                <a:cs typeface="Arial" panose="020B0604020202020204" pitchFamily="34" charset="0"/>
              </a:rPr>
              <a:t>skills</a:t>
            </a:r>
            <a:endParaRPr lang="fr-BE" sz="2000" dirty="0">
              <a:cs typeface="Arial" panose="020B0604020202020204" pitchFamily="34" charset="0"/>
            </a:endParaRPr>
          </a:p>
          <a:p>
            <a:pPr marL="342900" indent="-342900">
              <a:buFontTx/>
              <a:buChar char="-"/>
            </a:pPr>
            <a:r>
              <a:rPr lang="fr-BE" sz="2000" dirty="0" err="1">
                <a:cs typeface="Arial" panose="020B0604020202020204" pitchFamily="34" charset="0"/>
              </a:rPr>
              <a:t>Accomodation</a:t>
            </a:r>
            <a:r>
              <a:rPr lang="fr-BE" sz="2000" dirty="0">
                <a:cs typeface="Arial" panose="020B0604020202020204" pitchFamily="34" charset="0"/>
              </a:rPr>
              <a:t> to </a:t>
            </a:r>
            <a:r>
              <a:rPr lang="fr-BE" sz="2000" dirty="0" err="1">
                <a:cs typeface="Arial" panose="020B0604020202020204" pitchFamily="34" charset="0"/>
              </a:rPr>
              <a:t>learners</a:t>
            </a:r>
            <a:endParaRPr lang="fr-BE" sz="2000" dirty="0">
              <a:cs typeface="Arial" panose="020B0604020202020204" pitchFamily="34" charset="0"/>
            </a:endParaRPr>
          </a:p>
          <a:p>
            <a:pPr marL="342900" indent="-342900">
              <a:buFontTx/>
              <a:buChar char="-"/>
            </a:pPr>
            <a:r>
              <a:rPr lang="fr-BE" sz="2000" dirty="0" err="1">
                <a:cs typeface="Arial" panose="020B0604020202020204" pitchFamily="34" charset="0"/>
              </a:rPr>
              <a:t>Gamified</a:t>
            </a:r>
            <a:r>
              <a:rPr lang="fr-BE" sz="2000" dirty="0">
                <a:cs typeface="Arial" panose="020B0604020202020204" pitchFamily="34" charset="0"/>
              </a:rPr>
              <a:t> </a:t>
            </a:r>
            <a:r>
              <a:rPr lang="fr-BE" sz="2000" dirty="0" err="1">
                <a:cs typeface="Arial" panose="020B0604020202020204" pitchFamily="34" charset="0"/>
              </a:rPr>
              <a:t>mischief</a:t>
            </a:r>
            <a:endParaRPr lang="fr-BE" sz="2000" dirty="0">
              <a:cs typeface="Arial" panose="020B0604020202020204" pitchFamily="34" charset="0"/>
            </a:endParaRPr>
          </a:p>
        </p:txBody>
      </p:sp>
      <p:cxnSp>
        <p:nvCxnSpPr>
          <p:cNvPr id="19" name="Straight Arrow Connector 18">
            <a:extLst>
              <a:ext uri="{FF2B5EF4-FFF2-40B4-BE49-F238E27FC236}">
                <a16:creationId xmlns:a16="http://schemas.microsoft.com/office/drawing/2014/main" id="{9D8D1A2D-D09F-A9A7-4B6F-AC85E917C1E2}"/>
              </a:ext>
            </a:extLst>
          </p:cNvPr>
          <p:cNvCxnSpPr>
            <a:cxnSpLocks/>
          </p:cNvCxnSpPr>
          <p:nvPr/>
        </p:nvCxnSpPr>
        <p:spPr>
          <a:xfrm>
            <a:off x="4499992" y="980728"/>
            <a:ext cx="1008112" cy="1080120"/>
          </a:xfrm>
          <a:prstGeom prst="straightConnector1">
            <a:avLst/>
          </a:prstGeom>
          <a:ln>
            <a:solidFill>
              <a:srgbClr val="2A647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69850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42309BF-75D2-A7B2-3D64-836C3A422692}"/>
              </a:ext>
            </a:extLst>
          </p:cNvPr>
          <p:cNvPicPr>
            <a:picLocks noChangeAspect="1"/>
          </p:cNvPicPr>
          <p:nvPr/>
        </p:nvPicPr>
        <p:blipFill>
          <a:blip r:embed="rId3"/>
          <a:stretch>
            <a:fillRect/>
          </a:stretch>
        </p:blipFill>
        <p:spPr>
          <a:xfrm>
            <a:off x="5868144" y="5410234"/>
            <a:ext cx="3096344" cy="1461793"/>
          </a:xfrm>
          <a:prstGeom prst="rect">
            <a:avLst/>
          </a:prstGeom>
        </p:spPr>
      </p:pic>
      <p:sp>
        <p:nvSpPr>
          <p:cNvPr id="2" name="ZoneTexte 6">
            <a:extLst>
              <a:ext uri="{FF2B5EF4-FFF2-40B4-BE49-F238E27FC236}">
                <a16:creationId xmlns:a16="http://schemas.microsoft.com/office/drawing/2014/main" id="{097E42FD-210B-40CC-8054-12033F9C0451}"/>
              </a:ext>
            </a:extLst>
          </p:cNvPr>
          <p:cNvSpPr txBox="1"/>
          <p:nvPr/>
        </p:nvSpPr>
        <p:spPr>
          <a:xfrm>
            <a:off x="-97386" y="0"/>
            <a:ext cx="9252520" cy="954107"/>
          </a:xfrm>
          <a:prstGeom prst="rect">
            <a:avLst/>
          </a:prstGeom>
          <a:solidFill>
            <a:srgbClr val="2A6471"/>
          </a:solidFill>
          <a:ln>
            <a:solidFill>
              <a:srgbClr val="2A6471"/>
            </a:solidFill>
          </a:ln>
        </p:spPr>
        <p:txBody>
          <a:bodyPr wrap="square" rtlCol="0">
            <a:spAutoFit/>
          </a:bodyPr>
          <a:lstStyle/>
          <a:p>
            <a:pPr algn="ctr"/>
            <a:endParaRPr lang="fr-BE" sz="2800" dirty="0">
              <a:solidFill>
                <a:schemeClr val="bg1"/>
              </a:solidFill>
            </a:endParaRPr>
          </a:p>
          <a:p>
            <a:pPr algn="ctr"/>
            <a:r>
              <a:rPr lang="fr-BE" sz="2800" dirty="0" err="1">
                <a:solidFill>
                  <a:schemeClr val="bg1"/>
                </a:solidFill>
              </a:rPr>
              <a:t>Expected</a:t>
            </a:r>
            <a:r>
              <a:rPr lang="fr-BE" sz="2800" dirty="0">
                <a:solidFill>
                  <a:schemeClr val="bg1"/>
                </a:solidFill>
              </a:rPr>
              <a:t> contributions</a:t>
            </a:r>
            <a:endParaRPr lang="en-GB" sz="2800" dirty="0">
              <a:solidFill>
                <a:schemeClr val="bg1"/>
              </a:solidFill>
            </a:endParaRPr>
          </a:p>
        </p:txBody>
      </p:sp>
      <p:sp>
        <p:nvSpPr>
          <p:cNvPr id="8" name="Rectangle à coins arrondis 15">
            <a:extLst>
              <a:ext uri="{FF2B5EF4-FFF2-40B4-BE49-F238E27FC236}">
                <a16:creationId xmlns:a16="http://schemas.microsoft.com/office/drawing/2014/main" id="{3945FCF7-C04B-4193-A0CD-F16CA7B1B5D2}"/>
              </a:ext>
            </a:extLst>
          </p:cNvPr>
          <p:cNvSpPr/>
          <p:nvPr/>
        </p:nvSpPr>
        <p:spPr>
          <a:xfrm>
            <a:off x="971600" y="1412776"/>
            <a:ext cx="7590257" cy="2388426"/>
          </a:xfrm>
          <a:prstGeom prst="roundRect">
            <a:avLst/>
          </a:prstGeom>
          <a:noFill/>
          <a:ln w="57150">
            <a:solidFill>
              <a:srgbClr val="2A647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9" name="ZoneTexte 8">
            <a:extLst>
              <a:ext uri="{FF2B5EF4-FFF2-40B4-BE49-F238E27FC236}">
                <a16:creationId xmlns:a16="http://schemas.microsoft.com/office/drawing/2014/main" id="{E31C404B-2021-4640-A03C-D7ED0AB6D392}"/>
              </a:ext>
            </a:extLst>
          </p:cNvPr>
          <p:cNvSpPr txBox="1"/>
          <p:nvPr/>
        </p:nvSpPr>
        <p:spPr>
          <a:xfrm>
            <a:off x="1308102" y="1688646"/>
            <a:ext cx="7056784" cy="2246769"/>
          </a:xfrm>
          <a:prstGeom prst="rect">
            <a:avLst/>
          </a:prstGeom>
          <a:noFill/>
        </p:spPr>
        <p:txBody>
          <a:bodyPr wrap="square" rtlCol="0">
            <a:spAutoFit/>
          </a:bodyPr>
          <a:lstStyle/>
          <a:p>
            <a:pPr marL="171450" indent="-171450">
              <a:buFont typeface="Arial" panose="020B0604020202020204" pitchFamily="34" charset="0"/>
              <a:buChar char="•"/>
            </a:pPr>
            <a:r>
              <a:rPr lang="fr-BE" sz="2000" dirty="0" err="1">
                <a:cs typeface="Arial" panose="020B0604020202020204" pitchFamily="34" charset="0"/>
              </a:rPr>
              <a:t>Creation</a:t>
            </a:r>
            <a:r>
              <a:rPr lang="fr-BE" sz="2000" dirty="0">
                <a:cs typeface="Arial" panose="020B0604020202020204" pitchFamily="34" charset="0"/>
              </a:rPr>
              <a:t> of an immersive </a:t>
            </a:r>
            <a:r>
              <a:rPr lang="fr-BE" sz="2000" dirty="0" err="1">
                <a:cs typeface="Arial" panose="020B0604020202020204" pitchFamily="34" charset="0"/>
              </a:rPr>
              <a:t>learning</a:t>
            </a:r>
            <a:r>
              <a:rPr lang="fr-BE" sz="2000" dirty="0">
                <a:cs typeface="Arial" panose="020B0604020202020204" pitchFamily="34" charset="0"/>
              </a:rPr>
              <a:t> </a:t>
            </a:r>
            <a:r>
              <a:rPr lang="fr-BE" sz="2000" dirty="0" err="1">
                <a:cs typeface="Arial" panose="020B0604020202020204" pitchFamily="34" charset="0"/>
              </a:rPr>
              <a:t>aids</a:t>
            </a:r>
            <a:endParaRPr lang="fr-BE" sz="2000" dirty="0">
              <a:cs typeface="Arial" panose="020B0604020202020204" pitchFamily="34" charset="0"/>
            </a:endParaRPr>
          </a:p>
          <a:p>
            <a:pPr marL="171450" indent="-171450">
              <a:buFont typeface="Arial" panose="020B0604020202020204" pitchFamily="34" charset="0"/>
              <a:buChar char="•"/>
            </a:pPr>
            <a:r>
              <a:rPr lang="fr-BE" sz="2000" dirty="0">
                <a:cs typeface="Arial" panose="020B0604020202020204" pitchFamily="34" charset="0"/>
              </a:rPr>
              <a:t>Interactions with </a:t>
            </a:r>
            <a:r>
              <a:rPr lang="fr-BE" sz="2000" dirty="0" err="1">
                <a:cs typeface="Arial" panose="020B0604020202020204" pitchFamily="34" charset="0"/>
              </a:rPr>
              <a:t>environment</a:t>
            </a:r>
            <a:r>
              <a:rPr lang="fr-BE" sz="2000" dirty="0">
                <a:cs typeface="Arial" panose="020B0604020202020204" pitchFamily="34" charset="0"/>
              </a:rPr>
              <a:t> and avatars</a:t>
            </a:r>
          </a:p>
          <a:p>
            <a:pPr marL="171450" indent="-171450">
              <a:buFont typeface="Arial" panose="020B0604020202020204" pitchFamily="34" charset="0"/>
              <a:buChar char="•"/>
            </a:pPr>
            <a:r>
              <a:rPr lang="en-GB" sz="2000" dirty="0">
                <a:cs typeface="Arial" panose="020B0604020202020204" pitchFamily="34" charset="0"/>
              </a:rPr>
              <a:t>Measurement the quality of immersion, the feeling of presence during the training, and the quality of interaction with avatars.</a:t>
            </a:r>
          </a:p>
          <a:p>
            <a:pPr marL="171450" indent="-171450">
              <a:buFont typeface="Arial" panose="020B0604020202020204" pitchFamily="34" charset="0"/>
              <a:buChar char="•"/>
            </a:pPr>
            <a:r>
              <a:rPr lang="fr-BE" sz="2000" dirty="0" err="1">
                <a:cs typeface="Arial" panose="020B0604020202020204" pitchFamily="34" charset="0"/>
              </a:rPr>
              <a:t>Comparison</a:t>
            </a:r>
            <a:r>
              <a:rPr lang="fr-BE" sz="2000" dirty="0">
                <a:cs typeface="Arial" panose="020B0604020202020204" pitchFamily="34" charset="0"/>
              </a:rPr>
              <a:t> </a:t>
            </a:r>
            <a:r>
              <a:rPr lang="fr-BE" sz="2000" dirty="0" err="1">
                <a:cs typeface="Arial" panose="020B0604020202020204" pitchFamily="34" charset="0"/>
              </a:rPr>
              <a:t>between</a:t>
            </a:r>
            <a:r>
              <a:rPr lang="fr-BE" sz="2000" dirty="0">
                <a:cs typeface="Arial" panose="020B0604020202020204" pitchFamily="34" charset="0"/>
              </a:rPr>
              <a:t> </a:t>
            </a:r>
            <a:r>
              <a:rPr lang="fr-BE" sz="2000" dirty="0" err="1">
                <a:cs typeface="Arial" panose="020B0604020202020204" pitchFamily="34" charset="0"/>
              </a:rPr>
              <a:t>Belgium</a:t>
            </a:r>
            <a:r>
              <a:rPr lang="fr-BE" sz="2000" dirty="0">
                <a:cs typeface="Arial" panose="020B0604020202020204" pitchFamily="34" charset="0"/>
              </a:rPr>
              <a:t> and UK </a:t>
            </a:r>
            <a:r>
              <a:rPr lang="fr-BE" sz="2000" dirty="0" err="1">
                <a:cs typeface="Arial" panose="020B0604020202020204" pitchFamily="34" charset="0"/>
              </a:rPr>
              <a:t>universities</a:t>
            </a:r>
            <a:r>
              <a:rPr lang="fr-BE" sz="2000" dirty="0">
                <a:cs typeface="Arial" panose="020B0604020202020204" pitchFamily="34" charset="0"/>
              </a:rPr>
              <a:t> </a:t>
            </a:r>
            <a:r>
              <a:rPr lang="fr-BE" sz="2000" dirty="0" err="1">
                <a:cs typeface="Arial" panose="020B0604020202020204" pitchFamily="34" charset="0"/>
              </a:rPr>
              <a:t>having</a:t>
            </a:r>
            <a:r>
              <a:rPr lang="fr-BE" sz="2000" dirty="0">
                <a:cs typeface="Arial" panose="020B0604020202020204" pitchFamily="34" charset="0"/>
              </a:rPr>
              <a:t> an </a:t>
            </a:r>
            <a:r>
              <a:rPr lang="fr-BE" sz="2000" dirty="0" err="1">
                <a:cs typeface="Arial" panose="020B0604020202020204" pitchFamily="34" charset="0"/>
              </a:rPr>
              <a:t>embedded</a:t>
            </a:r>
            <a:r>
              <a:rPr lang="fr-BE" sz="2000" dirty="0">
                <a:cs typeface="Arial" panose="020B0604020202020204" pitchFamily="34" charset="0"/>
              </a:rPr>
              <a:t> </a:t>
            </a:r>
            <a:r>
              <a:rPr lang="fr-BE" sz="2000" dirty="0" err="1">
                <a:cs typeface="Arial" panose="020B0604020202020204" pitchFamily="34" charset="0"/>
              </a:rPr>
              <a:t>mock</a:t>
            </a:r>
            <a:r>
              <a:rPr lang="fr-BE" sz="2000" dirty="0">
                <a:cs typeface="Arial" panose="020B0604020202020204" pitchFamily="34" charset="0"/>
              </a:rPr>
              <a:t> trial module</a:t>
            </a:r>
          </a:p>
          <a:p>
            <a:endParaRPr lang="fr-BE" sz="2000" dirty="0">
              <a:cs typeface="Arial" panose="020B0604020202020204" pitchFamily="34" charset="0"/>
            </a:endParaRPr>
          </a:p>
        </p:txBody>
      </p:sp>
      <p:pic>
        <p:nvPicPr>
          <p:cNvPr id="12" name="Picture 11">
            <a:extLst>
              <a:ext uri="{FF2B5EF4-FFF2-40B4-BE49-F238E27FC236}">
                <a16:creationId xmlns:a16="http://schemas.microsoft.com/office/drawing/2014/main" id="{A2D30714-A9F6-4EFE-8877-C8F51FCA63F3}"/>
              </a:ext>
            </a:extLst>
          </p:cNvPr>
          <p:cNvPicPr>
            <a:picLocks noChangeAspect="1"/>
          </p:cNvPicPr>
          <p:nvPr/>
        </p:nvPicPr>
        <p:blipFill rotWithShape="1">
          <a:blip r:embed="rId4"/>
          <a:srcRect t="2277"/>
          <a:stretch/>
        </p:blipFill>
        <p:spPr>
          <a:xfrm>
            <a:off x="3347864" y="5661248"/>
            <a:ext cx="2592289" cy="1010991"/>
          </a:xfrm>
          <a:prstGeom prst="rect">
            <a:avLst/>
          </a:prstGeom>
        </p:spPr>
      </p:pic>
    </p:spTree>
    <p:extLst>
      <p:ext uri="{BB962C8B-B14F-4D97-AF65-F5344CB8AC3E}">
        <p14:creationId xmlns:p14="http://schemas.microsoft.com/office/powerpoint/2010/main" val="21653415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6">
            <a:extLst>
              <a:ext uri="{FF2B5EF4-FFF2-40B4-BE49-F238E27FC236}">
                <a16:creationId xmlns:a16="http://schemas.microsoft.com/office/drawing/2014/main" id="{94C704E2-6B68-400C-B055-D4BDB649BBC4}"/>
              </a:ext>
            </a:extLst>
          </p:cNvPr>
          <p:cNvSpPr txBox="1"/>
          <p:nvPr/>
        </p:nvSpPr>
        <p:spPr>
          <a:xfrm>
            <a:off x="-54260" y="2564904"/>
            <a:ext cx="9252520" cy="1384995"/>
          </a:xfrm>
          <a:prstGeom prst="rect">
            <a:avLst/>
          </a:prstGeom>
          <a:solidFill>
            <a:srgbClr val="2A6471"/>
          </a:solidFill>
          <a:ln>
            <a:solidFill>
              <a:srgbClr val="2A6471"/>
            </a:solidFill>
          </a:ln>
        </p:spPr>
        <p:txBody>
          <a:bodyPr wrap="square" rtlCol="0">
            <a:spAutoFit/>
          </a:bodyPr>
          <a:lstStyle/>
          <a:p>
            <a:pPr algn="ctr"/>
            <a:endParaRPr lang="fr-FR" sz="2800" dirty="0">
              <a:solidFill>
                <a:schemeClr val="bg1"/>
              </a:solidFill>
              <a:latin typeface="Arial"/>
              <a:ea typeface="Wingdings"/>
              <a:cs typeface="Arial"/>
              <a:sym typeface="Wingdings"/>
            </a:endParaRPr>
          </a:p>
          <a:p>
            <a:pPr algn="ctr"/>
            <a:r>
              <a:rPr lang="fr-FR" sz="2800" dirty="0">
                <a:solidFill>
                  <a:schemeClr val="bg1"/>
                </a:solidFill>
                <a:latin typeface="Arial"/>
                <a:ea typeface="Wingdings"/>
                <a:cs typeface="Arial"/>
                <a:sym typeface="Wingdings"/>
              </a:rPr>
              <a:t>Next </a:t>
            </a:r>
            <a:r>
              <a:rPr lang="fr-FR" sz="2800" dirty="0" err="1">
                <a:solidFill>
                  <a:schemeClr val="bg1"/>
                </a:solidFill>
                <a:latin typeface="Arial"/>
                <a:ea typeface="Wingdings"/>
                <a:cs typeface="Arial"/>
                <a:sym typeface="Wingdings"/>
              </a:rPr>
              <a:t>steps</a:t>
            </a:r>
            <a:r>
              <a:rPr lang="fr-FR" sz="2800" dirty="0">
                <a:solidFill>
                  <a:schemeClr val="bg1"/>
                </a:solidFill>
                <a:latin typeface="Arial"/>
                <a:ea typeface="Wingdings"/>
                <a:cs typeface="Arial"/>
                <a:sym typeface="Wingdings"/>
              </a:rPr>
              <a:t> </a:t>
            </a:r>
          </a:p>
          <a:p>
            <a:pPr algn="ctr"/>
            <a:endParaRPr lang="fr-FR" sz="2800" dirty="0">
              <a:solidFill>
                <a:schemeClr val="bg1"/>
              </a:solidFill>
              <a:latin typeface="Arial"/>
              <a:ea typeface="Wingdings"/>
              <a:cs typeface="Arial"/>
              <a:sym typeface="Wingdings"/>
            </a:endParaRPr>
          </a:p>
        </p:txBody>
      </p:sp>
      <p:pic>
        <p:nvPicPr>
          <p:cNvPr id="4" name="Picture 3">
            <a:extLst>
              <a:ext uri="{FF2B5EF4-FFF2-40B4-BE49-F238E27FC236}">
                <a16:creationId xmlns:a16="http://schemas.microsoft.com/office/drawing/2014/main" id="{30CDABAC-4BBF-1820-82DF-D84E23C1FAC0}"/>
              </a:ext>
            </a:extLst>
          </p:cNvPr>
          <p:cNvPicPr>
            <a:picLocks noChangeAspect="1"/>
          </p:cNvPicPr>
          <p:nvPr/>
        </p:nvPicPr>
        <p:blipFill>
          <a:blip r:embed="rId3"/>
          <a:stretch>
            <a:fillRect/>
          </a:stretch>
        </p:blipFill>
        <p:spPr>
          <a:xfrm>
            <a:off x="5868144" y="5410234"/>
            <a:ext cx="3096344" cy="1461793"/>
          </a:xfrm>
          <a:prstGeom prst="rect">
            <a:avLst/>
          </a:prstGeom>
        </p:spPr>
      </p:pic>
      <p:pic>
        <p:nvPicPr>
          <p:cNvPr id="5" name="Picture 4">
            <a:extLst>
              <a:ext uri="{FF2B5EF4-FFF2-40B4-BE49-F238E27FC236}">
                <a16:creationId xmlns:a16="http://schemas.microsoft.com/office/drawing/2014/main" id="{7044E718-8D10-5652-4635-B5B315EA1843}"/>
              </a:ext>
            </a:extLst>
          </p:cNvPr>
          <p:cNvPicPr>
            <a:picLocks noChangeAspect="1"/>
          </p:cNvPicPr>
          <p:nvPr/>
        </p:nvPicPr>
        <p:blipFill rotWithShape="1">
          <a:blip r:embed="rId4"/>
          <a:srcRect t="2277"/>
          <a:stretch/>
        </p:blipFill>
        <p:spPr>
          <a:xfrm>
            <a:off x="3347864" y="5661248"/>
            <a:ext cx="2592289" cy="1010991"/>
          </a:xfrm>
          <a:prstGeom prst="rect">
            <a:avLst/>
          </a:prstGeom>
        </p:spPr>
      </p:pic>
    </p:spTree>
    <p:extLst>
      <p:ext uri="{BB962C8B-B14F-4D97-AF65-F5344CB8AC3E}">
        <p14:creationId xmlns:p14="http://schemas.microsoft.com/office/powerpoint/2010/main" val="21419019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à coins arrondis 15">
            <a:extLst>
              <a:ext uri="{FF2B5EF4-FFF2-40B4-BE49-F238E27FC236}">
                <a16:creationId xmlns:a16="http://schemas.microsoft.com/office/drawing/2014/main" id="{05E7A7D6-D1F4-492A-911D-EFFB0F2ED6A4}"/>
              </a:ext>
            </a:extLst>
          </p:cNvPr>
          <p:cNvSpPr/>
          <p:nvPr/>
        </p:nvSpPr>
        <p:spPr>
          <a:xfrm>
            <a:off x="268601" y="1084178"/>
            <a:ext cx="2088232" cy="2488838"/>
          </a:xfrm>
          <a:prstGeom prst="roundRect">
            <a:avLst/>
          </a:prstGeom>
          <a:noFill/>
          <a:ln w="57150">
            <a:solidFill>
              <a:srgbClr val="2A647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6" name="TextBox 5">
            <a:extLst>
              <a:ext uri="{FF2B5EF4-FFF2-40B4-BE49-F238E27FC236}">
                <a16:creationId xmlns:a16="http://schemas.microsoft.com/office/drawing/2014/main" id="{196BABBD-662D-45A0-B110-BAB7BD90AB1D}"/>
              </a:ext>
            </a:extLst>
          </p:cNvPr>
          <p:cNvSpPr txBox="1"/>
          <p:nvPr/>
        </p:nvSpPr>
        <p:spPr>
          <a:xfrm>
            <a:off x="251520" y="1196752"/>
            <a:ext cx="2160240" cy="646331"/>
          </a:xfrm>
          <a:prstGeom prst="rect">
            <a:avLst/>
          </a:prstGeom>
          <a:noFill/>
        </p:spPr>
        <p:txBody>
          <a:bodyPr wrap="square" rtlCol="0">
            <a:spAutoFit/>
          </a:bodyPr>
          <a:lstStyle/>
          <a:p>
            <a:pPr algn="ctr"/>
            <a:r>
              <a:rPr lang="en-GB" b="1" dirty="0"/>
              <a:t>Creation of an interactive audience</a:t>
            </a:r>
          </a:p>
        </p:txBody>
      </p:sp>
      <p:sp>
        <p:nvSpPr>
          <p:cNvPr id="10" name="Rectangle à coins arrondis 15">
            <a:extLst>
              <a:ext uri="{FF2B5EF4-FFF2-40B4-BE49-F238E27FC236}">
                <a16:creationId xmlns:a16="http://schemas.microsoft.com/office/drawing/2014/main" id="{462B4627-A510-4B8D-906B-732BAC685CC3}"/>
              </a:ext>
            </a:extLst>
          </p:cNvPr>
          <p:cNvSpPr/>
          <p:nvPr/>
        </p:nvSpPr>
        <p:spPr>
          <a:xfrm>
            <a:off x="3572164" y="1084177"/>
            <a:ext cx="2088232" cy="2416831"/>
          </a:xfrm>
          <a:prstGeom prst="roundRect">
            <a:avLst/>
          </a:prstGeom>
          <a:noFill/>
          <a:ln w="57150">
            <a:solidFill>
              <a:srgbClr val="2A647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1" name="Rectangle à coins arrondis 15">
            <a:extLst>
              <a:ext uri="{FF2B5EF4-FFF2-40B4-BE49-F238E27FC236}">
                <a16:creationId xmlns:a16="http://schemas.microsoft.com/office/drawing/2014/main" id="{924ECB71-D907-4174-A7F1-7A77A9EF0F96}"/>
              </a:ext>
            </a:extLst>
          </p:cNvPr>
          <p:cNvSpPr/>
          <p:nvPr/>
        </p:nvSpPr>
        <p:spPr>
          <a:xfrm>
            <a:off x="6732406" y="1138497"/>
            <a:ext cx="2088232" cy="2362511"/>
          </a:xfrm>
          <a:prstGeom prst="roundRect">
            <a:avLst/>
          </a:prstGeom>
          <a:noFill/>
          <a:ln w="57150">
            <a:solidFill>
              <a:srgbClr val="2A647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4" name="TextBox 13">
            <a:extLst>
              <a:ext uri="{FF2B5EF4-FFF2-40B4-BE49-F238E27FC236}">
                <a16:creationId xmlns:a16="http://schemas.microsoft.com/office/drawing/2014/main" id="{0582DDF5-022E-4E5D-B76E-0734B0578D36}"/>
              </a:ext>
            </a:extLst>
          </p:cNvPr>
          <p:cNvSpPr txBox="1"/>
          <p:nvPr/>
        </p:nvSpPr>
        <p:spPr>
          <a:xfrm>
            <a:off x="3491880" y="1124744"/>
            <a:ext cx="2232248" cy="1200329"/>
          </a:xfrm>
          <a:prstGeom prst="rect">
            <a:avLst/>
          </a:prstGeom>
          <a:noFill/>
        </p:spPr>
        <p:txBody>
          <a:bodyPr wrap="square" rtlCol="0">
            <a:spAutoFit/>
          </a:bodyPr>
          <a:lstStyle/>
          <a:p>
            <a:pPr algn="ctr"/>
            <a:r>
              <a:rPr lang="en-GB" b="1" dirty="0"/>
              <a:t>Voice and speech analysis</a:t>
            </a:r>
          </a:p>
          <a:p>
            <a:pPr algn="ctr"/>
            <a:r>
              <a:rPr lang="en-GB" dirty="0"/>
              <a:t>Statistics, NLP, ML and DL</a:t>
            </a:r>
          </a:p>
        </p:txBody>
      </p:sp>
      <p:sp>
        <p:nvSpPr>
          <p:cNvPr id="15" name="TextBox 14">
            <a:extLst>
              <a:ext uri="{FF2B5EF4-FFF2-40B4-BE49-F238E27FC236}">
                <a16:creationId xmlns:a16="http://schemas.microsoft.com/office/drawing/2014/main" id="{1665553A-AD90-461B-96FA-05EDB5F5DE20}"/>
              </a:ext>
            </a:extLst>
          </p:cNvPr>
          <p:cNvSpPr txBox="1"/>
          <p:nvPr/>
        </p:nvSpPr>
        <p:spPr>
          <a:xfrm>
            <a:off x="6948264" y="1196752"/>
            <a:ext cx="1779575" cy="646331"/>
          </a:xfrm>
          <a:prstGeom prst="rect">
            <a:avLst/>
          </a:prstGeom>
          <a:noFill/>
        </p:spPr>
        <p:txBody>
          <a:bodyPr wrap="square" rtlCol="0">
            <a:spAutoFit/>
          </a:bodyPr>
          <a:lstStyle/>
          <a:p>
            <a:pPr algn="ctr"/>
            <a:r>
              <a:rPr lang="en-GB" b="1" dirty="0"/>
              <a:t>Training in VR </a:t>
            </a:r>
          </a:p>
          <a:p>
            <a:pPr algn="ctr"/>
            <a:endParaRPr lang="en-GB" b="1" dirty="0"/>
          </a:p>
        </p:txBody>
      </p:sp>
      <p:sp>
        <p:nvSpPr>
          <p:cNvPr id="16" name="Flèche : droite 1">
            <a:extLst>
              <a:ext uri="{FF2B5EF4-FFF2-40B4-BE49-F238E27FC236}">
                <a16:creationId xmlns:a16="http://schemas.microsoft.com/office/drawing/2014/main" id="{839DCC20-9E56-456C-A335-1DDE1C858A2C}"/>
              </a:ext>
            </a:extLst>
          </p:cNvPr>
          <p:cNvSpPr/>
          <p:nvPr/>
        </p:nvSpPr>
        <p:spPr>
          <a:xfrm>
            <a:off x="2439781" y="1480931"/>
            <a:ext cx="1042788" cy="700343"/>
          </a:xfrm>
          <a:prstGeom prst="rightArrow">
            <a:avLst/>
          </a:prstGeom>
          <a:solidFill>
            <a:srgbClr val="2A647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17" name="Flèche : droite 1">
            <a:extLst>
              <a:ext uri="{FF2B5EF4-FFF2-40B4-BE49-F238E27FC236}">
                <a16:creationId xmlns:a16="http://schemas.microsoft.com/office/drawing/2014/main" id="{82EFC55A-8F76-4CDA-B51A-345D5A02FB8A}"/>
              </a:ext>
            </a:extLst>
          </p:cNvPr>
          <p:cNvSpPr/>
          <p:nvPr/>
        </p:nvSpPr>
        <p:spPr>
          <a:xfrm>
            <a:off x="5703209" y="1537766"/>
            <a:ext cx="1042788" cy="700343"/>
          </a:xfrm>
          <a:prstGeom prst="rightArrow">
            <a:avLst/>
          </a:prstGeom>
          <a:solidFill>
            <a:srgbClr val="2A647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23" name="ZoneTexte 6">
            <a:extLst>
              <a:ext uri="{FF2B5EF4-FFF2-40B4-BE49-F238E27FC236}">
                <a16:creationId xmlns:a16="http://schemas.microsoft.com/office/drawing/2014/main" id="{C6A037BF-65C7-4573-A097-014CC5E6078E}"/>
              </a:ext>
            </a:extLst>
          </p:cNvPr>
          <p:cNvSpPr txBox="1"/>
          <p:nvPr/>
        </p:nvSpPr>
        <p:spPr>
          <a:xfrm>
            <a:off x="-54260" y="19668"/>
            <a:ext cx="9252520" cy="954107"/>
          </a:xfrm>
          <a:prstGeom prst="rect">
            <a:avLst/>
          </a:prstGeom>
          <a:solidFill>
            <a:srgbClr val="2A6471"/>
          </a:solidFill>
          <a:ln>
            <a:solidFill>
              <a:srgbClr val="2A6471"/>
            </a:solidFill>
          </a:ln>
        </p:spPr>
        <p:txBody>
          <a:bodyPr wrap="square" rtlCol="0">
            <a:spAutoFit/>
          </a:bodyPr>
          <a:lstStyle/>
          <a:p>
            <a:pPr algn="ctr"/>
            <a:r>
              <a:rPr lang="en-GB" sz="2800" dirty="0">
                <a:solidFill>
                  <a:schemeClr val="bg1"/>
                </a:solidFill>
              </a:rPr>
              <a:t>Artificial Intelligence-based project:</a:t>
            </a:r>
          </a:p>
          <a:p>
            <a:pPr algn="ctr"/>
            <a:r>
              <a:rPr lang="en-GB" sz="2800" dirty="0">
                <a:solidFill>
                  <a:schemeClr val="bg1"/>
                </a:solidFill>
              </a:rPr>
              <a:t>Collaborative platform</a:t>
            </a:r>
          </a:p>
        </p:txBody>
      </p:sp>
      <p:pic>
        <p:nvPicPr>
          <p:cNvPr id="40" name="Image 4">
            <a:extLst>
              <a:ext uri="{FF2B5EF4-FFF2-40B4-BE49-F238E27FC236}">
                <a16:creationId xmlns:a16="http://schemas.microsoft.com/office/drawing/2014/main" id="{F6AE5801-7B67-411D-B7E8-8BDAC21E4488}"/>
              </a:ext>
            </a:extLst>
          </p:cNvPr>
          <p:cNvPicPr>
            <a:picLocks noChangeAspect="1"/>
          </p:cNvPicPr>
          <p:nvPr/>
        </p:nvPicPr>
        <p:blipFill>
          <a:blip r:embed="rId3">
            <a:extLst>
              <a:ext uri="{BEBA8EAE-BF5A-486C-A8C5-ECC9F3942E4B}">
                <a14:imgProps xmlns:a14="http://schemas.microsoft.com/office/drawing/2010/main">
                  <a14:imgLayer r:embed="rId4">
                    <a14:imgEffect>
                      <a14:saturation sat="99000"/>
                    </a14:imgEffect>
                  </a14:imgLayer>
                </a14:imgProps>
              </a:ext>
              <a:ext uri="{28A0092B-C50C-407E-A947-70E740481C1C}">
                <a14:useLocalDpi xmlns:a14="http://schemas.microsoft.com/office/drawing/2010/main" val="0"/>
              </a:ext>
            </a:extLst>
          </a:blip>
          <a:stretch>
            <a:fillRect/>
          </a:stretch>
        </p:blipFill>
        <p:spPr>
          <a:xfrm>
            <a:off x="1331640" y="3717032"/>
            <a:ext cx="5225743" cy="2976567"/>
          </a:xfrm>
          <a:prstGeom prst="rect">
            <a:avLst/>
          </a:prstGeom>
        </p:spPr>
      </p:pic>
      <p:pic>
        <p:nvPicPr>
          <p:cNvPr id="13" name="Image 12">
            <a:extLst>
              <a:ext uri="{FF2B5EF4-FFF2-40B4-BE49-F238E27FC236}">
                <a16:creationId xmlns:a16="http://schemas.microsoft.com/office/drawing/2014/main" id="{4E779BAA-E554-D2A2-15EC-1E035E8D951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288" t="12201" r="25588"/>
          <a:stretch/>
        </p:blipFill>
        <p:spPr>
          <a:xfrm>
            <a:off x="395536" y="2420888"/>
            <a:ext cx="881589" cy="9361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Picture 4" descr="https://media.discordapp.net/attachments/757568330549821472/764029652037533736/unknown.png?width=711&amp;height=658">
            <a:extLst>
              <a:ext uri="{FF2B5EF4-FFF2-40B4-BE49-F238E27FC236}">
                <a16:creationId xmlns:a16="http://schemas.microsoft.com/office/drawing/2014/main" id="{27F6098A-FB5A-AAD2-C0B3-CFAB938D70AB}"/>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2411"/>
          <a:stretch/>
        </p:blipFill>
        <p:spPr bwMode="auto">
          <a:xfrm>
            <a:off x="1331640" y="2420888"/>
            <a:ext cx="864095" cy="9129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2" descr="Plutchick Wheel of Emotions">
            <a:extLst>
              <a:ext uri="{FF2B5EF4-FFF2-40B4-BE49-F238E27FC236}">
                <a16:creationId xmlns:a16="http://schemas.microsoft.com/office/drawing/2014/main" id="{3B6CF31D-20D3-0DD6-E828-80562999003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39952" y="2492896"/>
            <a:ext cx="1008112" cy="1022071"/>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599745EC-A076-C1F0-61B4-8448026C0D1E}"/>
              </a:ext>
            </a:extLst>
          </p:cNvPr>
          <p:cNvPicPr>
            <a:picLocks noChangeAspect="1"/>
          </p:cNvPicPr>
          <p:nvPr/>
        </p:nvPicPr>
        <p:blipFill>
          <a:blip r:embed="rId8"/>
          <a:stretch>
            <a:fillRect/>
          </a:stretch>
        </p:blipFill>
        <p:spPr>
          <a:xfrm>
            <a:off x="6876256" y="1975705"/>
            <a:ext cx="1800200" cy="1237271"/>
          </a:xfrm>
          <a:prstGeom prst="rect">
            <a:avLst/>
          </a:prstGeom>
        </p:spPr>
      </p:pic>
    </p:spTree>
    <p:extLst>
      <p:ext uri="{BB962C8B-B14F-4D97-AF65-F5344CB8AC3E}">
        <p14:creationId xmlns:p14="http://schemas.microsoft.com/office/powerpoint/2010/main" val="35750038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6">
            <a:extLst>
              <a:ext uri="{FF2B5EF4-FFF2-40B4-BE49-F238E27FC236}">
                <a16:creationId xmlns:a16="http://schemas.microsoft.com/office/drawing/2014/main" id="{097E42FD-210B-40CC-8054-12033F9C0451}"/>
              </a:ext>
            </a:extLst>
          </p:cNvPr>
          <p:cNvSpPr txBox="1"/>
          <p:nvPr/>
        </p:nvSpPr>
        <p:spPr>
          <a:xfrm>
            <a:off x="-54260" y="0"/>
            <a:ext cx="9252520" cy="954107"/>
          </a:xfrm>
          <a:prstGeom prst="rect">
            <a:avLst/>
          </a:prstGeom>
          <a:solidFill>
            <a:srgbClr val="2A6471"/>
          </a:solidFill>
          <a:ln>
            <a:solidFill>
              <a:srgbClr val="2A6471"/>
            </a:solidFill>
          </a:ln>
        </p:spPr>
        <p:txBody>
          <a:bodyPr wrap="square" rtlCol="0">
            <a:spAutoFit/>
          </a:bodyPr>
          <a:lstStyle/>
          <a:p>
            <a:pPr algn="ctr"/>
            <a:endParaRPr lang="fr-BE" sz="2800" dirty="0">
              <a:solidFill>
                <a:schemeClr val="bg1"/>
              </a:solidFill>
            </a:endParaRPr>
          </a:p>
          <a:p>
            <a:pPr algn="ctr"/>
            <a:r>
              <a:rPr lang="fr-BE" sz="2800" dirty="0">
                <a:solidFill>
                  <a:schemeClr val="bg1"/>
                </a:solidFill>
              </a:rPr>
              <a:t>Collaboration </a:t>
            </a:r>
            <a:r>
              <a:rPr lang="fr-BE" sz="2800" dirty="0" err="1">
                <a:solidFill>
                  <a:schemeClr val="bg1"/>
                </a:solidFill>
              </a:rPr>
              <a:t>between</a:t>
            </a:r>
            <a:r>
              <a:rPr lang="fr-BE" sz="2800" dirty="0">
                <a:solidFill>
                  <a:schemeClr val="bg1"/>
                </a:solidFill>
              </a:rPr>
              <a:t> HEC Liège &amp; MMU  </a:t>
            </a:r>
            <a:endParaRPr lang="en-GB" sz="2800" dirty="0">
              <a:solidFill>
                <a:schemeClr val="bg1"/>
              </a:solidFill>
            </a:endParaRPr>
          </a:p>
        </p:txBody>
      </p:sp>
      <p:pic>
        <p:nvPicPr>
          <p:cNvPr id="1028" name="Picture 4" descr="SIG-Digital Business">
            <a:extLst>
              <a:ext uri="{FF2B5EF4-FFF2-40B4-BE49-F238E27FC236}">
                <a16:creationId xmlns:a16="http://schemas.microsoft.com/office/drawing/2014/main" id="{E30989E8-DCCD-6FAE-3915-A0CDFBF67ADA}"/>
              </a:ext>
            </a:extLst>
          </p:cNvPr>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240" y="1340768"/>
            <a:ext cx="2052000" cy="266400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8" descr="Une image contenant extérieur, herbe, personne&#10;&#10;Description générée automatiquement">
            <a:extLst>
              <a:ext uri="{FF2B5EF4-FFF2-40B4-BE49-F238E27FC236}">
                <a16:creationId xmlns:a16="http://schemas.microsoft.com/office/drawing/2014/main" id="{9F748E0D-F87D-5FA9-5E75-884274104D15}"/>
              </a:ext>
            </a:extLst>
          </p:cNvPr>
          <p:cNvPicPr preferRelativeResize="0">
            <a:picLocks/>
          </p:cNvPicPr>
          <p:nvPr/>
        </p:nvPicPr>
        <p:blipFill rotWithShape="1">
          <a:blip r:embed="rId4">
            <a:extLst>
              <a:ext uri="{28A0092B-C50C-407E-A947-70E740481C1C}">
                <a14:useLocalDpi xmlns:a14="http://schemas.microsoft.com/office/drawing/2010/main" val="0"/>
              </a:ext>
            </a:extLst>
          </a:blip>
          <a:srcRect l="7286" r="1529"/>
          <a:stretch/>
        </p:blipFill>
        <p:spPr>
          <a:xfrm>
            <a:off x="251520" y="1340768"/>
            <a:ext cx="2052000" cy="2664000"/>
          </a:xfrm>
          <a:prstGeom prst="rect">
            <a:avLst/>
          </a:prstGeom>
          <a:ln>
            <a:noFill/>
          </a:ln>
          <a:effectLst>
            <a:outerShdw blurRad="292100" dist="139700" dir="2700000" algn="tl" rotWithShape="0">
              <a:srgbClr val="333333">
                <a:alpha val="65000"/>
              </a:srgbClr>
            </a:outerShdw>
          </a:effectLst>
        </p:spPr>
      </p:pic>
      <p:pic>
        <p:nvPicPr>
          <p:cNvPr id="1030" name="Picture 6" descr="Justin CHO | Manchester Metropolitan University, Manchester | MMU | Faculty  of Business and Law | Research profile">
            <a:extLst>
              <a:ext uri="{FF2B5EF4-FFF2-40B4-BE49-F238E27FC236}">
                <a16:creationId xmlns:a16="http://schemas.microsoft.com/office/drawing/2014/main" id="{CE4E35B6-0DDB-ABA4-A742-BBE634FE7716}"/>
              </a:ext>
            </a:extLst>
          </p:cNvPr>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1760" y="1340768"/>
            <a:ext cx="2052000" cy="2664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rof Timothy Jung - Meet In Manchester">
            <a:extLst>
              <a:ext uri="{FF2B5EF4-FFF2-40B4-BE49-F238E27FC236}">
                <a16:creationId xmlns:a16="http://schemas.microsoft.com/office/drawing/2014/main" id="{6D5FFF4E-D633-C16C-D5DD-2ECA6DFC3734}"/>
              </a:ext>
            </a:extLst>
          </p:cNvPr>
          <p:cNvPicPr preferRelativeResize="0">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1340768"/>
            <a:ext cx="2052000" cy="2664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3507A9E-CCE9-04BD-9A38-192AC12664B9}"/>
              </a:ext>
            </a:extLst>
          </p:cNvPr>
          <p:cNvSpPr txBox="1"/>
          <p:nvPr/>
        </p:nvSpPr>
        <p:spPr>
          <a:xfrm>
            <a:off x="1979712" y="4149080"/>
            <a:ext cx="2808312" cy="1077218"/>
          </a:xfrm>
          <a:prstGeom prst="rect">
            <a:avLst/>
          </a:prstGeom>
          <a:noFill/>
        </p:spPr>
        <p:txBody>
          <a:bodyPr wrap="square">
            <a:spAutoFit/>
          </a:bodyPr>
          <a:lstStyle/>
          <a:p>
            <a:pPr algn="ctr"/>
            <a:r>
              <a:rPr lang="en-GB" sz="1600" dirty="0"/>
              <a:t>CHO Justin</a:t>
            </a:r>
          </a:p>
          <a:p>
            <a:pPr algn="ctr"/>
            <a:r>
              <a:rPr lang="en-GB" sz="1600" dirty="0"/>
              <a:t>Faculty of Business &amp; Law  </a:t>
            </a:r>
          </a:p>
          <a:p>
            <a:pPr algn="ctr"/>
            <a:r>
              <a:rPr lang="en-GB" sz="1600" dirty="0"/>
              <a:t>MMU </a:t>
            </a:r>
          </a:p>
          <a:p>
            <a:pPr algn="ctr"/>
            <a:r>
              <a:rPr lang="en-GB" sz="1600" dirty="0"/>
              <a:t>Ph.D. Candidate</a:t>
            </a:r>
          </a:p>
        </p:txBody>
      </p:sp>
      <p:sp>
        <p:nvSpPr>
          <p:cNvPr id="10" name="TextBox 9">
            <a:extLst>
              <a:ext uri="{FF2B5EF4-FFF2-40B4-BE49-F238E27FC236}">
                <a16:creationId xmlns:a16="http://schemas.microsoft.com/office/drawing/2014/main" id="{E81B7BFC-D782-25E8-1C2E-669F9FF4C657}"/>
              </a:ext>
            </a:extLst>
          </p:cNvPr>
          <p:cNvSpPr txBox="1"/>
          <p:nvPr/>
        </p:nvSpPr>
        <p:spPr>
          <a:xfrm>
            <a:off x="395536" y="4149080"/>
            <a:ext cx="1944216" cy="1077218"/>
          </a:xfrm>
          <a:prstGeom prst="rect">
            <a:avLst/>
          </a:prstGeom>
          <a:noFill/>
        </p:spPr>
        <p:txBody>
          <a:bodyPr wrap="square">
            <a:spAutoFit/>
          </a:bodyPr>
          <a:lstStyle/>
          <a:p>
            <a:pPr algn="ctr"/>
            <a:r>
              <a:rPr lang="en-GB" sz="1600" dirty="0"/>
              <a:t>ETIENNE Elodie</a:t>
            </a:r>
          </a:p>
          <a:p>
            <a:pPr algn="ctr"/>
            <a:r>
              <a:rPr lang="en-GB" sz="1600" dirty="0"/>
              <a:t>HEC Liège </a:t>
            </a:r>
          </a:p>
          <a:p>
            <a:pPr algn="ctr"/>
            <a:r>
              <a:rPr lang="en-GB" sz="1600" dirty="0"/>
              <a:t>University of Liège </a:t>
            </a:r>
          </a:p>
          <a:p>
            <a:pPr algn="ctr"/>
            <a:r>
              <a:rPr lang="en-GB" sz="1600" dirty="0"/>
              <a:t>Ph.D. Candidate</a:t>
            </a:r>
          </a:p>
        </p:txBody>
      </p:sp>
      <p:sp>
        <p:nvSpPr>
          <p:cNvPr id="13" name="TextBox 12">
            <a:extLst>
              <a:ext uri="{FF2B5EF4-FFF2-40B4-BE49-F238E27FC236}">
                <a16:creationId xmlns:a16="http://schemas.microsoft.com/office/drawing/2014/main" id="{28821CB1-2DEE-6AE4-8A53-B3FD5A13734C}"/>
              </a:ext>
            </a:extLst>
          </p:cNvPr>
          <p:cNvSpPr txBox="1"/>
          <p:nvPr/>
        </p:nvSpPr>
        <p:spPr>
          <a:xfrm>
            <a:off x="4211960" y="4149080"/>
            <a:ext cx="2808312" cy="1077218"/>
          </a:xfrm>
          <a:prstGeom prst="rect">
            <a:avLst/>
          </a:prstGeom>
          <a:noFill/>
        </p:spPr>
        <p:txBody>
          <a:bodyPr wrap="square">
            <a:spAutoFit/>
          </a:bodyPr>
          <a:lstStyle/>
          <a:p>
            <a:pPr algn="ctr"/>
            <a:r>
              <a:rPr lang="en-GB" sz="1600" dirty="0"/>
              <a:t>JUNG Timothy</a:t>
            </a:r>
          </a:p>
          <a:p>
            <a:pPr algn="ctr"/>
            <a:r>
              <a:rPr lang="en-GB" sz="1600" dirty="0"/>
              <a:t>Faculty of Business &amp; Law  </a:t>
            </a:r>
          </a:p>
          <a:p>
            <a:pPr algn="ctr"/>
            <a:r>
              <a:rPr lang="en-GB" sz="1600" dirty="0"/>
              <a:t>MMU </a:t>
            </a:r>
          </a:p>
          <a:p>
            <a:pPr algn="ctr"/>
            <a:endParaRPr lang="en-GB" sz="1600" dirty="0"/>
          </a:p>
        </p:txBody>
      </p:sp>
      <p:sp>
        <p:nvSpPr>
          <p:cNvPr id="14" name="TextBox 13">
            <a:extLst>
              <a:ext uri="{FF2B5EF4-FFF2-40B4-BE49-F238E27FC236}">
                <a16:creationId xmlns:a16="http://schemas.microsoft.com/office/drawing/2014/main" id="{F8963EE1-833A-0DE2-B03F-36F631F479B7}"/>
              </a:ext>
            </a:extLst>
          </p:cNvPr>
          <p:cNvSpPr txBox="1"/>
          <p:nvPr/>
        </p:nvSpPr>
        <p:spPr>
          <a:xfrm>
            <a:off x="6732240" y="4149080"/>
            <a:ext cx="1944216" cy="1077218"/>
          </a:xfrm>
          <a:prstGeom prst="rect">
            <a:avLst/>
          </a:prstGeom>
          <a:noFill/>
        </p:spPr>
        <p:txBody>
          <a:bodyPr wrap="square">
            <a:spAutoFit/>
          </a:bodyPr>
          <a:lstStyle/>
          <a:p>
            <a:pPr algn="ctr"/>
            <a:r>
              <a:rPr lang="en-GB" sz="1600" dirty="0"/>
              <a:t>SCHYNS Michaël</a:t>
            </a:r>
          </a:p>
          <a:p>
            <a:pPr algn="ctr"/>
            <a:r>
              <a:rPr lang="en-GB" sz="1600" dirty="0"/>
              <a:t>HEC Liège </a:t>
            </a:r>
          </a:p>
          <a:p>
            <a:pPr algn="ctr"/>
            <a:r>
              <a:rPr lang="en-GB" sz="1600" dirty="0"/>
              <a:t>University of Liège </a:t>
            </a:r>
          </a:p>
          <a:p>
            <a:pPr algn="ctr"/>
            <a:endParaRPr lang="en-GB" sz="1600" dirty="0"/>
          </a:p>
        </p:txBody>
      </p:sp>
      <p:pic>
        <p:nvPicPr>
          <p:cNvPr id="17" name="Picture 16">
            <a:extLst>
              <a:ext uri="{FF2B5EF4-FFF2-40B4-BE49-F238E27FC236}">
                <a16:creationId xmlns:a16="http://schemas.microsoft.com/office/drawing/2014/main" id="{3C657DF5-4776-AE9A-1971-D9C870376F28}"/>
              </a:ext>
            </a:extLst>
          </p:cNvPr>
          <p:cNvPicPr>
            <a:picLocks noChangeAspect="1"/>
          </p:cNvPicPr>
          <p:nvPr/>
        </p:nvPicPr>
        <p:blipFill>
          <a:blip r:embed="rId7"/>
          <a:stretch>
            <a:fillRect/>
          </a:stretch>
        </p:blipFill>
        <p:spPr>
          <a:xfrm>
            <a:off x="5868144" y="5410234"/>
            <a:ext cx="3096344" cy="1461793"/>
          </a:xfrm>
          <a:prstGeom prst="rect">
            <a:avLst/>
          </a:prstGeom>
        </p:spPr>
      </p:pic>
      <p:pic>
        <p:nvPicPr>
          <p:cNvPr id="18" name="Picture 17">
            <a:extLst>
              <a:ext uri="{FF2B5EF4-FFF2-40B4-BE49-F238E27FC236}">
                <a16:creationId xmlns:a16="http://schemas.microsoft.com/office/drawing/2014/main" id="{4BAAA31E-052F-30B1-CF1E-74EDBDC7B5F5}"/>
              </a:ext>
            </a:extLst>
          </p:cNvPr>
          <p:cNvPicPr>
            <a:picLocks noChangeAspect="1"/>
          </p:cNvPicPr>
          <p:nvPr/>
        </p:nvPicPr>
        <p:blipFill rotWithShape="1">
          <a:blip r:embed="rId8"/>
          <a:srcRect t="2277"/>
          <a:stretch/>
        </p:blipFill>
        <p:spPr>
          <a:xfrm>
            <a:off x="3347864" y="5661248"/>
            <a:ext cx="2592289" cy="1010991"/>
          </a:xfrm>
          <a:prstGeom prst="rect">
            <a:avLst/>
          </a:prstGeom>
        </p:spPr>
      </p:pic>
    </p:spTree>
    <p:extLst>
      <p:ext uri="{BB962C8B-B14F-4D97-AF65-F5344CB8AC3E}">
        <p14:creationId xmlns:p14="http://schemas.microsoft.com/office/powerpoint/2010/main" val="33211907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96BABBD-662D-45A0-B110-BAB7BD90AB1D}"/>
              </a:ext>
            </a:extLst>
          </p:cNvPr>
          <p:cNvSpPr txBox="1"/>
          <p:nvPr/>
        </p:nvSpPr>
        <p:spPr>
          <a:xfrm>
            <a:off x="539552" y="2113701"/>
            <a:ext cx="1923630" cy="369332"/>
          </a:xfrm>
          <a:prstGeom prst="rect">
            <a:avLst/>
          </a:prstGeom>
          <a:noFill/>
        </p:spPr>
        <p:txBody>
          <a:bodyPr wrap="square" rtlCol="0">
            <a:spAutoFit/>
          </a:bodyPr>
          <a:lstStyle/>
          <a:p>
            <a:r>
              <a:rPr lang="en-GB" dirty="0"/>
              <a:t>	</a:t>
            </a:r>
            <a:endParaRPr lang="fr-BE" dirty="0"/>
          </a:p>
        </p:txBody>
      </p:sp>
      <p:sp>
        <p:nvSpPr>
          <p:cNvPr id="17" name="Flèche : droite 1">
            <a:extLst>
              <a:ext uri="{FF2B5EF4-FFF2-40B4-BE49-F238E27FC236}">
                <a16:creationId xmlns:a16="http://schemas.microsoft.com/office/drawing/2014/main" id="{82EFC55A-8F76-4CDA-B51A-345D5A02FB8A}"/>
              </a:ext>
            </a:extLst>
          </p:cNvPr>
          <p:cNvSpPr/>
          <p:nvPr/>
        </p:nvSpPr>
        <p:spPr>
          <a:xfrm>
            <a:off x="3707904" y="1988840"/>
            <a:ext cx="1042788" cy="700343"/>
          </a:xfrm>
          <a:prstGeom prst="rightArrow">
            <a:avLst/>
          </a:prstGeom>
          <a:solidFill>
            <a:srgbClr val="2A647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23" name="ZoneTexte 6">
            <a:extLst>
              <a:ext uri="{FF2B5EF4-FFF2-40B4-BE49-F238E27FC236}">
                <a16:creationId xmlns:a16="http://schemas.microsoft.com/office/drawing/2014/main" id="{C6A037BF-65C7-4573-A097-014CC5E6078E}"/>
              </a:ext>
            </a:extLst>
          </p:cNvPr>
          <p:cNvSpPr txBox="1"/>
          <p:nvPr/>
        </p:nvSpPr>
        <p:spPr>
          <a:xfrm>
            <a:off x="-108520" y="0"/>
            <a:ext cx="9252520" cy="954107"/>
          </a:xfrm>
          <a:prstGeom prst="rect">
            <a:avLst/>
          </a:prstGeom>
          <a:solidFill>
            <a:srgbClr val="2A6471"/>
          </a:solidFill>
          <a:ln>
            <a:solidFill>
              <a:srgbClr val="2A6471"/>
            </a:solidFill>
          </a:ln>
        </p:spPr>
        <p:txBody>
          <a:bodyPr wrap="square" rtlCol="0">
            <a:spAutoFit/>
          </a:bodyPr>
          <a:lstStyle/>
          <a:p>
            <a:pPr algn="ctr"/>
            <a:endParaRPr lang="fr-FR" sz="2800" dirty="0">
              <a:solidFill>
                <a:schemeClr val="bg1"/>
              </a:solidFill>
              <a:latin typeface="Arial"/>
              <a:ea typeface="Wingdings"/>
              <a:cs typeface="Arial"/>
              <a:sym typeface="Wingdings"/>
            </a:endParaRPr>
          </a:p>
          <a:p>
            <a:pPr algn="ctr"/>
            <a:r>
              <a:rPr lang="fr-FR" sz="2800" dirty="0" err="1">
                <a:solidFill>
                  <a:schemeClr val="bg1"/>
                </a:solidFill>
                <a:latin typeface="Arial"/>
                <a:ea typeface="Wingdings"/>
                <a:cs typeface="Arial"/>
                <a:sym typeface="Wingdings"/>
              </a:rPr>
              <a:t>From</a:t>
            </a:r>
            <a:r>
              <a:rPr lang="fr-FR" sz="2800" dirty="0">
                <a:solidFill>
                  <a:schemeClr val="bg1"/>
                </a:solidFill>
                <a:latin typeface="Arial"/>
                <a:ea typeface="Wingdings"/>
                <a:cs typeface="Arial"/>
                <a:sym typeface="Wingdings"/>
              </a:rPr>
              <a:t> </a:t>
            </a:r>
            <a:r>
              <a:rPr lang="fr-FR" sz="2800" dirty="0" err="1">
                <a:solidFill>
                  <a:schemeClr val="bg1"/>
                </a:solidFill>
                <a:latin typeface="Arial"/>
                <a:ea typeface="Wingdings"/>
                <a:cs typeface="Arial"/>
                <a:sym typeface="Wingdings"/>
              </a:rPr>
              <a:t>Metaverse</a:t>
            </a:r>
            <a:r>
              <a:rPr lang="fr-FR" sz="2800" dirty="0">
                <a:solidFill>
                  <a:schemeClr val="bg1"/>
                </a:solidFill>
                <a:latin typeface="Arial"/>
                <a:ea typeface="Wingdings"/>
                <a:cs typeface="Arial"/>
                <a:sym typeface="Wingdings"/>
              </a:rPr>
              <a:t> to </a:t>
            </a:r>
            <a:r>
              <a:rPr lang="fr-FR" sz="2800" dirty="0" err="1">
                <a:solidFill>
                  <a:schemeClr val="bg1"/>
                </a:solidFill>
                <a:latin typeface="Arial"/>
                <a:ea typeface="Wingdings"/>
                <a:cs typeface="Arial"/>
                <a:sym typeface="Wingdings"/>
              </a:rPr>
              <a:t>Eduverse</a:t>
            </a:r>
            <a:r>
              <a:rPr lang="fr-FR" sz="2800" dirty="0">
                <a:solidFill>
                  <a:schemeClr val="bg1"/>
                </a:solidFill>
                <a:latin typeface="Arial"/>
                <a:ea typeface="Wingdings"/>
                <a:cs typeface="Arial"/>
                <a:sym typeface="Wingdings"/>
              </a:rPr>
              <a:t> </a:t>
            </a:r>
          </a:p>
        </p:txBody>
      </p:sp>
      <p:pic>
        <p:nvPicPr>
          <p:cNvPr id="18" name="Picture 2" descr="Meta's metaverse app user reveals her avatar was 'virtually groped' | Daily  Mail Online">
            <a:extLst>
              <a:ext uri="{FF2B5EF4-FFF2-40B4-BE49-F238E27FC236}">
                <a16:creationId xmlns:a16="http://schemas.microsoft.com/office/drawing/2014/main" id="{0A3E0E33-BDBB-493F-83B2-E4FE7255F69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1124744"/>
            <a:ext cx="2877225" cy="23762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 name="Image 2">
            <a:extLst>
              <a:ext uri="{FF2B5EF4-FFF2-40B4-BE49-F238E27FC236}">
                <a16:creationId xmlns:a16="http://schemas.microsoft.com/office/drawing/2014/main" id="{D2DBC143-13A0-4AD0-A0CF-7250B1AEDB45}"/>
              </a:ext>
            </a:extLst>
          </p:cNvPr>
          <p:cNvPicPr>
            <a:picLocks noChangeAspect="1"/>
          </p:cNvPicPr>
          <p:nvPr/>
        </p:nvPicPr>
        <p:blipFill rotWithShape="1">
          <a:blip r:embed="rId4"/>
          <a:srcRect l="6831"/>
          <a:stretch/>
        </p:blipFill>
        <p:spPr>
          <a:xfrm>
            <a:off x="5220072" y="1124744"/>
            <a:ext cx="2880320" cy="24482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2" name="ZoneTexte 21">
            <a:extLst>
              <a:ext uri="{FF2B5EF4-FFF2-40B4-BE49-F238E27FC236}">
                <a16:creationId xmlns:a16="http://schemas.microsoft.com/office/drawing/2014/main" id="{DD471532-4C9F-4B45-8DE1-C44FAD4E7C80}"/>
              </a:ext>
            </a:extLst>
          </p:cNvPr>
          <p:cNvSpPr txBox="1"/>
          <p:nvPr/>
        </p:nvSpPr>
        <p:spPr>
          <a:xfrm>
            <a:off x="755576" y="3789040"/>
            <a:ext cx="2016224" cy="923330"/>
          </a:xfrm>
          <a:prstGeom prst="rect">
            <a:avLst/>
          </a:prstGeom>
          <a:noFill/>
        </p:spPr>
        <p:txBody>
          <a:bodyPr wrap="square">
            <a:spAutoFit/>
          </a:bodyPr>
          <a:lstStyle/>
          <a:p>
            <a:pPr marL="285750" indent="-285750">
              <a:buFont typeface="Arial" panose="020B0604020202020204" pitchFamily="34" charset="0"/>
              <a:buChar char="•"/>
            </a:pPr>
            <a:r>
              <a:rPr lang="fr-BE" dirty="0" err="1"/>
              <a:t>Imaginary</a:t>
            </a:r>
            <a:r>
              <a:rPr lang="fr-BE" dirty="0"/>
              <a:t> world </a:t>
            </a:r>
          </a:p>
          <a:p>
            <a:pPr marL="285750" indent="-285750">
              <a:buFont typeface="Arial" panose="020B0604020202020204" pitchFamily="34" charset="0"/>
              <a:buChar char="•"/>
            </a:pPr>
            <a:r>
              <a:rPr lang="fr-BE" dirty="0"/>
              <a:t>Multi-</a:t>
            </a:r>
            <a:r>
              <a:rPr lang="fr-BE" dirty="0" err="1"/>
              <a:t>users</a:t>
            </a:r>
            <a:r>
              <a:rPr lang="fr-BE" dirty="0"/>
              <a:t> </a:t>
            </a:r>
          </a:p>
          <a:p>
            <a:pPr marL="285750" indent="-285750">
              <a:buFont typeface="Arial" panose="020B0604020202020204" pitchFamily="34" charset="0"/>
              <a:buChar char="•"/>
            </a:pPr>
            <a:r>
              <a:rPr lang="fr-BE" dirty="0"/>
              <a:t>Public </a:t>
            </a:r>
          </a:p>
        </p:txBody>
      </p:sp>
      <p:sp>
        <p:nvSpPr>
          <p:cNvPr id="25" name="ZoneTexte 24">
            <a:extLst>
              <a:ext uri="{FF2B5EF4-FFF2-40B4-BE49-F238E27FC236}">
                <a16:creationId xmlns:a16="http://schemas.microsoft.com/office/drawing/2014/main" id="{714678C3-3437-4A9B-8ACA-C0D73D70FA4D}"/>
              </a:ext>
            </a:extLst>
          </p:cNvPr>
          <p:cNvSpPr txBox="1"/>
          <p:nvPr/>
        </p:nvSpPr>
        <p:spPr>
          <a:xfrm>
            <a:off x="4932040" y="3717032"/>
            <a:ext cx="3737630" cy="2062103"/>
          </a:xfrm>
          <a:prstGeom prst="rect">
            <a:avLst/>
          </a:prstGeom>
          <a:noFill/>
        </p:spPr>
        <p:txBody>
          <a:bodyPr wrap="square">
            <a:spAutoFit/>
          </a:bodyPr>
          <a:lstStyle/>
          <a:p>
            <a:pPr marL="285750" indent="-285750">
              <a:buFont typeface="Arial" panose="020B0604020202020204" pitchFamily="34" charset="0"/>
              <a:buChar char="•"/>
            </a:pPr>
            <a:r>
              <a:rPr lang="fr-BE" sz="1600" dirty="0"/>
              <a:t>Collaborative platform for </a:t>
            </a:r>
            <a:r>
              <a:rPr lang="fr-BE" sz="1600" dirty="0" err="1"/>
              <a:t>education</a:t>
            </a:r>
            <a:r>
              <a:rPr lang="fr-BE" sz="1600" dirty="0"/>
              <a:t>:  lectures </a:t>
            </a:r>
            <a:r>
              <a:rPr lang="fr-BE" sz="1600" dirty="0" err="1"/>
              <a:t>rooms</a:t>
            </a:r>
            <a:r>
              <a:rPr lang="fr-BE" sz="1600" dirty="0"/>
              <a:t>, training </a:t>
            </a:r>
            <a:r>
              <a:rPr lang="fr-BE" sz="1600" dirty="0" err="1"/>
              <a:t>rooms</a:t>
            </a:r>
            <a:r>
              <a:rPr lang="fr-BE" sz="1600" dirty="0"/>
              <a:t>, meeting </a:t>
            </a:r>
            <a:r>
              <a:rPr lang="fr-BE" sz="1600" dirty="0" err="1"/>
              <a:t>rooms</a:t>
            </a:r>
            <a:r>
              <a:rPr lang="fr-BE" sz="1600" dirty="0"/>
              <a:t>, </a:t>
            </a:r>
            <a:r>
              <a:rPr lang="fr-BE" sz="1600" b="1" dirty="0"/>
              <a:t>simulations</a:t>
            </a:r>
            <a:r>
              <a:rPr lang="fr-BE" sz="1600" dirty="0"/>
              <a:t> </a:t>
            </a:r>
            <a:r>
              <a:rPr lang="fr-BE" sz="1600" dirty="0" err="1"/>
              <a:t>rooms</a:t>
            </a:r>
            <a:r>
              <a:rPr lang="fr-BE" sz="1600" dirty="0"/>
              <a:t>, …</a:t>
            </a:r>
          </a:p>
          <a:p>
            <a:pPr marL="285750" indent="-285750">
              <a:buFont typeface="Arial" panose="020B0604020202020204" pitchFamily="34" charset="0"/>
              <a:buChar char="•"/>
            </a:pPr>
            <a:r>
              <a:rPr lang="fr-BE" sz="1600" dirty="0"/>
              <a:t>Multi-</a:t>
            </a:r>
            <a:r>
              <a:rPr lang="fr-BE" sz="1600" dirty="0" err="1"/>
              <a:t>users</a:t>
            </a:r>
            <a:r>
              <a:rPr lang="fr-BE" sz="1600" dirty="0"/>
              <a:t>: avatars of </a:t>
            </a:r>
            <a:r>
              <a:rPr lang="fr-BE" sz="1600" dirty="0" err="1"/>
              <a:t>actual</a:t>
            </a:r>
            <a:r>
              <a:rPr lang="fr-BE" sz="1600" dirty="0"/>
              <a:t> people and </a:t>
            </a:r>
            <a:r>
              <a:rPr lang="fr-BE" sz="1600" b="1" dirty="0" err="1"/>
              <a:t>Artificial</a:t>
            </a:r>
            <a:r>
              <a:rPr lang="fr-BE" sz="1600" b="1" dirty="0"/>
              <a:t> Intelligence </a:t>
            </a:r>
            <a:r>
              <a:rPr lang="fr-BE" sz="1600" b="1" dirty="0" err="1"/>
              <a:t>virtual</a:t>
            </a:r>
            <a:r>
              <a:rPr lang="fr-BE" sz="1600" b="1" dirty="0"/>
              <a:t> robots</a:t>
            </a:r>
            <a:r>
              <a:rPr lang="fr-BE" sz="1600" dirty="0"/>
              <a:t>…)</a:t>
            </a:r>
          </a:p>
          <a:p>
            <a:pPr marL="285750" indent="-285750">
              <a:buFont typeface="Arial" panose="020B0604020202020204" pitchFamily="34" charset="0"/>
              <a:buChar char="•"/>
            </a:pPr>
            <a:r>
              <a:rPr lang="fr-BE" sz="1600" dirty="0"/>
              <a:t>« </a:t>
            </a:r>
            <a:r>
              <a:rPr lang="fr-BE" sz="1600" dirty="0" err="1"/>
              <a:t>Controlled</a:t>
            </a:r>
            <a:r>
              <a:rPr lang="fr-BE" sz="1600" dirty="0"/>
              <a:t> </a:t>
            </a:r>
            <a:r>
              <a:rPr lang="fr-BE" sz="1600" dirty="0" err="1"/>
              <a:t>access</a:t>
            </a:r>
            <a:r>
              <a:rPr lang="fr-BE" sz="1600" dirty="0"/>
              <a:t> » </a:t>
            </a:r>
          </a:p>
          <a:p>
            <a:pPr marL="285750" indent="-285750">
              <a:buFont typeface="Arial" panose="020B0604020202020204" pitchFamily="34" charset="0"/>
              <a:buChar char="•"/>
            </a:pPr>
            <a:r>
              <a:rPr lang="fr-BE" sz="1600" dirty="0"/>
              <a:t>(No NFT at </a:t>
            </a:r>
            <a:r>
              <a:rPr lang="fr-BE" sz="1600" dirty="0" err="1"/>
              <a:t>this</a:t>
            </a:r>
            <a:r>
              <a:rPr lang="fr-BE" sz="1600" dirty="0"/>
              <a:t> stage)</a:t>
            </a:r>
          </a:p>
        </p:txBody>
      </p:sp>
      <p:sp>
        <p:nvSpPr>
          <p:cNvPr id="2" name="ZoneTexte 1">
            <a:extLst>
              <a:ext uri="{FF2B5EF4-FFF2-40B4-BE49-F238E27FC236}">
                <a16:creationId xmlns:a16="http://schemas.microsoft.com/office/drawing/2014/main" id="{7C6EC399-209B-43FF-AFDD-7F6582C0C986}"/>
              </a:ext>
            </a:extLst>
          </p:cNvPr>
          <p:cNvSpPr txBox="1"/>
          <p:nvPr/>
        </p:nvSpPr>
        <p:spPr>
          <a:xfrm>
            <a:off x="8172400" y="1052736"/>
            <a:ext cx="583814" cy="523220"/>
          </a:xfrm>
          <a:prstGeom prst="rect">
            <a:avLst/>
          </a:prstGeom>
          <a:noFill/>
        </p:spPr>
        <p:txBody>
          <a:bodyPr wrap="none" rtlCol="0">
            <a:spAutoFit/>
          </a:bodyPr>
          <a:lstStyle/>
          <a:p>
            <a:r>
              <a:rPr lang="fr-FR" sz="2800" b="1" dirty="0"/>
              <a:t>XR</a:t>
            </a:r>
            <a:endParaRPr lang="fr-BE" sz="2800" b="1" dirty="0"/>
          </a:p>
        </p:txBody>
      </p:sp>
      <p:sp>
        <p:nvSpPr>
          <p:cNvPr id="15" name="ZoneTexte 14">
            <a:extLst>
              <a:ext uri="{FF2B5EF4-FFF2-40B4-BE49-F238E27FC236}">
                <a16:creationId xmlns:a16="http://schemas.microsoft.com/office/drawing/2014/main" id="{46CF4C9D-2312-4093-B95F-EFC6F250BCC4}"/>
              </a:ext>
            </a:extLst>
          </p:cNvPr>
          <p:cNvSpPr txBox="1"/>
          <p:nvPr/>
        </p:nvSpPr>
        <p:spPr>
          <a:xfrm>
            <a:off x="3409050" y="1087282"/>
            <a:ext cx="583814" cy="523220"/>
          </a:xfrm>
          <a:prstGeom prst="rect">
            <a:avLst/>
          </a:prstGeom>
          <a:noFill/>
        </p:spPr>
        <p:txBody>
          <a:bodyPr wrap="none" rtlCol="0">
            <a:spAutoFit/>
          </a:bodyPr>
          <a:lstStyle/>
          <a:p>
            <a:r>
              <a:rPr lang="fr-FR" sz="2800" b="1" dirty="0"/>
              <a:t>XR</a:t>
            </a:r>
            <a:endParaRPr lang="fr-BE" sz="2800" b="1" dirty="0"/>
          </a:p>
        </p:txBody>
      </p:sp>
    </p:spTree>
    <p:extLst>
      <p:ext uri="{BB962C8B-B14F-4D97-AF65-F5344CB8AC3E}">
        <p14:creationId xmlns:p14="http://schemas.microsoft.com/office/powerpoint/2010/main" val="3644925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3A3098-742D-EA3A-E041-71C14D0EEEC4}"/>
              </a:ext>
            </a:extLst>
          </p:cNvPr>
          <p:cNvPicPr>
            <a:picLocks noChangeAspect="1"/>
          </p:cNvPicPr>
          <p:nvPr/>
        </p:nvPicPr>
        <p:blipFill>
          <a:blip r:embed="rId3"/>
          <a:stretch>
            <a:fillRect/>
          </a:stretch>
        </p:blipFill>
        <p:spPr>
          <a:xfrm>
            <a:off x="5940152" y="5396207"/>
            <a:ext cx="3096344" cy="1461793"/>
          </a:xfrm>
          <a:prstGeom prst="rect">
            <a:avLst/>
          </a:prstGeom>
        </p:spPr>
      </p:pic>
      <p:sp>
        <p:nvSpPr>
          <p:cNvPr id="2" name="ZoneTexte 6">
            <a:extLst>
              <a:ext uri="{FF2B5EF4-FFF2-40B4-BE49-F238E27FC236}">
                <a16:creationId xmlns:a16="http://schemas.microsoft.com/office/drawing/2014/main" id="{2F5F9E27-DE25-4DCF-ADE7-116118DB496D}"/>
              </a:ext>
            </a:extLst>
          </p:cNvPr>
          <p:cNvSpPr txBox="1"/>
          <p:nvPr/>
        </p:nvSpPr>
        <p:spPr>
          <a:xfrm>
            <a:off x="-92753" y="0"/>
            <a:ext cx="9252520" cy="954107"/>
          </a:xfrm>
          <a:prstGeom prst="rect">
            <a:avLst/>
          </a:prstGeom>
          <a:solidFill>
            <a:srgbClr val="2A6471"/>
          </a:solidFill>
          <a:ln>
            <a:solidFill>
              <a:srgbClr val="2A6471"/>
            </a:solidFill>
          </a:ln>
        </p:spPr>
        <p:txBody>
          <a:bodyPr wrap="square" rtlCol="0">
            <a:spAutoFit/>
          </a:bodyPr>
          <a:lstStyle/>
          <a:p>
            <a:pPr algn="ctr"/>
            <a:endParaRPr lang="fr-FR" sz="2800" dirty="0">
              <a:solidFill>
                <a:schemeClr val="bg1"/>
              </a:solidFill>
              <a:latin typeface="Arial"/>
              <a:ea typeface="Wingdings"/>
              <a:cs typeface="Arial"/>
              <a:sym typeface="Wingdings"/>
            </a:endParaRPr>
          </a:p>
          <a:p>
            <a:pPr algn="ctr"/>
            <a:r>
              <a:rPr lang="fr-FR" sz="2800" dirty="0" err="1">
                <a:solidFill>
                  <a:schemeClr val="bg1"/>
                </a:solidFill>
                <a:latin typeface="Arial"/>
                <a:ea typeface="Wingdings"/>
                <a:cs typeface="Arial"/>
                <a:sym typeface="Wingdings"/>
              </a:rPr>
              <a:t>Thank</a:t>
            </a:r>
            <a:r>
              <a:rPr lang="fr-FR" sz="2800" dirty="0">
                <a:solidFill>
                  <a:schemeClr val="bg1"/>
                </a:solidFill>
                <a:latin typeface="Arial"/>
                <a:ea typeface="Wingdings"/>
                <a:cs typeface="Arial"/>
                <a:sym typeface="Wingdings"/>
              </a:rPr>
              <a:t> </a:t>
            </a:r>
            <a:r>
              <a:rPr lang="fr-FR" sz="2800" dirty="0" err="1">
                <a:solidFill>
                  <a:schemeClr val="bg1"/>
                </a:solidFill>
                <a:latin typeface="Arial"/>
                <a:ea typeface="Wingdings"/>
                <a:cs typeface="Arial"/>
                <a:sym typeface="Wingdings"/>
              </a:rPr>
              <a:t>you</a:t>
            </a:r>
            <a:r>
              <a:rPr lang="fr-FR" sz="2800" dirty="0">
                <a:solidFill>
                  <a:schemeClr val="bg1"/>
                </a:solidFill>
                <a:latin typeface="Arial"/>
                <a:ea typeface="Wingdings"/>
                <a:cs typeface="Arial"/>
                <a:sym typeface="Wingdings"/>
              </a:rPr>
              <a:t>  ! </a:t>
            </a:r>
          </a:p>
        </p:txBody>
      </p:sp>
      <p:sp>
        <p:nvSpPr>
          <p:cNvPr id="7" name="ZoneTexte 6">
            <a:extLst>
              <a:ext uri="{FF2B5EF4-FFF2-40B4-BE49-F238E27FC236}">
                <a16:creationId xmlns:a16="http://schemas.microsoft.com/office/drawing/2014/main" id="{F2E641D0-1BF3-4636-9E77-D08B073A82BC}"/>
              </a:ext>
            </a:extLst>
          </p:cNvPr>
          <p:cNvSpPr txBox="1"/>
          <p:nvPr/>
        </p:nvSpPr>
        <p:spPr>
          <a:xfrm>
            <a:off x="1619672" y="4509120"/>
            <a:ext cx="5481782" cy="1477328"/>
          </a:xfrm>
          <a:prstGeom prst="rect">
            <a:avLst/>
          </a:prstGeom>
          <a:noFill/>
        </p:spPr>
        <p:txBody>
          <a:bodyPr wrap="square">
            <a:spAutoFit/>
          </a:bodyPr>
          <a:lstStyle/>
          <a:p>
            <a:pPr lvl="1" algn="ctr"/>
            <a:r>
              <a:rPr lang="en-US" sz="1800" dirty="0">
                <a:cs typeface="Arial" panose="020B0604020202020204" pitchFamily="34" charset="0"/>
              </a:rPr>
              <a:t>Elodie ETIENNE</a:t>
            </a:r>
          </a:p>
          <a:p>
            <a:pPr lvl="1" algn="ctr"/>
            <a:r>
              <a:rPr lang="en-US" dirty="0">
                <a:cs typeface="Arial" panose="020B0604020202020204" pitchFamily="34" charset="0"/>
              </a:rPr>
              <a:t>HEC-</a:t>
            </a:r>
            <a:r>
              <a:rPr lang="fr-BE" dirty="0" err="1">
                <a:cs typeface="Arial" panose="020B0604020202020204" pitchFamily="34" charset="0"/>
              </a:rPr>
              <a:t>Uliège</a:t>
            </a:r>
            <a:r>
              <a:rPr lang="fr-BE" dirty="0">
                <a:cs typeface="Arial" panose="020B0604020202020204" pitchFamily="34" charset="0"/>
              </a:rPr>
              <a:t> </a:t>
            </a:r>
          </a:p>
          <a:p>
            <a:pPr lvl="1" algn="ctr"/>
            <a:r>
              <a:rPr lang="fr-BE" dirty="0">
                <a:cs typeface="Arial" panose="020B0604020202020204" pitchFamily="34" charset="0"/>
                <a:hlinkClick r:id="rId4"/>
              </a:rPr>
              <a:t>elodie.etienne@uliege.be</a:t>
            </a:r>
            <a:endParaRPr lang="fr-BE" dirty="0">
              <a:cs typeface="Arial" panose="020B0604020202020204" pitchFamily="34" charset="0"/>
            </a:endParaRPr>
          </a:p>
          <a:p>
            <a:pPr lvl="1" algn="ctr"/>
            <a:r>
              <a:rPr lang="fr-BE" dirty="0">
                <a:cs typeface="Arial" panose="020B0604020202020204" pitchFamily="34" charset="0"/>
                <a:hlinkClick r:id="rId5"/>
              </a:rPr>
              <a:t>http://www.sig.hec.uliege.be/</a:t>
            </a:r>
            <a:endParaRPr lang="fr-BE" dirty="0">
              <a:cs typeface="Arial" panose="020B0604020202020204" pitchFamily="34" charset="0"/>
            </a:endParaRPr>
          </a:p>
          <a:p>
            <a:pPr lvl="1" algn="ctr"/>
            <a:endParaRPr lang="fr-BE" dirty="0">
              <a:cs typeface="Arial" panose="020B0604020202020204" pitchFamily="34" charset="0"/>
            </a:endParaRPr>
          </a:p>
        </p:txBody>
      </p:sp>
      <p:pic>
        <p:nvPicPr>
          <p:cNvPr id="1026" name="Picture 2">
            <a:extLst>
              <a:ext uri="{FF2B5EF4-FFF2-40B4-BE49-F238E27FC236}">
                <a16:creationId xmlns:a16="http://schemas.microsoft.com/office/drawing/2014/main" id="{20A9C482-501C-56E7-1352-4281414A7CF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533" t="15289" r="11745"/>
          <a:stretch/>
        </p:blipFill>
        <p:spPr bwMode="auto">
          <a:xfrm>
            <a:off x="2987824" y="980728"/>
            <a:ext cx="3174521" cy="364969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40210AC-F2F2-A9AB-6B93-5ED6F8B11589}"/>
              </a:ext>
            </a:extLst>
          </p:cNvPr>
          <p:cNvPicPr>
            <a:picLocks noChangeAspect="1"/>
          </p:cNvPicPr>
          <p:nvPr/>
        </p:nvPicPr>
        <p:blipFill rotWithShape="1">
          <a:blip r:embed="rId7"/>
          <a:srcRect t="2277"/>
          <a:stretch/>
        </p:blipFill>
        <p:spPr>
          <a:xfrm>
            <a:off x="3419872" y="5733256"/>
            <a:ext cx="2592289" cy="1010991"/>
          </a:xfrm>
          <a:prstGeom prst="rect">
            <a:avLst/>
          </a:prstGeom>
        </p:spPr>
      </p:pic>
    </p:spTree>
    <p:extLst>
      <p:ext uri="{BB962C8B-B14F-4D97-AF65-F5344CB8AC3E}">
        <p14:creationId xmlns:p14="http://schemas.microsoft.com/office/powerpoint/2010/main" val="8608394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6">
            <a:extLst>
              <a:ext uri="{FF2B5EF4-FFF2-40B4-BE49-F238E27FC236}">
                <a16:creationId xmlns:a16="http://schemas.microsoft.com/office/drawing/2014/main" id="{097E42FD-210B-40CC-8054-12033F9C0451}"/>
              </a:ext>
            </a:extLst>
          </p:cNvPr>
          <p:cNvSpPr txBox="1"/>
          <p:nvPr/>
        </p:nvSpPr>
        <p:spPr>
          <a:xfrm>
            <a:off x="-54260" y="0"/>
            <a:ext cx="9252520" cy="954107"/>
          </a:xfrm>
          <a:prstGeom prst="rect">
            <a:avLst/>
          </a:prstGeom>
          <a:solidFill>
            <a:srgbClr val="2A6471"/>
          </a:solidFill>
          <a:ln>
            <a:solidFill>
              <a:srgbClr val="2A6471"/>
            </a:solidFill>
          </a:ln>
        </p:spPr>
        <p:txBody>
          <a:bodyPr wrap="square" rtlCol="0">
            <a:spAutoFit/>
          </a:bodyPr>
          <a:lstStyle/>
          <a:p>
            <a:pPr algn="ctr"/>
            <a:endParaRPr lang="fr-BE" sz="2800" dirty="0">
              <a:solidFill>
                <a:schemeClr val="bg1"/>
              </a:solidFill>
            </a:endParaRPr>
          </a:p>
          <a:p>
            <a:pPr algn="ctr"/>
            <a:r>
              <a:rPr lang="fr-BE" sz="2800" dirty="0">
                <a:solidFill>
                  <a:schemeClr val="bg1"/>
                </a:solidFill>
              </a:rPr>
              <a:t>HEC SIG AR/VR </a:t>
            </a:r>
            <a:r>
              <a:rPr lang="fr-BE" sz="2800" dirty="0" err="1">
                <a:solidFill>
                  <a:schemeClr val="bg1"/>
                </a:solidFill>
              </a:rPr>
              <a:t>Lab</a:t>
            </a:r>
            <a:r>
              <a:rPr lang="fr-BE" sz="2800" dirty="0">
                <a:solidFill>
                  <a:schemeClr val="bg1"/>
                </a:solidFill>
              </a:rPr>
              <a:t> (Digital Business) </a:t>
            </a:r>
            <a:endParaRPr lang="en-GB" sz="2800" dirty="0">
              <a:solidFill>
                <a:schemeClr val="bg1"/>
              </a:solidFill>
            </a:endParaRPr>
          </a:p>
        </p:txBody>
      </p:sp>
      <p:sp>
        <p:nvSpPr>
          <p:cNvPr id="12" name="ZoneTexte 11">
            <a:extLst>
              <a:ext uri="{FF2B5EF4-FFF2-40B4-BE49-F238E27FC236}">
                <a16:creationId xmlns:a16="http://schemas.microsoft.com/office/drawing/2014/main" id="{276CF79B-AD32-486E-8DBC-FFA4AC685E72}"/>
              </a:ext>
            </a:extLst>
          </p:cNvPr>
          <p:cNvSpPr txBox="1"/>
          <p:nvPr/>
        </p:nvSpPr>
        <p:spPr>
          <a:xfrm>
            <a:off x="323528" y="1772816"/>
            <a:ext cx="3024336" cy="3354765"/>
          </a:xfrm>
          <a:prstGeom prst="rect">
            <a:avLst/>
          </a:prstGeom>
          <a:noFill/>
        </p:spPr>
        <p:txBody>
          <a:bodyPr wrap="square">
            <a:spAutoFit/>
          </a:bodyPr>
          <a:lstStyle/>
          <a:p>
            <a:pPr marL="285750" indent="-285750">
              <a:buFont typeface="Arial" panose="020B0604020202020204" pitchFamily="34" charset="0"/>
              <a:buChar char="•"/>
            </a:pPr>
            <a:r>
              <a:rPr lang="fr-BE" dirty="0" err="1"/>
              <a:t>Researchers</a:t>
            </a:r>
            <a:endParaRPr lang="fr-BE" dirty="0"/>
          </a:p>
          <a:p>
            <a:pPr marL="742950" lvl="1" indent="-285750">
              <a:buFont typeface="Wingdings" panose="05000000000000000000" pitchFamily="2" charset="2"/>
              <a:buChar char="ü"/>
            </a:pPr>
            <a:r>
              <a:rPr lang="fr-BE" dirty="0"/>
              <a:t>Immersive technologies (AR/VR)</a:t>
            </a:r>
          </a:p>
          <a:p>
            <a:pPr marL="742950" lvl="1" indent="-285750">
              <a:buFont typeface="Wingdings" panose="05000000000000000000" pitchFamily="2" charset="2"/>
              <a:buChar char="ü"/>
            </a:pPr>
            <a:r>
              <a:rPr lang="fr-BE" dirty="0" err="1"/>
              <a:t>Artificial</a:t>
            </a:r>
            <a:r>
              <a:rPr lang="fr-BE" dirty="0"/>
              <a:t> Intelligence (</a:t>
            </a:r>
            <a:r>
              <a:rPr lang="fr-BE" dirty="0" err="1"/>
              <a:t>optimization</a:t>
            </a:r>
            <a:r>
              <a:rPr lang="fr-BE" dirty="0"/>
              <a:t>)</a:t>
            </a:r>
          </a:p>
          <a:p>
            <a:pPr marL="742950" lvl="1" indent="-285750">
              <a:buFont typeface="Wingdings" panose="05000000000000000000" pitchFamily="2" charset="2"/>
              <a:buChar char="ü"/>
            </a:pPr>
            <a:r>
              <a:rPr lang="fr-BE" dirty="0"/>
              <a:t>New technologies </a:t>
            </a:r>
          </a:p>
          <a:p>
            <a:pPr lvl="1"/>
            <a:r>
              <a:rPr lang="fr-BE" dirty="0"/>
              <a:t>       (Digital Twins,  IoT)</a:t>
            </a:r>
          </a:p>
          <a:p>
            <a:pPr marL="285750" indent="-285750">
              <a:buFont typeface="Arial" panose="020B0604020202020204" pitchFamily="34" charset="0"/>
              <a:buChar char="•"/>
            </a:pPr>
            <a:r>
              <a:rPr lang="fr-BE" dirty="0"/>
              <a:t>3D Artists </a:t>
            </a:r>
          </a:p>
          <a:p>
            <a:pPr marL="285750" indent="-285750">
              <a:buFont typeface="Arial" panose="020B0604020202020204" pitchFamily="34" charset="0"/>
              <a:buChar char="•"/>
            </a:pPr>
            <a:r>
              <a:rPr lang="fr-BE" dirty="0"/>
              <a:t>Tech Art</a:t>
            </a:r>
          </a:p>
          <a:p>
            <a:pPr marL="285750" indent="-285750">
              <a:buFont typeface="Arial" panose="020B0604020202020204" pitchFamily="34" charset="0"/>
              <a:buChar char="•"/>
            </a:pPr>
            <a:r>
              <a:rPr lang="fr-BE" dirty="0" err="1"/>
              <a:t>Animators</a:t>
            </a:r>
            <a:r>
              <a:rPr lang="fr-BE" dirty="0"/>
              <a:t> </a:t>
            </a:r>
          </a:p>
          <a:p>
            <a:r>
              <a:rPr lang="fr-BE" dirty="0"/>
              <a:t> </a:t>
            </a:r>
          </a:p>
          <a:p>
            <a:endParaRPr lang="en-GB" sz="1400" dirty="0"/>
          </a:p>
        </p:txBody>
      </p:sp>
      <p:pic>
        <p:nvPicPr>
          <p:cNvPr id="3" name="Image 4" descr="Une image contenant personne, pose, groupe, debout&#10;&#10;Description générée automatiquement">
            <a:extLst>
              <a:ext uri="{FF2B5EF4-FFF2-40B4-BE49-F238E27FC236}">
                <a16:creationId xmlns:a16="http://schemas.microsoft.com/office/drawing/2014/main" id="{05DC89FF-D36A-A0B7-3D56-1260781156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5896" y="1628800"/>
            <a:ext cx="5182045" cy="345638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4877202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96BABBD-662D-45A0-B110-BAB7BD90AB1D}"/>
              </a:ext>
            </a:extLst>
          </p:cNvPr>
          <p:cNvSpPr txBox="1"/>
          <p:nvPr/>
        </p:nvSpPr>
        <p:spPr>
          <a:xfrm>
            <a:off x="539552" y="2113701"/>
            <a:ext cx="1923630" cy="369332"/>
          </a:xfrm>
          <a:prstGeom prst="rect">
            <a:avLst/>
          </a:prstGeom>
          <a:noFill/>
        </p:spPr>
        <p:txBody>
          <a:bodyPr wrap="square" rtlCol="0">
            <a:spAutoFit/>
          </a:bodyPr>
          <a:lstStyle/>
          <a:p>
            <a:r>
              <a:rPr lang="en-GB" dirty="0"/>
              <a:t>	</a:t>
            </a:r>
            <a:endParaRPr lang="fr-BE" dirty="0"/>
          </a:p>
        </p:txBody>
      </p:sp>
      <p:sp>
        <p:nvSpPr>
          <p:cNvPr id="23" name="ZoneTexte 6">
            <a:extLst>
              <a:ext uri="{FF2B5EF4-FFF2-40B4-BE49-F238E27FC236}">
                <a16:creationId xmlns:a16="http://schemas.microsoft.com/office/drawing/2014/main" id="{C6A037BF-65C7-4573-A097-014CC5E6078E}"/>
              </a:ext>
            </a:extLst>
          </p:cNvPr>
          <p:cNvSpPr txBox="1"/>
          <p:nvPr/>
        </p:nvSpPr>
        <p:spPr>
          <a:xfrm>
            <a:off x="-108520" y="0"/>
            <a:ext cx="9252520" cy="954107"/>
          </a:xfrm>
          <a:prstGeom prst="rect">
            <a:avLst/>
          </a:prstGeom>
          <a:solidFill>
            <a:srgbClr val="2A6471"/>
          </a:solidFill>
          <a:ln>
            <a:solidFill>
              <a:srgbClr val="2A6471"/>
            </a:solidFill>
          </a:ln>
        </p:spPr>
        <p:txBody>
          <a:bodyPr wrap="square" rtlCol="0">
            <a:spAutoFit/>
          </a:bodyPr>
          <a:lstStyle/>
          <a:p>
            <a:pPr algn="ctr"/>
            <a:endParaRPr lang="fr-BE" sz="2800" dirty="0">
              <a:solidFill>
                <a:schemeClr val="bg1"/>
              </a:solidFill>
            </a:endParaRPr>
          </a:p>
          <a:p>
            <a:pPr algn="ctr"/>
            <a:r>
              <a:rPr lang="fr-BE" sz="2800" dirty="0" err="1">
                <a:solidFill>
                  <a:schemeClr val="bg1"/>
                </a:solidFill>
              </a:rPr>
              <a:t>Serious</a:t>
            </a:r>
            <a:r>
              <a:rPr lang="fr-BE" sz="2800" dirty="0">
                <a:solidFill>
                  <a:schemeClr val="bg1"/>
                </a:solidFill>
              </a:rPr>
              <a:t> </a:t>
            </a:r>
            <a:r>
              <a:rPr lang="fr-BE" sz="2800" dirty="0" err="1">
                <a:solidFill>
                  <a:schemeClr val="bg1"/>
                </a:solidFill>
              </a:rPr>
              <a:t>games</a:t>
            </a:r>
            <a:r>
              <a:rPr lang="fr-BE" sz="2800" dirty="0">
                <a:solidFill>
                  <a:schemeClr val="bg1"/>
                </a:solidFill>
              </a:rPr>
              <a:t> : training, </a:t>
            </a:r>
            <a:r>
              <a:rPr lang="fr-BE" sz="2800" dirty="0" err="1">
                <a:solidFill>
                  <a:schemeClr val="bg1"/>
                </a:solidFill>
              </a:rPr>
              <a:t>research</a:t>
            </a:r>
            <a:r>
              <a:rPr lang="fr-BE" sz="2800" dirty="0">
                <a:solidFill>
                  <a:schemeClr val="bg1"/>
                </a:solidFill>
              </a:rPr>
              <a:t>, society services </a:t>
            </a:r>
          </a:p>
        </p:txBody>
      </p:sp>
      <p:sp>
        <p:nvSpPr>
          <p:cNvPr id="7" name="Rectangle 6">
            <a:extLst>
              <a:ext uri="{FF2B5EF4-FFF2-40B4-BE49-F238E27FC236}">
                <a16:creationId xmlns:a16="http://schemas.microsoft.com/office/drawing/2014/main" id="{D9B1B306-147F-FFCF-5BD2-B3C93CDE87D2}"/>
              </a:ext>
            </a:extLst>
          </p:cNvPr>
          <p:cNvSpPr/>
          <p:nvPr/>
        </p:nvSpPr>
        <p:spPr>
          <a:xfrm>
            <a:off x="3652156" y="5049180"/>
            <a:ext cx="4212468" cy="843558"/>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0" name="ZoneTexte 3">
            <a:extLst>
              <a:ext uri="{FF2B5EF4-FFF2-40B4-BE49-F238E27FC236}">
                <a16:creationId xmlns:a16="http://schemas.microsoft.com/office/drawing/2014/main" id="{B7269030-2FFE-80AC-FC12-62AF8E321EDF}"/>
              </a:ext>
            </a:extLst>
          </p:cNvPr>
          <p:cNvSpPr txBox="1"/>
          <p:nvPr/>
        </p:nvSpPr>
        <p:spPr>
          <a:xfrm>
            <a:off x="-2126486" y="3429001"/>
            <a:ext cx="4875003" cy="507831"/>
          </a:xfrm>
          <a:prstGeom prst="rect">
            <a:avLst/>
          </a:prstGeom>
          <a:noFill/>
        </p:spPr>
        <p:txBody>
          <a:bodyPr wrap="square">
            <a:spAutoFit/>
          </a:bodyPr>
          <a:lstStyle/>
          <a:p>
            <a:pPr algn="r">
              <a:buClr>
                <a:srgbClr val="00707F"/>
              </a:buClr>
            </a:pPr>
            <a:br>
              <a:rPr lang="fr-FR" sz="1350" dirty="0">
                <a:solidFill>
                  <a:schemeClr val="bg1"/>
                </a:solidFill>
              </a:rPr>
            </a:br>
            <a:r>
              <a:rPr lang="fr-FR" sz="1350" dirty="0">
                <a:solidFill>
                  <a:schemeClr val="bg1"/>
                </a:solidFill>
              </a:rPr>
              <a:t>Formation pilote  </a:t>
            </a:r>
          </a:p>
        </p:txBody>
      </p:sp>
      <p:pic>
        <p:nvPicPr>
          <p:cNvPr id="11" name="Picture 2">
            <a:extLst>
              <a:ext uri="{FF2B5EF4-FFF2-40B4-BE49-F238E27FC236}">
                <a16:creationId xmlns:a16="http://schemas.microsoft.com/office/drawing/2014/main" id="{DBBEF018-E753-BCC4-7B2B-D0CE1BA49D13}"/>
              </a:ext>
            </a:extLst>
          </p:cNvPr>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4865" y="2564904"/>
            <a:ext cx="2160000" cy="1282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0">
            <a:extLst>
              <a:ext uri="{FF2B5EF4-FFF2-40B4-BE49-F238E27FC236}">
                <a16:creationId xmlns:a16="http://schemas.microsoft.com/office/drawing/2014/main" id="{1D7AE7B1-4A78-F13C-1AD9-7779AB91C8CE}"/>
              </a:ext>
            </a:extLst>
          </p:cNvPr>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9752" y="1124744"/>
            <a:ext cx="2160000" cy="1282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26">
            <a:extLst>
              <a:ext uri="{FF2B5EF4-FFF2-40B4-BE49-F238E27FC236}">
                <a16:creationId xmlns:a16="http://schemas.microsoft.com/office/drawing/2014/main" id="{CF50F92B-37F2-A3C2-DE7B-AF0FCE92DA36}"/>
              </a:ext>
            </a:extLst>
          </p:cNvPr>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58453" y="1124744"/>
            <a:ext cx="2160000" cy="1282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20">
            <a:extLst>
              <a:ext uri="{FF2B5EF4-FFF2-40B4-BE49-F238E27FC236}">
                <a16:creationId xmlns:a16="http://schemas.microsoft.com/office/drawing/2014/main" id="{583B39DD-265F-9FA5-2F54-D5A51BC791E8}"/>
              </a:ext>
            </a:extLst>
          </p:cNvPr>
          <p:cNvPicPr preferRelativeResize="0">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9752" y="4005064"/>
            <a:ext cx="2160000" cy="1282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2">
            <a:extLst>
              <a:ext uri="{FF2B5EF4-FFF2-40B4-BE49-F238E27FC236}">
                <a16:creationId xmlns:a16="http://schemas.microsoft.com/office/drawing/2014/main" id="{D16162DD-97AC-19C0-9FF0-8EA402E11E93}"/>
              </a:ext>
            </a:extLst>
          </p:cNvPr>
          <p:cNvPicPr preferRelativeResize="0">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4008" y="1124744"/>
            <a:ext cx="2160000" cy="1282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8">
            <a:extLst>
              <a:ext uri="{FF2B5EF4-FFF2-40B4-BE49-F238E27FC236}">
                <a16:creationId xmlns:a16="http://schemas.microsoft.com/office/drawing/2014/main" id="{5826DC3D-710E-EAEA-3C54-DA110058BE8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4009" y="2564904"/>
            <a:ext cx="2160240" cy="13186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8">
            <a:extLst>
              <a:ext uri="{FF2B5EF4-FFF2-40B4-BE49-F238E27FC236}">
                <a16:creationId xmlns:a16="http://schemas.microsoft.com/office/drawing/2014/main" id="{0A25289B-3041-8FC1-D5AF-EE8C7A2E5D3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39752" y="2564904"/>
            <a:ext cx="2137500" cy="1282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22">
            <a:extLst>
              <a:ext uri="{FF2B5EF4-FFF2-40B4-BE49-F238E27FC236}">
                <a16:creationId xmlns:a16="http://schemas.microsoft.com/office/drawing/2014/main" id="{A35BD3A7-B68C-39EB-C1AA-5A496B92052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44008" y="4005064"/>
            <a:ext cx="2232248" cy="12961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Image 7" descr="Une image contenant montagne, herbe, ciel, extérieur&#10;&#10;Description générée automatiquement">
            <a:extLst>
              <a:ext uri="{FF2B5EF4-FFF2-40B4-BE49-F238E27FC236}">
                <a16:creationId xmlns:a16="http://schemas.microsoft.com/office/drawing/2014/main" id="{CE6AC5E8-EC43-2539-AF59-C6670B6F5408}"/>
              </a:ext>
            </a:extLst>
          </p:cNvPr>
          <p:cNvPicPr preferRelativeResize="0">
            <a:picLocks/>
          </p:cNvPicPr>
          <p:nvPr/>
        </p:nvPicPr>
        <p:blipFill rotWithShape="1">
          <a:blip r:embed="rId11"/>
          <a:srcRect l="2178" t="-484" r="446" b="27601"/>
          <a:stretch/>
        </p:blipFill>
        <p:spPr>
          <a:xfrm>
            <a:off x="18372" y="1124744"/>
            <a:ext cx="2160000" cy="1282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Picture 4">
            <a:extLst>
              <a:ext uri="{FF2B5EF4-FFF2-40B4-BE49-F238E27FC236}">
                <a16:creationId xmlns:a16="http://schemas.microsoft.com/office/drawing/2014/main" id="{09B87EAB-0FCF-8CE9-2C46-8E6E8E4EA528}"/>
              </a:ext>
            </a:extLst>
          </p:cNvPr>
          <p:cNvPicPr preferRelativeResize="0">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84000" y="4005064"/>
            <a:ext cx="2160000" cy="1282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Image 9">
            <a:extLst>
              <a:ext uri="{FF2B5EF4-FFF2-40B4-BE49-F238E27FC236}">
                <a16:creationId xmlns:a16="http://schemas.microsoft.com/office/drawing/2014/main" id="{E1C091FB-916F-A310-0DC5-89064C486529}"/>
              </a:ext>
            </a:extLst>
          </p:cNvPr>
          <p:cNvPicPr preferRelativeResize="0">
            <a:picLocks/>
          </p:cNvPicPr>
          <p:nvPr/>
        </p:nvPicPr>
        <p:blipFill>
          <a:blip r:embed="rId13"/>
          <a:stretch>
            <a:fillRect/>
          </a:stretch>
        </p:blipFill>
        <p:spPr>
          <a:xfrm>
            <a:off x="35496" y="2564904"/>
            <a:ext cx="2160000" cy="1282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16">
            <a:extLst>
              <a:ext uri="{FF2B5EF4-FFF2-40B4-BE49-F238E27FC236}">
                <a16:creationId xmlns:a16="http://schemas.microsoft.com/office/drawing/2014/main" id="{67E80090-1023-ACE7-4C40-F4ABB62443AE}"/>
              </a:ext>
            </a:extLst>
          </p:cNvPr>
          <p:cNvPicPr preferRelativeResize="0">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784" y="4005064"/>
            <a:ext cx="2160000" cy="1282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813238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6">
            <a:extLst>
              <a:ext uri="{FF2B5EF4-FFF2-40B4-BE49-F238E27FC236}">
                <a16:creationId xmlns:a16="http://schemas.microsoft.com/office/drawing/2014/main" id="{94C704E2-6B68-400C-B055-D4BDB649BBC4}"/>
              </a:ext>
            </a:extLst>
          </p:cNvPr>
          <p:cNvSpPr txBox="1"/>
          <p:nvPr/>
        </p:nvSpPr>
        <p:spPr>
          <a:xfrm>
            <a:off x="-54260" y="2564904"/>
            <a:ext cx="9252520" cy="1384995"/>
          </a:xfrm>
          <a:prstGeom prst="rect">
            <a:avLst/>
          </a:prstGeom>
          <a:solidFill>
            <a:srgbClr val="2A6471"/>
          </a:solidFill>
          <a:ln>
            <a:solidFill>
              <a:srgbClr val="2A6471"/>
            </a:solidFill>
          </a:ln>
        </p:spPr>
        <p:txBody>
          <a:bodyPr wrap="square" rtlCol="0">
            <a:spAutoFit/>
          </a:bodyPr>
          <a:lstStyle/>
          <a:p>
            <a:pPr algn="ctr"/>
            <a:endParaRPr lang="fr-FR" sz="2800" dirty="0">
              <a:solidFill>
                <a:schemeClr val="bg1"/>
              </a:solidFill>
              <a:latin typeface="Arial"/>
              <a:ea typeface="Wingdings"/>
              <a:cs typeface="Arial"/>
              <a:sym typeface="Wingdings"/>
            </a:endParaRPr>
          </a:p>
          <a:p>
            <a:pPr algn="ctr"/>
            <a:r>
              <a:rPr lang="fr-FR" sz="2800" dirty="0">
                <a:solidFill>
                  <a:schemeClr val="bg1"/>
                </a:solidFill>
                <a:latin typeface="Arial"/>
                <a:ea typeface="Wingdings"/>
                <a:cs typeface="Arial"/>
                <a:sym typeface="Wingdings"/>
              </a:rPr>
              <a:t>Introduction</a:t>
            </a:r>
          </a:p>
          <a:p>
            <a:pPr algn="ctr"/>
            <a:endParaRPr lang="fr-FR" sz="2800" dirty="0">
              <a:solidFill>
                <a:schemeClr val="bg1"/>
              </a:solidFill>
              <a:latin typeface="Arial"/>
              <a:ea typeface="Wingdings"/>
              <a:cs typeface="Arial"/>
              <a:sym typeface="Wingdings"/>
            </a:endParaRPr>
          </a:p>
        </p:txBody>
      </p:sp>
    </p:spTree>
    <p:extLst>
      <p:ext uri="{BB962C8B-B14F-4D97-AF65-F5344CB8AC3E}">
        <p14:creationId xmlns:p14="http://schemas.microsoft.com/office/powerpoint/2010/main" val="2322062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96BABBD-662D-45A0-B110-BAB7BD90AB1D}"/>
              </a:ext>
            </a:extLst>
          </p:cNvPr>
          <p:cNvSpPr txBox="1"/>
          <p:nvPr/>
        </p:nvSpPr>
        <p:spPr>
          <a:xfrm>
            <a:off x="539552" y="2113701"/>
            <a:ext cx="1923630" cy="369332"/>
          </a:xfrm>
          <a:prstGeom prst="rect">
            <a:avLst/>
          </a:prstGeom>
          <a:noFill/>
        </p:spPr>
        <p:txBody>
          <a:bodyPr wrap="square" rtlCol="0">
            <a:spAutoFit/>
          </a:bodyPr>
          <a:lstStyle/>
          <a:p>
            <a:r>
              <a:rPr lang="en-GB" dirty="0"/>
              <a:t>	</a:t>
            </a:r>
            <a:endParaRPr lang="fr-BE" dirty="0"/>
          </a:p>
        </p:txBody>
      </p:sp>
      <p:sp>
        <p:nvSpPr>
          <p:cNvPr id="23" name="ZoneTexte 6">
            <a:extLst>
              <a:ext uri="{FF2B5EF4-FFF2-40B4-BE49-F238E27FC236}">
                <a16:creationId xmlns:a16="http://schemas.microsoft.com/office/drawing/2014/main" id="{C6A037BF-65C7-4573-A097-014CC5E6078E}"/>
              </a:ext>
            </a:extLst>
          </p:cNvPr>
          <p:cNvSpPr txBox="1"/>
          <p:nvPr/>
        </p:nvSpPr>
        <p:spPr>
          <a:xfrm>
            <a:off x="-108520" y="0"/>
            <a:ext cx="9252520" cy="954107"/>
          </a:xfrm>
          <a:prstGeom prst="rect">
            <a:avLst/>
          </a:prstGeom>
          <a:solidFill>
            <a:srgbClr val="2A6471"/>
          </a:solidFill>
          <a:ln>
            <a:solidFill>
              <a:srgbClr val="2A6471"/>
            </a:solidFill>
          </a:ln>
        </p:spPr>
        <p:txBody>
          <a:bodyPr wrap="square" rtlCol="0">
            <a:spAutoFit/>
          </a:bodyPr>
          <a:lstStyle/>
          <a:p>
            <a:pPr algn="ctr"/>
            <a:r>
              <a:rPr lang="fr-FR" sz="2800" dirty="0" err="1">
                <a:solidFill>
                  <a:schemeClr val="bg1"/>
                </a:solidFill>
                <a:latin typeface="Arial"/>
                <a:ea typeface="Wingdings"/>
                <a:cs typeface="Arial"/>
                <a:sym typeface="Wingdings"/>
              </a:rPr>
              <a:t>Projects</a:t>
            </a:r>
            <a:endParaRPr lang="fr-FR" sz="2800" dirty="0">
              <a:solidFill>
                <a:schemeClr val="bg1"/>
              </a:solidFill>
              <a:latin typeface="Arial"/>
              <a:ea typeface="Wingdings"/>
              <a:cs typeface="Arial"/>
              <a:sym typeface="Wingdings"/>
            </a:endParaRPr>
          </a:p>
          <a:p>
            <a:pPr algn="ctr"/>
            <a:r>
              <a:rPr lang="fr-FR" sz="2800" dirty="0">
                <a:solidFill>
                  <a:schemeClr val="bg1"/>
                </a:solidFill>
                <a:latin typeface="Arial"/>
                <a:ea typeface="Wingdings"/>
                <a:cs typeface="Arial"/>
                <a:sym typeface="Wingdings"/>
              </a:rPr>
              <a:t>Public </a:t>
            </a:r>
            <a:r>
              <a:rPr lang="fr-FR" sz="2800" dirty="0" err="1">
                <a:solidFill>
                  <a:schemeClr val="bg1"/>
                </a:solidFill>
                <a:latin typeface="Arial"/>
                <a:ea typeface="Wingdings"/>
                <a:cs typeface="Arial"/>
                <a:sym typeface="Wingdings"/>
              </a:rPr>
              <a:t>speaking</a:t>
            </a:r>
            <a:r>
              <a:rPr lang="fr-FR" sz="2800" dirty="0">
                <a:solidFill>
                  <a:schemeClr val="bg1"/>
                </a:solidFill>
                <a:latin typeface="Arial"/>
                <a:ea typeface="Wingdings"/>
                <a:cs typeface="Arial"/>
                <a:sym typeface="Wingdings"/>
              </a:rPr>
              <a:t>  </a:t>
            </a:r>
          </a:p>
        </p:txBody>
      </p:sp>
      <p:pic>
        <p:nvPicPr>
          <p:cNvPr id="8" name="Image 2">
            <a:extLst>
              <a:ext uri="{FF2B5EF4-FFF2-40B4-BE49-F238E27FC236}">
                <a16:creationId xmlns:a16="http://schemas.microsoft.com/office/drawing/2014/main" id="{AD4E5669-29AF-7E9C-7FD9-9C1FE4259EF5}"/>
              </a:ext>
            </a:extLst>
          </p:cNvPr>
          <p:cNvPicPr preferRelativeResize="0">
            <a:picLocks/>
          </p:cNvPicPr>
          <p:nvPr/>
        </p:nvPicPr>
        <p:blipFill rotWithShape="1">
          <a:blip r:embed="rId3"/>
          <a:srcRect l="6831"/>
          <a:stretch/>
        </p:blipFill>
        <p:spPr>
          <a:xfrm>
            <a:off x="611560" y="1052736"/>
            <a:ext cx="3960000" cy="237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4" name="Picture 6">
            <a:extLst>
              <a:ext uri="{FF2B5EF4-FFF2-40B4-BE49-F238E27FC236}">
                <a16:creationId xmlns:a16="http://schemas.microsoft.com/office/drawing/2014/main" id="{D9A9D218-F5F7-2C19-DE18-07E7A0184213}"/>
              </a:ext>
            </a:extLst>
          </p:cNvPr>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008" y="1052736"/>
            <a:ext cx="3960000" cy="237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6" name="Picture 8">
            <a:extLst>
              <a:ext uri="{FF2B5EF4-FFF2-40B4-BE49-F238E27FC236}">
                <a16:creationId xmlns:a16="http://schemas.microsoft.com/office/drawing/2014/main" id="{09D97EDF-5E58-C3F1-C652-429027DA3A82}"/>
              </a:ext>
            </a:extLst>
          </p:cNvPr>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560" y="3573016"/>
            <a:ext cx="3960000" cy="237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6" descr="A group of people sitting in a courtroom&#10;&#10;Description automatically generated with low confidence">
            <a:extLst>
              <a:ext uri="{FF2B5EF4-FFF2-40B4-BE49-F238E27FC236}">
                <a16:creationId xmlns:a16="http://schemas.microsoft.com/office/drawing/2014/main" id="{6ABB8148-BA94-2375-3FE7-68661414C0DD}"/>
              </a:ext>
            </a:extLst>
          </p:cNvPr>
          <p:cNvPicPr preferRelativeResize="0">
            <a:picLocks/>
          </p:cNvPicPr>
          <p:nvPr/>
        </p:nvPicPr>
        <p:blipFill>
          <a:blip r:embed="rId6">
            <a:extLst>
              <a:ext uri="{BEBA8EAE-BF5A-486C-A8C5-ECC9F3942E4B}">
                <a14:imgProps xmlns:a14="http://schemas.microsoft.com/office/drawing/2010/main">
                  <a14:imgLayer r:embed="rId7">
                    <a14:imgEffect>
                      <a14:brightnessContrast bright="16000"/>
                    </a14:imgEffect>
                  </a14:imgLayer>
                </a14:imgProps>
              </a:ext>
              <a:ext uri="{28A0092B-C50C-407E-A947-70E740481C1C}">
                <a14:useLocalDpi xmlns:a14="http://schemas.microsoft.com/office/drawing/2010/main" val="0"/>
              </a:ext>
            </a:extLst>
          </a:blip>
          <a:stretch>
            <a:fillRect/>
          </a:stretch>
        </p:blipFill>
        <p:spPr>
          <a:xfrm>
            <a:off x="4644008" y="3573016"/>
            <a:ext cx="3960000" cy="237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40596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5271857-71AE-A4BE-529B-70BD91098CAA}"/>
              </a:ext>
            </a:extLst>
          </p:cNvPr>
          <p:cNvSpPr/>
          <p:nvPr/>
        </p:nvSpPr>
        <p:spPr>
          <a:xfrm>
            <a:off x="3347864" y="5949280"/>
            <a:ext cx="5688632" cy="72008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ZoneTexte 6">
            <a:extLst>
              <a:ext uri="{FF2B5EF4-FFF2-40B4-BE49-F238E27FC236}">
                <a16:creationId xmlns:a16="http://schemas.microsoft.com/office/drawing/2014/main" id="{097E42FD-210B-40CC-8054-12033F9C0451}"/>
              </a:ext>
            </a:extLst>
          </p:cNvPr>
          <p:cNvSpPr txBox="1"/>
          <p:nvPr/>
        </p:nvSpPr>
        <p:spPr>
          <a:xfrm>
            <a:off x="-97386" y="0"/>
            <a:ext cx="9252520" cy="954107"/>
          </a:xfrm>
          <a:prstGeom prst="rect">
            <a:avLst/>
          </a:prstGeom>
          <a:solidFill>
            <a:srgbClr val="2A6471"/>
          </a:solidFill>
          <a:ln>
            <a:solidFill>
              <a:srgbClr val="2A6471"/>
            </a:solidFill>
          </a:ln>
        </p:spPr>
        <p:txBody>
          <a:bodyPr wrap="square" rtlCol="0">
            <a:spAutoFit/>
          </a:bodyPr>
          <a:lstStyle/>
          <a:p>
            <a:pPr algn="ctr"/>
            <a:endParaRPr lang="fr-BE" sz="2800" dirty="0">
              <a:solidFill>
                <a:schemeClr val="bg1"/>
              </a:solidFill>
            </a:endParaRPr>
          </a:p>
          <a:p>
            <a:pPr algn="ctr"/>
            <a:r>
              <a:rPr lang="fr-BE" sz="2800" dirty="0" err="1">
                <a:solidFill>
                  <a:schemeClr val="bg1"/>
                </a:solidFill>
              </a:rPr>
              <a:t>Why</a:t>
            </a:r>
            <a:r>
              <a:rPr lang="fr-BE" sz="2800" dirty="0">
                <a:solidFill>
                  <a:schemeClr val="bg1"/>
                </a:solidFill>
              </a:rPr>
              <a:t> </a:t>
            </a:r>
            <a:r>
              <a:rPr lang="fr-BE" sz="2800" dirty="0" err="1">
                <a:solidFill>
                  <a:schemeClr val="bg1"/>
                </a:solidFill>
              </a:rPr>
              <a:t>mooting</a:t>
            </a:r>
            <a:r>
              <a:rPr lang="fr-BE" sz="2800" dirty="0">
                <a:solidFill>
                  <a:schemeClr val="bg1"/>
                </a:solidFill>
              </a:rPr>
              <a:t> in VR? </a:t>
            </a:r>
            <a:endParaRPr lang="en-GB" sz="2800" dirty="0">
              <a:solidFill>
                <a:schemeClr val="bg1"/>
              </a:solidFill>
            </a:endParaRPr>
          </a:p>
        </p:txBody>
      </p:sp>
      <p:sp>
        <p:nvSpPr>
          <p:cNvPr id="8" name="Rectangle à coins arrondis 15">
            <a:extLst>
              <a:ext uri="{FF2B5EF4-FFF2-40B4-BE49-F238E27FC236}">
                <a16:creationId xmlns:a16="http://schemas.microsoft.com/office/drawing/2014/main" id="{3945FCF7-C04B-4193-A0CD-F16CA7B1B5D2}"/>
              </a:ext>
            </a:extLst>
          </p:cNvPr>
          <p:cNvSpPr/>
          <p:nvPr/>
        </p:nvSpPr>
        <p:spPr>
          <a:xfrm>
            <a:off x="562684" y="1196752"/>
            <a:ext cx="8568952" cy="3456384"/>
          </a:xfrm>
          <a:prstGeom prst="roundRect">
            <a:avLst/>
          </a:prstGeom>
          <a:noFill/>
          <a:ln w="57150">
            <a:solidFill>
              <a:srgbClr val="2A647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3" name="TextBox 2">
            <a:extLst>
              <a:ext uri="{FF2B5EF4-FFF2-40B4-BE49-F238E27FC236}">
                <a16:creationId xmlns:a16="http://schemas.microsoft.com/office/drawing/2014/main" id="{40FBC178-6B20-8F56-3313-C8B6C38C1EFF}"/>
              </a:ext>
            </a:extLst>
          </p:cNvPr>
          <p:cNvSpPr txBox="1"/>
          <p:nvPr/>
        </p:nvSpPr>
        <p:spPr>
          <a:xfrm>
            <a:off x="850715" y="1196752"/>
            <a:ext cx="8172400" cy="3416320"/>
          </a:xfrm>
          <a:prstGeom prst="rect">
            <a:avLst/>
          </a:prstGeom>
          <a:noFill/>
        </p:spPr>
        <p:txBody>
          <a:bodyPr wrap="square" rtlCol="0">
            <a:spAutoFit/>
          </a:bodyPr>
          <a:lstStyle/>
          <a:p>
            <a:r>
              <a:rPr lang="fr-BE" b="1" dirty="0"/>
              <a:t>Public </a:t>
            </a:r>
            <a:r>
              <a:rPr lang="fr-BE" b="1" dirty="0" err="1"/>
              <a:t>speaking</a:t>
            </a:r>
            <a:r>
              <a:rPr lang="fr-BE" b="1" dirty="0"/>
              <a:t> in VR</a:t>
            </a:r>
          </a:p>
          <a:p>
            <a:endParaRPr lang="fr-BE" dirty="0"/>
          </a:p>
          <a:p>
            <a:pPr marL="285750" indent="-285750">
              <a:buFont typeface="Arial" panose="020B0604020202020204" pitchFamily="34" charset="0"/>
              <a:buChar char="•"/>
            </a:pPr>
            <a:r>
              <a:rPr lang="fr-BE" dirty="0"/>
              <a:t>Life-like </a:t>
            </a:r>
            <a:r>
              <a:rPr lang="fr-BE" dirty="0" err="1"/>
              <a:t>environment</a:t>
            </a:r>
            <a:r>
              <a:rPr lang="fr-BE" dirty="0"/>
              <a:t> and </a:t>
            </a:r>
            <a:r>
              <a:rPr lang="fr-BE" dirty="0" err="1"/>
              <a:t>replicate</a:t>
            </a:r>
            <a:r>
              <a:rPr lang="fr-BE" dirty="0"/>
              <a:t> situations (Remacle et al. 2021)</a:t>
            </a:r>
          </a:p>
          <a:p>
            <a:pPr marL="285750" indent="-285750">
              <a:buFont typeface="Arial" panose="020B0604020202020204" pitchFamily="34" charset="0"/>
              <a:buChar char="•"/>
            </a:pPr>
            <a:r>
              <a:rPr lang="fr-BE" dirty="0"/>
              <a:t>Interactive audience or avatars </a:t>
            </a:r>
            <a:r>
              <a:rPr lang="fr-BE" dirty="0" err="1"/>
              <a:t>giving</a:t>
            </a:r>
            <a:r>
              <a:rPr lang="fr-BE" dirty="0"/>
              <a:t> feedback (Chollet et al, 2021)</a:t>
            </a:r>
          </a:p>
          <a:p>
            <a:pPr marL="285750" indent="-285750">
              <a:buFont typeface="Arial" panose="020B0604020202020204" pitchFamily="34" charset="0"/>
              <a:buChar char="•"/>
            </a:pPr>
            <a:r>
              <a:rPr lang="fr-BE" dirty="0"/>
              <a:t>Progressive and </a:t>
            </a:r>
            <a:r>
              <a:rPr lang="fr-BE" dirty="0" err="1"/>
              <a:t>controllable</a:t>
            </a:r>
            <a:r>
              <a:rPr lang="fr-BE" dirty="0"/>
              <a:t> (</a:t>
            </a:r>
            <a:r>
              <a:rPr lang="fr-BE" dirty="0" err="1"/>
              <a:t>Eckeert</a:t>
            </a:r>
            <a:r>
              <a:rPr lang="fr-BE" dirty="0"/>
              <a:t> and </a:t>
            </a:r>
            <a:r>
              <a:rPr lang="fr-BE" dirty="0" err="1"/>
              <a:t>Mower</a:t>
            </a:r>
            <a:r>
              <a:rPr lang="fr-BE" dirty="0"/>
              <a:t>, 2020)</a:t>
            </a:r>
          </a:p>
          <a:p>
            <a:pPr marL="285750" indent="-285750">
              <a:buFont typeface="Arial" panose="020B0604020202020204" pitchFamily="34" charset="0"/>
              <a:buChar char="•"/>
            </a:pPr>
            <a:endParaRPr lang="fr-BE" dirty="0"/>
          </a:p>
          <a:p>
            <a:r>
              <a:rPr lang="fr-BE" b="1" dirty="0"/>
              <a:t>Legal training issues</a:t>
            </a:r>
          </a:p>
          <a:p>
            <a:endParaRPr lang="fr-BE" b="1" i="1" dirty="0"/>
          </a:p>
          <a:p>
            <a:pPr marL="285750" indent="-285750">
              <a:buFont typeface="Arial" panose="020B0604020202020204" pitchFamily="34" charset="0"/>
              <a:buChar char="•"/>
            </a:pPr>
            <a:r>
              <a:rPr lang="en-GB" sz="1800" kern="0" dirty="0">
                <a:effectLst/>
                <a:latin typeface="Calibri" panose="020F0502020204030204" pitchFamily="34" charset="0"/>
                <a:ea typeface="Malgun Gothic" panose="020B0503020000020004" pitchFamily="34" charset="-127"/>
              </a:rPr>
              <a:t>Unprepared graduated law students to meet the demands of practice (</a:t>
            </a:r>
            <a:r>
              <a:rPr lang="en-GB" sz="1800" i="1" kern="0" dirty="0">
                <a:effectLst/>
                <a:latin typeface="Calibri" panose="020F0502020204030204" pitchFamily="34" charset="0"/>
                <a:ea typeface="Malgun Gothic" panose="020B0503020000020004" pitchFamily="34" charset="-127"/>
              </a:rPr>
              <a:t>Levine, 2016)</a:t>
            </a:r>
          </a:p>
          <a:p>
            <a:pPr marL="285750" indent="-285750">
              <a:buFont typeface="Arial" panose="020B0604020202020204" pitchFamily="34" charset="0"/>
              <a:buChar char="•"/>
            </a:pPr>
            <a:r>
              <a:rPr lang="en-GB" kern="0" dirty="0">
                <a:latin typeface="Calibri" panose="020F0502020204030204" pitchFamily="34" charset="0"/>
                <a:ea typeface="Malgun Gothic" panose="020B0503020000020004" pitchFamily="34" charset="-127"/>
              </a:rPr>
              <a:t>G</a:t>
            </a:r>
            <a:r>
              <a:rPr lang="en-GB" sz="1800" kern="0" dirty="0">
                <a:effectLst/>
                <a:latin typeface="Calibri" panose="020F0502020204030204" pitchFamily="34" charset="0"/>
                <a:ea typeface="Malgun Gothic" panose="020B0503020000020004" pitchFamily="34" charset="-127"/>
              </a:rPr>
              <a:t>o beyond simple legal analysis and integrate all three dimensions for a lawyer (legal doctrine, practical skills, and ethical values) (</a:t>
            </a:r>
            <a:r>
              <a:rPr lang="en-GB" sz="1800" kern="0" dirty="0" err="1">
                <a:effectLst/>
                <a:latin typeface="Calibri" panose="020F0502020204030204" pitchFamily="34" charset="0"/>
                <a:ea typeface="Malgun Gothic" panose="020B0503020000020004" pitchFamily="34" charset="-127"/>
              </a:rPr>
              <a:t>Alleva</a:t>
            </a:r>
            <a:r>
              <a:rPr lang="en-GB" sz="1800" kern="0" dirty="0">
                <a:effectLst/>
                <a:latin typeface="Calibri" panose="020F0502020204030204" pitchFamily="34" charset="0"/>
                <a:ea typeface="Malgun Gothic" panose="020B0503020000020004" pitchFamily="34" charset="-127"/>
              </a:rPr>
              <a:t>, 2019)</a:t>
            </a:r>
            <a:endParaRPr lang="en-GB" b="1" dirty="0"/>
          </a:p>
        </p:txBody>
      </p:sp>
      <p:sp>
        <p:nvSpPr>
          <p:cNvPr id="4" name="Rectangle à coins arrondis 15">
            <a:extLst>
              <a:ext uri="{FF2B5EF4-FFF2-40B4-BE49-F238E27FC236}">
                <a16:creationId xmlns:a16="http://schemas.microsoft.com/office/drawing/2014/main" id="{178DB87F-1DC6-5AB9-8473-458EE7E1AF3A}"/>
              </a:ext>
            </a:extLst>
          </p:cNvPr>
          <p:cNvSpPr/>
          <p:nvPr/>
        </p:nvSpPr>
        <p:spPr>
          <a:xfrm>
            <a:off x="562683" y="4869160"/>
            <a:ext cx="8496944" cy="1296144"/>
          </a:xfrm>
          <a:prstGeom prst="roundRect">
            <a:avLst/>
          </a:prstGeom>
          <a:noFill/>
          <a:ln w="57150">
            <a:solidFill>
              <a:srgbClr val="2A647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5" name="Flèche : courbe vers la droite 3">
            <a:extLst>
              <a:ext uri="{FF2B5EF4-FFF2-40B4-BE49-F238E27FC236}">
                <a16:creationId xmlns:a16="http://schemas.microsoft.com/office/drawing/2014/main" id="{BE4B836E-8B8E-A2CC-49C8-D3667C1E9204}"/>
              </a:ext>
            </a:extLst>
          </p:cNvPr>
          <p:cNvSpPr/>
          <p:nvPr/>
        </p:nvSpPr>
        <p:spPr>
          <a:xfrm>
            <a:off x="1" y="2708920"/>
            <a:ext cx="539552" cy="3024336"/>
          </a:xfrm>
          <a:prstGeom prst="curvedRightArrow">
            <a:avLst>
              <a:gd name="adj1" fmla="val 25000"/>
              <a:gd name="adj2" fmla="val 85030"/>
              <a:gd name="adj3" fmla="val 25000"/>
            </a:avLst>
          </a:prstGeom>
          <a:solidFill>
            <a:srgbClr val="2A64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6" name="Image 6">
            <a:extLst>
              <a:ext uri="{FF2B5EF4-FFF2-40B4-BE49-F238E27FC236}">
                <a16:creationId xmlns:a16="http://schemas.microsoft.com/office/drawing/2014/main" id="{2A96FFC5-F66F-EA8D-A305-5380BED66928}"/>
              </a:ext>
            </a:extLst>
          </p:cNvPr>
          <p:cNvPicPr>
            <a:picLocks noChangeAspect="1"/>
          </p:cNvPicPr>
          <p:nvPr/>
        </p:nvPicPr>
        <p:blipFill rotWithShape="1">
          <a:blip r:embed="rId3"/>
          <a:srcRect l="6654" t="6502" r="3534" b="5256"/>
          <a:stretch/>
        </p:blipFill>
        <p:spPr>
          <a:xfrm>
            <a:off x="7979507" y="5013176"/>
            <a:ext cx="971600" cy="954612"/>
          </a:xfrm>
          <a:prstGeom prst="rect">
            <a:avLst/>
          </a:prstGeom>
        </p:spPr>
      </p:pic>
      <p:sp>
        <p:nvSpPr>
          <p:cNvPr id="9" name="ZoneTexte 4">
            <a:extLst>
              <a:ext uri="{FF2B5EF4-FFF2-40B4-BE49-F238E27FC236}">
                <a16:creationId xmlns:a16="http://schemas.microsoft.com/office/drawing/2014/main" id="{15134502-998E-2F3D-7F6E-C6F445451CD1}"/>
              </a:ext>
            </a:extLst>
          </p:cNvPr>
          <p:cNvSpPr txBox="1"/>
          <p:nvPr/>
        </p:nvSpPr>
        <p:spPr>
          <a:xfrm>
            <a:off x="994731" y="4941168"/>
            <a:ext cx="7344816" cy="1015663"/>
          </a:xfrm>
          <a:prstGeom prst="rect">
            <a:avLst/>
          </a:prstGeom>
          <a:noFill/>
        </p:spPr>
        <p:txBody>
          <a:bodyPr wrap="square" rtlCol="0">
            <a:spAutoFit/>
          </a:bodyPr>
          <a:lstStyle/>
          <a:p>
            <a:r>
              <a:rPr lang="en-GB" sz="2000" b="1" dirty="0"/>
              <a:t>How to enhance the experience in a virtual environment for mooting in terms of the quality of immersion, the feeling of presence, and the efficiency of the training?</a:t>
            </a:r>
          </a:p>
        </p:txBody>
      </p:sp>
    </p:spTree>
    <p:extLst>
      <p:ext uri="{BB962C8B-B14F-4D97-AF65-F5344CB8AC3E}">
        <p14:creationId xmlns:p14="http://schemas.microsoft.com/office/powerpoint/2010/main" val="23042363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6">
            <a:extLst>
              <a:ext uri="{FF2B5EF4-FFF2-40B4-BE49-F238E27FC236}">
                <a16:creationId xmlns:a16="http://schemas.microsoft.com/office/drawing/2014/main" id="{94C704E2-6B68-400C-B055-D4BDB649BBC4}"/>
              </a:ext>
            </a:extLst>
          </p:cNvPr>
          <p:cNvSpPr txBox="1"/>
          <p:nvPr/>
        </p:nvSpPr>
        <p:spPr>
          <a:xfrm>
            <a:off x="-54260" y="2564904"/>
            <a:ext cx="9252520" cy="1384995"/>
          </a:xfrm>
          <a:prstGeom prst="rect">
            <a:avLst/>
          </a:prstGeom>
          <a:solidFill>
            <a:srgbClr val="2A6471"/>
          </a:solidFill>
          <a:ln>
            <a:solidFill>
              <a:srgbClr val="2A6471"/>
            </a:solidFill>
          </a:ln>
        </p:spPr>
        <p:txBody>
          <a:bodyPr wrap="square" rtlCol="0">
            <a:spAutoFit/>
          </a:bodyPr>
          <a:lstStyle/>
          <a:p>
            <a:pPr algn="ctr"/>
            <a:endParaRPr lang="fr-FR" sz="2800" dirty="0">
              <a:solidFill>
                <a:schemeClr val="bg1"/>
              </a:solidFill>
              <a:latin typeface="Arial"/>
              <a:ea typeface="Wingdings"/>
              <a:cs typeface="Arial"/>
              <a:sym typeface="Wingdings"/>
            </a:endParaRPr>
          </a:p>
          <a:p>
            <a:pPr algn="ctr"/>
            <a:r>
              <a:rPr lang="fr-FR" sz="2800" dirty="0">
                <a:solidFill>
                  <a:schemeClr val="bg1"/>
                </a:solidFill>
                <a:latin typeface="Arial"/>
                <a:ea typeface="Wingdings"/>
                <a:cs typeface="Arial"/>
                <a:sym typeface="Wingdings"/>
              </a:rPr>
              <a:t>The </a:t>
            </a:r>
            <a:r>
              <a:rPr lang="fr-FR" sz="2800" dirty="0" err="1">
                <a:solidFill>
                  <a:schemeClr val="bg1"/>
                </a:solidFill>
                <a:latin typeface="Arial"/>
                <a:ea typeface="Wingdings"/>
                <a:cs typeface="Arial"/>
                <a:sym typeface="Wingdings"/>
              </a:rPr>
              <a:t>environment</a:t>
            </a:r>
            <a:endParaRPr lang="fr-FR" sz="2800" dirty="0">
              <a:solidFill>
                <a:schemeClr val="bg1"/>
              </a:solidFill>
              <a:latin typeface="Arial"/>
              <a:ea typeface="Wingdings"/>
              <a:cs typeface="Arial"/>
              <a:sym typeface="Wingdings"/>
            </a:endParaRPr>
          </a:p>
          <a:p>
            <a:pPr algn="ctr"/>
            <a:endParaRPr lang="fr-FR" sz="2800" dirty="0">
              <a:solidFill>
                <a:schemeClr val="bg1"/>
              </a:solidFill>
              <a:latin typeface="Arial"/>
              <a:ea typeface="Wingdings"/>
              <a:cs typeface="Arial"/>
              <a:sym typeface="Wingdings"/>
            </a:endParaRPr>
          </a:p>
        </p:txBody>
      </p:sp>
    </p:spTree>
    <p:extLst>
      <p:ext uri="{BB962C8B-B14F-4D97-AF65-F5344CB8AC3E}">
        <p14:creationId xmlns:p14="http://schemas.microsoft.com/office/powerpoint/2010/main" val="2307545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96BABBD-662D-45A0-B110-BAB7BD90AB1D}"/>
              </a:ext>
            </a:extLst>
          </p:cNvPr>
          <p:cNvSpPr txBox="1"/>
          <p:nvPr/>
        </p:nvSpPr>
        <p:spPr>
          <a:xfrm>
            <a:off x="539552" y="2113701"/>
            <a:ext cx="1923630" cy="369332"/>
          </a:xfrm>
          <a:prstGeom prst="rect">
            <a:avLst/>
          </a:prstGeom>
          <a:noFill/>
        </p:spPr>
        <p:txBody>
          <a:bodyPr wrap="square" rtlCol="0">
            <a:spAutoFit/>
          </a:bodyPr>
          <a:lstStyle/>
          <a:p>
            <a:r>
              <a:rPr lang="en-GB" dirty="0"/>
              <a:t>	</a:t>
            </a:r>
            <a:endParaRPr lang="fr-BE" dirty="0"/>
          </a:p>
        </p:txBody>
      </p:sp>
      <p:sp>
        <p:nvSpPr>
          <p:cNvPr id="23" name="ZoneTexte 6">
            <a:extLst>
              <a:ext uri="{FF2B5EF4-FFF2-40B4-BE49-F238E27FC236}">
                <a16:creationId xmlns:a16="http://schemas.microsoft.com/office/drawing/2014/main" id="{C6A037BF-65C7-4573-A097-014CC5E6078E}"/>
              </a:ext>
            </a:extLst>
          </p:cNvPr>
          <p:cNvSpPr txBox="1"/>
          <p:nvPr/>
        </p:nvSpPr>
        <p:spPr>
          <a:xfrm>
            <a:off x="-108520" y="0"/>
            <a:ext cx="9252520" cy="954107"/>
          </a:xfrm>
          <a:prstGeom prst="rect">
            <a:avLst/>
          </a:prstGeom>
          <a:solidFill>
            <a:srgbClr val="2A6471"/>
          </a:solidFill>
          <a:ln>
            <a:solidFill>
              <a:srgbClr val="2A6471"/>
            </a:solidFill>
          </a:ln>
        </p:spPr>
        <p:txBody>
          <a:bodyPr wrap="square" rtlCol="0">
            <a:spAutoFit/>
          </a:bodyPr>
          <a:lstStyle/>
          <a:p>
            <a:pPr algn="ctr"/>
            <a:endParaRPr lang="fr-FR" sz="2800" dirty="0">
              <a:solidFill>
                <a:schemeClr val="bg1"/>
              </a:solidFill>
              <a:latin typeface="Arial"/>
              <a:ea typeface="Wingdings"/>
              <a:cs typeface="Arial"/>
              <a:sym typeface="Wingdings"/>
            </a:endParaRPr>
          </a:p>
          <a:p>
            <a:pPr algn="ctr"/>
            <a:r>
              <a:rPr lang="fr-FR" sz="2800" dirty="0">
                <a:solidFill>
                  <a:schemeClr val="bg1"/>
                </a:solidFill>
                <a:latin typeface="Arial"/>
                <a:ea typeface="Wingdings"/>
                <a:cs typeface="Arial"/>
                <a:sym typeface="Wingdings"/>
              </a:rPr>
              <a:t>Public </a:t>
            </a:r>
            <a:r>
              <a:rPr lang="fr-FR" sz="2800" dirty="0" err="1">
                <a:solidFill>
                  <a:schemeClr val="bg1"/>
                </a:solidFill>
                <a:latin typeface="Arial"/>
                <a:ea typeface="Wingdings"/>
                <a:cs typeface="Arial"/>
                <a:sym typeface="Wingdings"/>
              </a:rPr>
              <a:t>speaking</a:t>
            </a:r>
            <a:r>
              <a:rPr lang="fr-FR" sz="2800" dirty="0">
                <a:solidFill>
                  <a:schemeClr val="bg1"/>
                </a:solidFill>
                <a:latin typeface="Arial"/>
                <a:ea typeface="Wingdings"/>
                <a:cs typeface="Arial"/>
                <a:sym typeface="Wingdings"/>
              </a:rPr>
              <a:t> training and the </a:t>
            </a:r>
            <a:r>
              <a:rPr lang="fr-FR" sz="2800" dirty="0" err="1">
                <a:solidFill>
                  <a:schemeClr val="bg1"/>
                </a:solidFill>
                <a:latin typeface="Arial"/>
                <a:ea typeface="Wingdings"/>
                <a:cs typeface="Arial"/>
                <a:sym typeface="Wingdings"/>
              </a:rPr>
              <a:t>mooting</a:t>
            </a:r>
            <a:r>
              <a:rPr lang="fr-FR" sz="2800" dirty="0">
                <a:solidFill>
                  <a:schemeClr val="bg1"/>
                </a:solidFill>
                <a:latin typeface="Arial"/>
                <a:ea typeface="Wingdings"/>
                <a:cs typeface="Arial"/>
                <a:sym typeface="Wingdings"/>
              </a:rPr>
              <a:t> </a:t>
            </a:r>
            <a:r>
              <a:rPr lang="fr-FR" sz="2800" dirty="0" err="1">
                <a:solidFill>
                  <a:schemeClr val="bg1"/>
                </a:solidFill>
                <a:latin typeface="Arial"/>
                <a:ea typeface="Wingdings"/>
                <a:cs typeface="Arial"/>
                <a:sym typeface="Wingdings"/>
              </a:rPr>
              <a:t>environment</a:t>
            </a:r>
            <a:r>
              <a:rPr lang="fr-FR" sz="2800" dirty="0">
                <a:solidFill>
                  <a:schemeClr val="bg1"/>
                </a:solidFill>
                <a:latin typeface="Arial"/>
                <a:ea typeface="Wingdings"/>
                <a:cs typeface="Arial"/>
                <a:sym typeface="Wingdings"/>
              </a:rPr>
              <a:t>  </a:t>
            </a:r>
          </a:p>
        </p:txBody>
      </p:sp>
      <p:pic>
        <p:nvPicPr>
          <p:cNvPr id="3" name="Picture 2" descr="A screenshot of a video game&#10;&#10;Description automatically generated">
            <a:extLst>
              <a:ext uri="{FF2B5EF4-FFF2-40B4-BE49-F238E27FC236}">
                <a16:creationId xmlns:a16="http://schemas.microsoft.com/office/drawing/2014/main" id="{B344AD0A-8AB5-BD7F-35E2-E25A6BE7BD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68" y="1053140"/>
            <a:ext cx="5688632" cy="57205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938152352"/>
      </p:ext>
    </p:extLst>
  </p:cSld>
  <p:clrMapOvr>
    <a:masterClrMapping/>
  </p:clrMapOvr>
</p:sld>
</file>

<file path=ppt/theme/theme1.xml><?xml version="1.0" encoding="utf-8"?>
<a:theme xmlns:a="http://schemas.openxmlformats.org/drawingml/2006/main" name="1_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B920216A0EE384CBD197DC9B9F5B2F6" ma:contentTypeVersion="4" ma:contentTypeDescription="Een nieuw document maken." ma:contentTypeScope="" ma:versionID="9828200454014205e6c4cb83c358f364">
  <xsd:schema xmlns:xsd="http://www.w3.org/2001/XMLSchema" xmlns:xs="http://www.w3.org/2001/XMLSchema" xmlns:p="http://schemas.microsoft.com/office/2006/metadata/properties" xmlns:ns3="be7f73ae-e97e-4b65-bde3-9f1ae6468dec" targetNamespace="http://schemas.microsoft.com/office/2006/metadata/properties" ma:root="true" ma:fieldsID="778bd6958838aa16d32340cece7d2b37" ns3:_="">
    <xsd:import namespace="be7f73ae-e97e-4b65-bde3-9f1ae6468dec"/>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e7f73ae-e97e-4b65-bde3-9f1ae6468de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510CC2C-1960-4FB5-B4D2-EF9FDDDD8F9A}">
  <ds:schemaRefs>
    <ds:schemaRef ds:uri="http://schemas.microsoft.com/office/2006/documentManagement/types"/>
    <ds:schemaRef ds:uri="http://purl.org/dc/terms/"/>
    <ds:schemaRef ds:uri="http://schemas.openxmlformats.org/package/2006/metadata/core-properties"/>
    <ds:schemaRef ds:uri="http://purl.org/dc/dcmitype/"/>
    <ds:schemaRef ds:uri="be7f73ae-e97e-4b65-bde3-9f1ae6468dec"/>
    <ds:schemaRef ds:uri="http://www.w3.org/XML/1998/namespace"/>
    <ds:schemaRef ds:uri="http://schemas.microsoft.com/office/infopath/2007/PartnerControls"/>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87830367-E0D5-4D4A-90C6-F3A01D86386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e7f73ae-e97e-4b65-bde3-9f1ae6468de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CB68C0F-24BC-4458-9E3C-8FD480841DB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3939</TotalTime>
  <Words>1817</Words>
  <Application>Microsoft Office PowerPoint</Application>
  <PresentationFormat>On-screen Show (4:3)</PresentationFormat>
  <Paragraphs>300</Paragraphs>
  <Slides>21</Slides>
  <Notes>21</Notes>
  <HiddenSlides>0</HiddenSlides>
  <MMClips>1</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21</vt:i4>
      </vt:variant>
    </vt:vector>
  </HeadingPairs>
  <TitlesOfParts>
    <vt:vector size="31" baseType="lpstr">
      <vt:lpstr>Arial</vt:lpstr>
      <vt:lpstr>Calibri</vt:lpstr>
      <vt:lpstr>Calibri Light</vt:lpstr>
      <vt:lpstr>Courier New</vt:lpstr>
      <vt:lpstr>Google Sans</vt:lpstr>
      <vt:lpstr>Times New Roman</vt:lpstr>
      <vt:lpstr>Wingdings</vt:lpstr>
      <vt:lpstr>1_Conception personnalisée</vt:lpstr>
      <vt:lpstr>1_Conception personnalisée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Priminfo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Anne Mergelsberg</dc:creator>
  <cp:lastModifiedBy>Etienne Elodie</cp:lastModifiedBy>
  <cp:revision>91</cp:revision>
  <dcterms:created xsi:type="dcterms:W3CDTF">2016-02-11T10:57:27Z</dcterms:created>
  <dcterms:modified xsi:type="dcterms:W3CDTF">2023-06-29T20:46:42Z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0x0101004B920216A0EE384CBD197DC9B9F5B2F6</vt:lpwstr>
  </property>
</Properties>
</file>