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8" r:id="rId2"/>
    <p:sldId id="260" r:id="rId3"/>
    <p:sldId id="259" r:id="rId4"/>
    <p:sldId id="264" r:id="rId5"/>
    <p:sldId id="272" r:id="rId6"/>
    <p:sldId id="273" r:id="rId7"/>
    <p:sldId id="274" r:id="rId8"/>
    <p:sldId id="262" r:id="rId9"/>
    <p:sldId id="266" r:id="rId10"/>
    <p:sldId id="275" r:id="rId11"/>
    <p:sldId id="267" r:id="rId12"/>
    <p:sldId id="268" r:id="rId13"/>
    <p:sldId id="263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1429"/>
  </p:normalViewPr>
  <p:slideViewPr>
    <p:cSldViewPr snapToGrid="0" snapToObjects="1">
      <p:cViewPr varScale="1">
        <p:scale>
          <a:sx n="41" d="100"/>
          <a:sy n="4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-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8D0D1-202E-444E-809E-F42954444F6B}" type="doc">
      <dgm:prSet loTypeId="urn:microsoft.com/office/officeart/2005/8/layout/hierarchy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0C05DD65-4D5D-6043-B1A9-E53129AF51FC}">
      <dgm:prSet phldrT="[Texte]"/>
      <dgm:spPr/>
      <dgm:t>
        <a:bodyPr/>
        <a:lstStyle/>
        <a:p>
          <a:r>
            <a:rPr lang="fr-FR" dirty="0" smtClean="0"/>
            <a:t>SEUIL =</a:t>
          </a:r>
        </a:p>
        <a:p>
          <a:r>
            <a:rPr lang="fr-FR" dirty="0" smtClean="0"/>
            <a:t>2 Mi €/an</a:t>
          </a:r>
          <a:endParaRPr lang="fr-FR" dirty="0"/>
        </a:p>
      </dgm:t>
    </dgm:pt>
    <dgm:pt modelId="{E124CC36-7807-014C-8279-15FC5D092756}" type="parTrans" cxnId="{9EFEA508-4438-8748-861C-A9561E9A12C7}">
      <dgm:prSet/>
      <dgm:spPr/>
      <dgm:t>
        <a:bodyPr/>
        <a:lstStyle/>
        <a:p>
          <a:endParaRPr lang="fr-FR"/>
        </a:p>
      </dgm:t>
    </dgm:pt>
    <dgm:pt modelId="{22DF064F-E414-5542-8953-825899FD65C6}" type="sibTrans" cxnId="{9EFEA508-4438-8748-861C-A9561E9A12C7}">
      <dgm:prSet/>
      <dgm:spPr/>
      <dgm:t>
        <a:bodyPr/>
        <a:lstStyle/>
        <a:p>
          <a:endParaRPr lang="fr-FR"/>
        </a:p>
      </dgm:t>
    </dgm:pt>
    <dgm:pt modelId="{C19B5341-F275-2340-B957-D8956F8BA934}">
      <dgm:prSet phldrT="[Texte]"/>
      <dgm:spPr/>
      <dgm:t>
        <a:bodyPr/>
        <a:lstStyle/>
        <a:p>
          <a:r>
            <a:rPr lang="fr-FR" dirty="0" smtClean="0"/>
            <a:t>NOK seule</a:t>
          </a:r>
          <a:endParaRPr lang="fr-FR" dirty="0"/>
        </a:p>
      </dgm:t>
    </dgm:pt>
    <dgm:pt modelId="{1307D23F-7D9C-924B-95D7-50AADC6ADF6E}" type="parTrans" cxnId="{122927FF-97EA-CE48-A613-8F661F4D68FE}">
      <dgm:prSet/>
      <dgm:spPr/>
      <dgm:t>
        <a:bodyPr/>
        <a:lstStyle/>
        <a:p>
          <a:endParaRPr lang="fr-FR"/>
        </a:p>
      </dgm:t>
    </dgm:pt>
    <dgm:pt modelId="{5F0B0693-B69B-3F45-8D78-385F780CFAB0}" type="sibTrans" cxnId="{122927FF-97EA-CE48-A613-8F661F4D68FE}">
      <dgm:prSet/>
      <dgm:spPr/>
      <dgm:t>
        <a:bodyPr/>
        <a:lstStyle/>
        <a:p>
          <a:endParaRPr lang="fr-FR"/>
        </a:p>
      </dgm:t>
    </dgm:pt>
    <dgm:pt modelId="{742D0C21-DD33-3E46-9192-03D92E6BB215}">
      <dgm:prSet phldrT="[Texte]"/>
      <dgm:spPr/>
      <dgm:t>
        <a:bodyPr/>
        <a:lstStyle/>
        <a:p>
          <a:r>
            <a:rPr lang="fr-FR" b="1" dirty="0" smtClean="0"/>
            <a:t>Fin. INDIRECT</a:t>
          </a:r>
          <a:endParaRPr lang="fr-FR" b="1" dirty="0"/>
        </a:p>
      </dgm:t>
    </dgm:pt>
    <dgm:pt modelId="{D5B60189-BA61-C548-9661-8F9658C90C2C}" type="parTrans" cxnId="{979CBA06-1083-C145-8AC2-28D9A3053DE3}">
      <dgm:prSet/>
      <dgm:spPr/>
      <dgm:t>
        <a:bodyPr/>
        <a:lstStyle/>
        <a:p>
          <a:endParaRPr lang="fr-FR"/>
        </a:p>
      </dgm:t>
    </dgm:pt>
    <dgm:pt modelId="{8BDD078E-C795-2940-9E15-917B9213B99F}" type="sibTrans" cxnId="{979CBA06-1083-C145-8AC2-28D9A3053DE3}">
      <dgm:prSet/>
      <dgm:spPr/>
      <dgm:t>
        <a:bodyPr/>
        <a:lstStyle/>
        <a:p>
          <a:endParaRPr lang="fr-FR"/>
        </a:p>
      </dgm:t>
    </dgm:pt>
    <dgm:pt modelId="{ACC55327-E595-1740-830E-2FC4BB5E9C92}">
      <dgm:prSet phldrT="[Texte]"/>
      <dgm:spPr/>
      <dgm:t>
        <a:bodyPr/>
        <a:lstStyle/>
        <a:p>
          <a:r>
            <a:rPr lang="fr-FR" dirty="0" smtClean="0"/>
            <a:t>Partenariat</a:t>
          </a:r>
          <a:endParaRPr lang="fr-FR" dirty="0"/>
        </a:p>
      </dgm:t>
    </dgm:pt>
    <dgm:pt modelId="{2BC3C5B1-FB21-D44F-AB96-CBA6215DB969}" type="parTrans" cxnId="{0EA1D214-6BC8-FC43-BA74-E1316609C6B4}">
      <dgm:prSet/>
      <dgm:spPr/>
      <dgm:t>
        <a:bodyPr/>
        <a:lstStyle/>
        <a:p>
          <a:endParaRPr lang="fr-FR"/>
        </a:p>
      </dgm:t>
    </dgm:pt>
    <dgm:pt modelId="{292B4285-6422-7B43-9AFC-908A805DF835}" type="sibTrans" cxnId="{0EA1D214-6BC8-FC43-BA74-E1316609C6B4}">
      <dgm:prSet/>
      <dgm:spPr/>
      <dgm:t>
        <a:bodyPr/>
        <a:lstStyle/>
        <a:p>
          <a:endParaRPr lang="fr-FR"/>
        </a:p>
      </dgm:t>
    </dgm:pt>
    <dgm:pt modelId="{96EE5586-450D-A44D-A23F-8BB069D95B0E}">
      <dgm:prSet phldrT="[Texte]"/>
      <dgm:spPr/>
      <dgm:t>
        <a:bodyPr/>
        <a:lstStyle/>
        <a:p>
          <a:r>
            <a:rPr lang="fr-FR" dirty="0" smtClean="0"/>
            <a:t>OK seule</a:t>
          </a:r>
          <a:endParaRPr lang="fr-FR" dirty="0"/>
        </a:p>
      </dgm:t>
    </dgm:pt>
    <dgm:pt modelId="{58A50F09-3006-3041-8C94-901326B9DBC8}" type="parTrans" cxnId="{E2D15E3C-A1E5-024A-AA5A-67228664ADA7}">
      <dgm:prSet/>
      <dgm:spPr/>
      <dgm:t>
        <a:bodyPr/>
        <a:lstStyle/>
        <a:p>
          <a:endParaRPr lang="fr-FR"/>
        </a:p>
      </dgm:t>
    </dgm:pt>
    <dgm:pt modelId="{2D5AEC3A-0F9A-FB4A-8130-6DBE8B5417EA}" type="sibTrans" cxnId="{E2D15E3C-A1E5-024A-AA5A-67228664ADA7}">
      <dgm:prSet/>
      <dgm:spPr/>
      <dgm:t>
        <a:bodyPr/>
        <a:lstStyle/>
        <a:p>
          <a:endParaRPr lang="fr-FR"/>
        </a:p>
      </dgm:t>
    </dgm:pt>
    <dgm:pt modelId="{267ED8C8-9EE1-314E-A19C-1D4EA325C427}">
      <dgm:prSet phldrT="[Texte]"/>
      <dgm:spPr/>
      <dgm:t>
        <a:bodyPr/>
        <a:lstStyle/>
        <a:p>
          <a:r>
            <a:rPr lang="fr-FR" b="1" dirty="0" smtClean="0"/>
            <a:t>Fin. DIRECT</a:t>
          </a:r>
          <a:endParaRPr lang="fr-FR" b="1" dirty="0"/>
        </a:p>
      </dgm:t>
    </dgm:pt>
    <dgm:pt modelId="{8BABCBE0-AD37-FF4D-8107-1829FE27CEF3}" type="parTrans" cxnId="{1775D8E3-361E-994D-A3D0-77B2A7ED2E69}">
      <dgm:prSet/>
      <dgm:spPr/>
      <dgm:t>
        <a:bodyPr/>
        <a:lstStyle/>
        <a:p>
          <a:endParaRPr lang="fr-FR"/>
        </a:p>
      </dgm:t>
    </dgm:pt>
    <dgm:pt modelId="{FDA2EC59-F47E-F642-A44A-8056FB05CC01}" type="sibTrans" cxnId="{1775D8E3-361E-994D-A3D0-77B2A7ED2E69}">
      <dgm:prSet/>
      <dgm:spPr/>
      <dgm:t>
        <a:bodyPr/>
        <a:lstStyle/>
        <a:p>
          <a:endParaRPr lang="fr-FR"/>
        </a:p>
      </dgm:t>
    </dgm:pt>
    <dgm:pt modelId="{FA240E37-1873-A14E-B371-7354F7205D89}" type="pres">
      <dgm:prSet presAssocID="{D9F8D0D1-202E-444E-809E-F42954444F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ADAC4C-5186-BD40-A9EF-97EC3E8B548B}" type="pres">
      <dgm:prSet presAssocID="{0C05DD65-4D5D-6043-B1A9-E53129AF51FC}" presName="hierRoot1" presStyleCnt="0"/>
      <dgm:spPr/>
      <dgm:t>
        <a:bodyPr/>
        <a:lstStyle/>
        <a:p>
          <a:endParaRPr lang="fr-FR"/>
        </a:p>
      </dgm:t>
    </dgm:pt>
    <dgm:pt modelId="{B8115421-523C-AC42-9F54-97F36BC353F8}" type="pres">
      <dgm:prSet presAssocID="{0C05DD65-4D5D-6043-B1A9-E53129AF51FC}" presName="composite" presStyleCnt="0"/>
      <dgm:spPr/>
      <dgm:t>
        <a:bodyPr/>
        <a:lstStyle/>
        <a:p>
          <a:endParaRPr lang="fr-FR"/>
        </a:p>
      </dgm:t>
    </dgm:pt>
    <dgm:pt modelId="{58D8C908-3489-4040-9D59-2FFF733FCFF7}" type="pres">
      <dgm:prSet presAssocID="{0C05DD65-4D5D-6043-B1A9-E53129AF51FC}" presName="background" presStyleLbl="node0" presStyleIdx="0" presStyleCnt="1"/>
      <dgm:spPr/>
      <dgm:t>
        <a:bodyPr/>
        <a:lstStyle/>
        <a:p>
          <a:endParaRPr lang="fr-FR"/>
        </a:p>
      </dgm:t>
    </dgm:pt>
    <dgm:pt modelId="{055E0F8E-4155-C34B-B6E6-84D124C312D5}" type="pres">
      <dgm:prSet presAssocID="{0C05DD65-4D5D-6043-B1A9-E53129AF51F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0C9AC5D-AB26-D24D-B82B-0224372C4931}" type="pres">
      <dgm:prSet presAssocID="{0C05DD65-4D5D-6043-B1A9-E53129AF51FC}" presName="hierChild2" presStyleCnt="0"/>
      <dgm:spPr/>
      <dgm:t>
        <a:bodyPr/>
        <a:lstStyle/>
        <a:p>
          <a:endParaRPr lang="fr-FR"/>
        </a:p>
      </dgm:t>
    </dgm:pt>
    <dgm:pt modelId="{D11CA311-2487-9E47-A2E8-F160714F2388}" type="pres">
      <dgm:prSet presAssocID="{1307D23F-7D9C-924B-95D7-50AADC6ADF6E}" presName="Name10" presStyleLbl="parChTrans1D2" presStyleIdx="0" presStyleCnt="2"/>
      <dgm:spPr/>
      <dgm:t>
        <a:bodyPr/>
        <a:lstStyle/>
        <a:p>
          <a:endParaRPr lang="fr-FR"/>
        </a:p>
      </dgm:t>
    </dgm:pt>
    <dgm:pt modelId="{5FE11B91-67B5-0045-840F-B1800738B9D0}" type="pres">
      <dgm:prSet presAssocID="{C19B5341-F275-2340-B957-D8956F8BA934}" presName="hierRoot2" presStyleCnt="0"/>
      <dgm:spPr/>
      <dgm:t>
        <a:bodyPr/>
        <a:lstStyle/>
        <a:p>
          <a:endParaRPr lang="fr-FR"/>
        </a:p>
      </dgm:t>
    </dgm:pt>
    <dgm:pt modelId="{0184E0A9-5B3D-BD45-8771-3918D494884B}" type="pres">
      <dgm:prSet presAssocID="{C19B5341-F275-2340-B957-D8956F8BA934}" presName="composite2" presStyleCnt="0"/>
      <dgm:spPr/>
      <dgm:t>
        <a:bodyPr/>
        <a:lstStyle/>
        <a:p>
          <a:endParaRPr lang="fr-FR"/>
        </a:p>
      </dgm:t>
    </dgm:pt>
    <dgm:pt modelId="{228CEB5D-B36E-124F-A480-F9EDE7BB1982}" type="pres">
      <dgm:prSet presAssocID="{C19B5341-F275-2340-B957-D8956F8BA934}" presName="background2" presStyleLbl="node2" presStyleIdx="0" presStyleCnt="2"/>
      <dgm:spPr/>
      <dgm:t>
        <a:bodyPr/>
        <a:lstStyle/>
        <a:p>
          <a:endParaRPr lang="fr-FR"/>
        </a:p>
      </dgm:t>
    </dgm:pt>
    <dgm:pt modelId="{F17ECBA8-7F78-AF41-A31C-D1645FEBE4F0}" type="pres">
      <dgm:prSet presAssocID="{C19B5341-F275-2340-B957-D8956F8BA93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158F9EF-3F5F-0845-AC7F-94D11CE2D747}" type="pres">
      <dgm:prSet presAssocID="{C19B5341-F275-2340-B957-D8956F8BA934}" presName="hierChild3" presStyleCnt="0"/>
      <dgm:spPr/>
      <dgm:t>
        <a:bodyPr/>
        <a:lstStyle/>
        <a:p>
          <a:endParaRPr lang="fr-FR"/>
        </a:p>
      </dgm:t>
    </dgm:pt>
    <dgm:pt modelId="{430E16CB-4F35-BB44-AE5C-ADE67F83FBB7}" type="pres">
      <dgm:prSet presAssocID="{D5B60189-BA61-C548-9661-8F9658C90C2C}" presName="Name17" presStyleLbl="parChTrans1D3" presStyleIdx="0" presStyleCnt="3"/>
      <dgm:spPr/>
      <dgm:t>
        <a:bodyPr/>
        <a:lstStyle/>
        <a:p>
          <a:endParaRPr lang="fr-FR"/>
        </a:p>
      </dgm:t>
    </dgm:pt>
    <dgm:pt modelId="{FAB7C997-B77F-E848-BE11-DBEE4314741C}" type="pres">
      <dgm:prSet presAssocID="{742D0C21-DD33-3E46-9192-03D92E6BB215}" presName="hierRoot3" presStyleCnt="0"/>
      <dgm:spPr/>
      <dgm:t>
        <a:bodyPr/>
        <a:lstStyle/>
        <a:p>
          <a:endParaRPr lang="fr-FR"/>
        </a:p>
      </dgm:t>
    </dgm:pt>
    <dgm:pt modelId="{C3D68733-9656-994D-B9D5-0A9447AC487E}" type="pres">
      <dgm:prSet presAssocID="{742D0C21-DD33-3E46-9192-03D92E6BB215}" presName="composite3" presStyleCnt="0"/>
      <dgm:spPr/>
      <dgm:t>
        <a:bodyPr/>
        <a:lstStyle/>
        <a:p>
          <a:endParaRPr lang="fr-FR"/>
        </a:p>
      </dgm:t>
    </dgm:pt>
    <dgm:pt modelId="{F89C6ADF-6578-9746-850D-2E22D595B929}" type="pres">
      <dgm:prSet presAssocID="{742D0C21-DD33-3E46-9192-03D92E6BB215}" presName="background3" presStyleLbl="node3" presStyleIdx="0" presStyleCnt="3"/>
      <dgm:spPr/>
      <dgm:t>
        <a:bodyPr/>
        <a:lstStyle/>
        <a:p>
          <a:endParaRPr lang="fr-FR"/>
        </a:p>
      </dgm:t>
    </dgm:pt>
    <dgm:pt modelId="{A053C538-4D62-C34D-8880-364FF4FCA884}" type="pres">
      <dgm:prSet presAssocID="{742D0C21-DD33-3E46-9192-03D92E6BB21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E3AD89F-BB16-144E-9E18-EC51FABB26DA}" type="pres">
      <dgm:prSet presAssocID="{742D0C21-DD33-3E46-9192-03D92E6BB215}" presName="hierChild4" presStyleCnt="0"/>
      <dgm:spPr/>
      <dgm:t>
        <a:bodyPr/>
        <a:lstStyle/>
        <a:p>
          <a:endParaRPr lang="fr-FR"/>
        </a:p>
      </dgm:t>
    </dgm:pt>
    <dgm:pt modelId="{C171AC2C-A2D7-F441-B38F-B5AF231DF299}" type="pres">
      <dgm:prSet presAssocID="{2BC3C5B1-FB21-D44F-AB96-CBA6215DB969}" presName="Name17" presStyleLbl="parChTrans1D3" presStyleIdx="1" presStyleCnt="3"/>
      <dgm:spPr/>
      <dgm:t>
        <a:bodyPr/>
        <a:lstStyle/>
        <a:p>
          <a:endParaRPr lang="fr-FR"/>
        </a:p>
      </dgm:t>
    </dgm:pt>
    <dgm:pt modelId="{0E404692-ACED-9B4C-B56E-DE077F176D92}" type="pres">
      <dgm:prSet presAssocID="{ACC55327-E595-1740-830E-2FC4BB5E9C92}" presName="hierRoot3" presStyleCnt="0"/>
      <dgm:spPr/>
      <dgm:t>
        <a:bodyPr/>
        <a:lstStyle/>
        <a:p>
          <a:endParaRPr lang="fr-FR"/>
        </a:p>
      </dgm:t>
    </dgm:pt>
    <dgm:pt modelId="{DDB5847D-0A0B-8C47-9FDE-2703BFB8D185}" type="pres">
      <dgm:prSet presAssocID="{ACC55327-E595-1740-830E-2FC4BB5E9C92}" presName="composite3" presStyleCnt="0"/>
      <dgm:spPr/>
      <dgm:t>
        <a:bodyPr/>
        <a:lstStyle/>
        <a:p>
          <a:endParaRPr lang="fr-FR"/>
        </a:p>
      </dgm:t>
    </dgm:pt>
    <dgm:pt modelId="{1DF1F400-71C3-6447-AE1C-6BDBDF1BBD41}" type="pres">
      <dgm:prSet presAssocID="{ACC55327-E595-1740-830E-2FC4BB5E9C92}" presName="background3" presStyleLbl="node3" presStyleIdx="1" presStyleCnt="3"/>
      <dgm:spPr/>
      <dgm:t>
        <a:bodyPr/>
        <a:lstStyle/>
        <a:p>
          <a:endParaRPr lang="fr-FR"/>
        </a:p>
      </dgm:t>
    </dgm:pt>
    <dgm:pt modelId="{7F0FDF6A-287E-214C-80A9-B2BCF64A8547}" type="pres">
      <dgm:prSet presAssocID="{ACC55327-E595-1740-830E-2FC4BB5E9C9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8943408-44E4-C04B-9F08-E6A4DA0CE84F}" type="pres">
      <dgm:prSet presAssocID="{ACC55327-E595-1740-830E-2FC4BB5E9C92}" presName="hierChild4" presStyleCnt="0"/>
      <dgm:spPr/>
      <dgm:t>
        <a:bodyPr/>
        <a:lstStyle/>
        <a:p>
          <a:endParaRPr lang="fr-FR"/>
        </a:p>
      </dgm:t>
    </dgm:pt>
    <dgm:pt modelId="{BC6DFF5E-8A93-BA40-AEA4-A276E7DB0928}" type="pres">
      <dgm:prSet presAssocID="{58A50F09-3006-3041-8C94-901326B9DBC8}" presName="Name10" presStyleLbl="parChTrans1D2" presStyleIdx="1" presStyleCnt="2"/>
      <dgm:spPr/>
      <dgm:t>
        <a:bodyPr/>
        <a:lstStyle/>
        <a:p>
          <a:endParaRPr lang="fr-FR"/>
        </a:p>
      </dgm:t>
    </dgm:pt>
    <dgm:pt modelId="{B7B6CAED-2311-A849-AF19-4D44B83C57AD}" type="pres">
      <dgm:prSet presAssocID="{96EE5586-450D-A44D-A23F-8BB069D95B0E}" presName="hierRoot2" presStyleCnt="0"/>
      <dgm:spPr/>
      <dgm:t>
        <a:bodyPr/>
        <a:lstStyle/>
        <a:p>
          <a:endParaRPr lang="fr-FR"/>
        </a:p>
      </dgm:t>
    </dgm:pt>
    <dgm:pt modelId="{7AA0D68F-7D83-DE4E-9850-820638F7866D}" type="pres">
      <dgm:prSet presAssocID="{96EE5586-450D-A44D-A23F-8BB069D95B0E}" presName="composite2" presStyleCnt="0"/>
      <dgm:spPr/>
      <dgm:t>
        <a:bodyPr/>
        <a:lstStyle/>
        <a:p>
          <a:endParaRPr lang="fr-FR"/>
        </a:p>
      </dgm:t>
    </dgm:pt>
    <dgm:pt modelId="{7F598FEE-A937-EC45-8D2F-F083D470E6EE}" type="pres">
      <dgm:prSet presAssocID="{96EE5586-450D-A44D-A23F-8BB069D95B0E}" presName="background2" presStyleLbl="node2" presStyleIdx="1" presStyleCnt="2"/>
      <dgm:spPr/>
      <dgm:t>
        <a:bodyPr/>
        <a:lstStyle/>
        <a:p>
          <a:endParaRPr lang="fr-FR"/>
        </a:p>
      </dgm:t>
    </dgm:pt>
    <dgm:pt modelId="{DC9C4C98-5103-874C-AAA9-248C143F5F12}" type="pres">
      <dgm:prSet presAssocID="{96EE5586-450D-A44D-A23F-8BB069D95B0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6C5E1AA-9A47-9446-A3E8-F501CD062C43}" type="pres">
      <dgm:prSet presAssocID="{96EE5586-450D-A44D-A23F-8BB069D95B0E}" presName="hierChild3" presStyleCnt="0"/>
      <dgm:spPr/>
      <dgm:t>
        <a:bodyPr/>
        <a:lstStyle/>
        <a:p>
          <a:endParaRPr lang="fr-FR"/>
        </a:p>
      </dgm:t>
    </dgm:pt>
    <dgm:pt modelId="{87285130-CFF8-184C-A060-9408AFEE3DB2}" type="pres">
      <dgm:prSet presAssocID="{8BABCBE0-AD37-FF4D-8107-1829FE27CEF3}" presName="Name17" presStyleLbl="parChTrans1D3" presStyleIdx="2" presStyleCnt="3"/>
      <dgm:spPr/>
      <dgm:t>
        <a:bodyPr/>
        <a:lstStyle/>
        <a:p>
          <a:endParaRPr lang="fr-FR"/>
        </a:p>
      </dgm:t>
    </dgm:pt>
    <dgm:pt modelId="{78351B19-4DB5-2940-885C-2FBE16F804D7}" type="pres">
      <dgm:prSet presAssocID="{267ED8C8-9EE1-314E-A19C-1D4EA325C427}" presName="hierRoot3" presStyleCnt="0"/>
      <dgm:spPr/>
      <dgm:t>
        <a:bodyPr/>
        <a:lstStyle/>
        <a:p>
          <a:endParaRPr lang="fr-FR"/>
        </a:p>
      </dgm:t>
    </dgm:pt>
    <dgm:pt modelId="{29FDEA7D-89E2-C14D-9C53-9412E5577D6F}" type="pres">
      <dgm:prSet presAssocID="{267ED8C8-9EE1-314E-A19C-1D4EA325C427}" presName="composite3" presStyleCnt="0"/>
      <dgm:spPr/>
      <dgm:t>
        <a:bodyPr/>
        <a:lstStyle/>
        <a:p>
          <a:endParaRPr lang="fr-FR"/>
        </a:p>
      </dgm:t>
    </dgm:pt>
    <dgm:pt modelId="{0C2179F1-A504-0C4E-BF2D-08E458669BAD}" type="pres">
      <dgm:prSet presAssocID="{267ED8C8-9EE1-314E-A19C-1D4EA325C427}" presName="background3" presStyleLbl="node3" presStyleIdx="2" presStyleCnt="3"/>
      <dgm:spPr/>
      <dgm:t>
        <a:bodyPr/>
        <a:lstStyle/>
        <a:p>
          <a:endParaRPr lang="fr-FR"/>
        </a:p>
      </dgm:t>
    </dgm:pt>
    <dgm:pt modelId="{5C65CC5E-751E-FA48-949A-108595AF9A8D}" type="pres">
      <dgm:prSet presAssocID="{267ED8C8-9EE1-314E-A19C-1D4EA325C42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E594474-26E8-3A4F-BACA-EFB89373F714}" type="pres">
      <dgm:prSet presAssocID="{267ED8C8-9EE1-314E-A19C-1D4EA325C427}" presName="hierChild4" presStyleCnt="0"/>
      <dgm:spPr/>
      <dgm:t>
        <a:bodyPr/>
        <a:lstStyle/>
        <a:p>
          <a:endParaRPr lang="fr-FR"/>
        </a:p>
      </dgm:t>
    </dgm:pt>
  </dgm:ptLst>
  <dgm:cxnLst>
    <dgm:cxn modelId="{747BFABE-0D57-7A48-9A28-55D1575FFD4D}" type="presOf" srcId="{267ED8C8-9EE1-314E-A19C-1D4EA325C427}" destId="{5C65CC5E-751E-FA48-949A-108595AF9A8D}" srcOrd="0" destOrd="0" presId="urn:microsoft.com/office/officeart/2005/8/layout/hierarchy1"/>
    <dgm:cxn modelId="{34CB27F1-A739-AB4F-9868-7A8D8E456423}" type="presOf" srcId="{8BABCBE0-AD37-FF4D-8107-1829FE27CEF3}" destId="{87285130-CFF8-184C-A060-9408AFEE3DB2}" srcOrd="0" destOrd="0" presId="urn:microsoft.com/office/officeart/2005/8/layout/hierarchy1"/>
    <dgm:cxn modelId="{E2D15E3C-A1E5-024A-AA5A-67228664ADA7}" srcId="{0C05DD65-4D5D-6043-B1A9-E53129AF51FC}" destId="{96EE5586-450D-A44D-A23F-8BB069D95B0E}" srcOrd="1" destOrd="0" parTransId="{58A50F09-3006-3041-8C94-901326B9DBC8}" sibTransId="{2D5AEC3A-0F9A-FB4A-8130-6DBE8B5417EA}"/>
    <dgm:cxn modelId="{FC1427DD-BDAB-844F-959E-1648AD0241D0}" type="presOf" srcId="{D5B60189-BA61-C548-9661-8F9658C90C2C}" destId="{430E16CB-4F35-BB44-AE5C-ADE67F83FBB7}" srcOrd="0" destOrd="0" presId="urn:microsoft.com/office/officeart/2005/8/layout/hierarchy1"/>
    <dgm:cxn modelId="{055498C3-CAAA-EB4F-94C1-91675DFB38BD}" type="presOf" srcId="{58A50F09-3006-3041-8C94-901326B9DBC8}" destId="{BC6DFF5E-8A93-BA40-AEA4-A276E7DB0928}" srcOrd="0" destOrd="0" presId="urn:microsoft.com/office/officeart/2005/8/layout/hierarchy1"/>
    <dgm:cxn modelId="{E6935D90-B892-A24E-B7A6-4FCA33B12806}" type="presOf" srcId="{0C05DD65-4D5D-6043-B1A9-E53129AF51FC}" destId="{055E0F8E-4155-C34B-B6E6-84D124C312D5}" srcOrd="0" destOrd="0" presId="urn:microsoft.com/office/officeart/2005/8/layout/hierarchy1"/>
    <dgm:cxn modelId="{122927FF-97EA-CE48-A613-8F661F4D68FE}" srcId="{0C05DD65-4D5D-6043-B1A9-E53129AF51FC}" destId="{C19B5341-F275-2340-B957-D8956F8BA934}" srcOrd="0" destOrd="0" parTransId="{1307D23F-7D9C-924B-95D7-50AADC6ADF6E}" sibTransId="{5F0B0693-B69B-3F45-8D78-385F780CFAB0}"/>
    <dgm:cxn modelId="{100D377C-72FE-C14A-8596-98075BC482D6}" type="presOf" srcId="{742D0C21-DD33-3E46-9192-03D92E6BB215}" destId="{A053C538-4D62-C34D-8880-364FF4FCA884}" srcOrd="0" destOrd="0" presId="urn:microsoft.com/office/officeart/2005/8/layout/hierarchy1"/>
    <dgm:cxn modelId="{979CBA06-1083-C145-8AC2-28D9A3053DE3}" srcId="{C19B5341-F275-2340-B957-D8956F8BA934}" destId="{742D0C21-DD33-3E46-9192-03D92E6BB215}" srcOrd="0" destOrd="0" parTransId="{D5B60189-BA61-C548-9661-8F9658C90C2C}" sibTransId="{8BDD078E-C795-2940-9E15-917B9213B99F}"/>
    <dgm:cxn modelId="{0EA1D214-6BC8-FC43-BA74-E1316609C6B4}" srcId="{C19B5341-F275-2340-B957-D8956F8BA934}" destId="{ACC55327-E595-1740-830E-2FC4BB5E9C92}" srcOrd="1" destOrd="0" parTransId="{2BC3C5B1-FB21-D44F-AB96-CBA6215DB969}" sibTransId="{292B4285-6422-7B43-9AFC-908A805DF835}"/>
    <dgm:cxn modelId="{1775D8E3-361E-994D-A3D0-77B2A7ED2E69}" srcId="{96EE5586-450D-A44D-A23F-8BB069D95B0E}" destId="{267ED8C8-9EE1-314E-A19C-1D4EA325C427}" srcOrd="0" destOrd="0" parTransId="{8BABCBE0-AD37-FF4D-8107-1829FE27CEF3}" sibTransId="{FDA2EC59-F47E-F642-A44A-8056FB05CC01}"/>
    <dgm:cxn modelId="{8BB3F8F5-9E01-E14F-8BC6-6BC4651B952C}" type="presOf" srcId="{1307D23F-7D9C-924B-95D7-50AADC6ADF6E}" destId="{D11CA311-2487-9E47-A2E8-F160714F2388}" srcOrd="0" destOrd="0" presId="urn:microsoft.com/office/officeart/2005/8/layout/hierarchy1"/>
    <dgm:cxn modelId="{4E8EBE47-B10B-1B40-BD8D-3D6E495645A2}" type="presOf" srcId="{96EE5586-450D-A44D-A23F-8BB069D95B0E}" destId="{DC9C4C98-5103-874C-AAA9-248C143F5F12}" srcOrd="0" destOrd="0" presId="urn:microsoft.com/office/officeart/2005/8/layout/hierarchy1"/>
    <dgm:cxn modelId="{B5B6F777-CE35-8648-AFBD-3826A57F189D}" type="presOf" srcId="{ACC55327-E595-1740-830E-2FC4BB5E9C92}" destId="{7F0FDF6A-287E-214C-80A9-B2BCF64A8547}" srcOrd="0" destOrd="0" presId="urn:microsoft.com/office/officeart/2005/8/layout/hierarchy1"/>
    <dgm:cxn modelId="{9EFEA508-4438-8748-861C-A9561E9A12C7}" srcId="{D9F8D0D1-202E-444E-809E-F42954444F6B}" destId="{0C05DD65-4D5D-6043-B1A9-E53129AF51FC}" srcOrd="0" destOrd="0" parTransId="{E124CC36-7807-014C-8279-15FC5D092756}" sibTransId="{22DF064F-E414-5542-8953-825899FD65C6}"/>
    <dgm:cxn modelId="{A5DE3C1E-479F-C949-B437-E226618BDA03}" type="presOf" srcId="{D9F8D0D1-202E-444E-809E-F42954444F6B}" destId="{FA240E37-1873-A14E-B371-7354F7205D89}" srcOrd="0" destOrd="0" presId="urn:microsoft.com/office/officeart/2005/8/layout/hierarchy1"/>
    <dgm:cxn modelId="{17B34A37-EE38-0246-9D09-75928B6B9416}" type="presOf" srcId="{C19B5341-F275-2340-B957-D8956F8BA934}" destId="{F17ECBA8-7F78-AF41-A31C-D1645FEBE4F0}" srcOrd="0" destOrd="0" presId="urn:microsoft.com/office/officeart/2005/8/layout/hierarchy1"/>
    <dgm:cxn modelId="{B2DB1B8B-3329-3F40-9AEE-A854F92AD548}" type="presOf" srcId="{2BC3C5B1-FB21-D44F-AB96-CBA6215DB969}" destId="{C171AC2C-A2D7-F441-B38F-B5AF231DF299}" srcOrd="0" destOrd="0" presId="urn:microsoft.com/office/officeart/2005/8/layout/hierarchy1"/>
    <dgm:cxn modelId="{35696920-DB1A-6641-8D53-A4A22C0C035D}" type="presParOf" srcId="{FA240E37-1873-A14E-B371-7354F7205D89}" destId="{42ADAC4C-5186-BD40-A9EF-97EC3E8B548B}" srcOrd="0" destOrd="0" presId="urn:microsoft.com/office/officeart/2005/8/layout/hierarchy1"/>
    <dgm:cxn modelId="{4879AEA0-2E72-8144-8B5A-1BD84A980EF3}" type="presParOf" srcId="{42ADAC4C-5186-BD40-A9EF-97EC3E8B548B}" destId="{B8115421-523C-AC42-9F54-97F36BC353F8}" srcOrd="0" destOrd="0" presId="urn:microsoft.com/office/officeart/2005/8/layout/hierarchy1"/>
    <dgm:cxn modelId="{A0EB5FAA-92B6-4944-BA1C-0F0BA2673E0A}" type="presParOf" srcId="{B8115421-523C-AC42-9F54-97F36BC353F8}" destId="{58D8C908-3489-4040-9D59-2FFF733FCFF7}" srcOrd="0" destOrd="0" presId="urn:microsoft.com/office/officeart/2005/8/layout/hierarchy1"/>
    <dgm:cxn modelId="{FBFDCA1D-6502-6742-A40D-6593EB5B239D}" type="presParOf" srcId="{B8115421-523C-AC42-9F54-97F36BC353F8}" destId="{055E0F8E-4155-C34B-B6E6-84D124C312D5}" srcOrd="1" destOrd="0" presId="urn:microsoft.com/office/officeart/2005/8/layout/hierarchy1"/>
    <dgm:cxn modelId="{F12164E4-A76B-B242-ABE9-04099EF1ECB2}" type="presParOf" srcId="{42ADAC4C-5186-BD40-A9EF-97EC3E8B548B}" destId="{80C9AC5D-AB26-D24D-B82B-0224372C4931}" srcOrd="1" destOrd="0" presId="urn:microsoft.com/office/officeart/2005/8/layout/hierarchy1"/>
    <dgm:cxn modelId="{B3A3CE62-0930-DD4C-B893-578BC514EA61}" type="presParOf" srcId="{80C9AC5D-AB26-D24D-B82B-0224372C4931}" destId="{D11CA311-2487-9E47-A2E8-F160714F2388}" srcOrd="0" destOrd="0" presId="urn:microsoft.com/office/officeart/2005/8/layout/hierarchy1"/>
    <dgm:cxn modelId="{5DEABCB0-51E7-7E45-BA35-EE552082FFB3}" type="presParOf" srcId="{80C9AC5D-AB26-D24D-B82B-0224372C4931}" destId="{5FE11B91-67B5-0045-840F-B1800738B9D0}" srcOrd="1" destOrd="0" presId="urn:microsoft.com/office/officeart/2005/8/layout/hierarchy1"/>
    <dgm:cxn modelId="{754E1BB3-7331-F745-8C3D-D3484D528276}" type="presParOf" srcId="{5FE11B91-67B5-0045-840F-B1800738B9D0}" destId="{0184E0A9-5B3D-BD45-8771-3918D494884B}" srcOrd="0" destOrd="0" presId="urn:microsoft.com/office/officeart/2005/8/layout/hierarchy1"/>
    <dgm:cxn modelId="{C26F26B4-D72B-2F42-867E-ABEBEC67915F}" type="presParOf" srcId="{0184E0A9-5B3D-BD45-8771-3918D494884B}" destId="{228CEB5D-B36E-124F-A480-F9EDE7BB1982}" srcOrd="0" destOrd="0" presId="urn:microsoft.com/office/officeart/2005/8/layout/hierarchy1"/>
    <dgm:cxn modelId="{0AAAFD6A-D91F-044F-AC88-BCC9521BAA97}" type="presParOf" srcId="{0184E0A9-5B3D-BD45-8771-3918D494884B}" destId="{F17ECBA8-7F78-AF41-A31C-D1645FEBE4F0}" srcOrd="1" destOrd="0" presId="urn:microsoft.com/office/officeart/2005/8/layout/hierarchy1"/>
    <dgm:cxn modelId="{C5A05905-6708-D649-873E-A5CD0F86CA22}" type="presParOf" srcId="{5FE11B91-67B5-0045-840F-B1800738B9D0}" destId="{5158F9EF-3F5F-0845-AC7F-94D11CE2D747}" srcOrd="1" destOrd="0" presId="urn:microsoft.com/office/officeart/2005/8/layout/hierarchy1"/>
    <dgm:cxn modelId="{128EC945-F289-354D-BB5F-99D2A780E2D9}" type="presParOf" srcId="{5158F9EF-3F5F-0845-AC7F-94D11CE2D747}" destId="{430E16CB-4F35-BB44-AE5C-ADE67F83FBB7}" srcOrd="0" destOrd="0" presId="urn:microsoft.com/office/officeart/2005/8/layout/hierarchy1"/>
    <dgm:cxn modelId="{0FAE2741-7EBA-B04D-A2D8-9DF564CD807B}" type="presParOf" srcId="{5158F9EF-3F5F-0845-AC7F-94D11CE2D747}" destId="{FAB7C997-B77F-E848-BE11-DBEE4314741C}" srcOrd="1" destOrd="0" presId="urn:microsoft.com/office/officeart/2005/8/layout/hierarchy1"/>
    <dgm:cxn modelId="{341E4CD0-3AD1-B94A-81F0-A637416E0191}" type="presParOf" srcId="{FAB7C997-B77F-E848-BE11-DBEE4314741C}" destId="{C3D68733-9656-994D-B9D5-0A9447AC487E}" srcOrd="0" destOrd="0" presId="urn:microsoft.com/office/officeart/2005/8/layout/hierarchy1"/>
    <dgm:cxn modelId="{E6E0FC7C-659C-DB45-B144-B7808C800043}" type="presParOf" srcId="{C3D68733-9656-994D-B9D5-0A9447AC487E}" destId="{F89C6ADF-6578-9746-850D-2E22D595B929}" srcOrd="0" destOrd="0" presId="urn:microsoft.com/office/officeart/2005/8/layout/hierarchy1"/>
    <dgm:cxn modelId="{F1A2D63F-30D4-774E-8156-C85419B2A3F6}" type="presParOf" srcId="{C3D68733-9656-994D-B9D5-0A9447AC487E}" destId="{A053C538-4D62-C34D-8880-364FF4FCA884}" srcOrd="1" destOrd="0" presId="urn:microsoft.com/office/officeart/2005/8/layout/hierarchy1"/>
    <dgm:cxn modelId="{368DA271-8E37-B043-B4CD-2D8AB94837A5}" type="presParOf" srcId="{FAB7C997-B77F-E848-BE11-DBEE4314741C}" destId="{2E3AD89F-BB16-144E-9E18-EC51FABB26DA}" srcOrd="1" destOrd="0" presId="urn:microsoft.com/office/officeart/2005/8/layout/hierarchy1"/>
    <dgm:cxn modelId="{21A1FF7E-D2F6-8F42-B58B-14D4471CC448}" type="presParOf" srcId="{5158F9EF-3F5F-0845-AC7F-94D11CE2D747}" destId="{C171AC2C-A2D7-F441-B38F-B5AF231DF299}" srcOrd="2" destOrd="0" presId="urn:microsoft.com/office/officeart/2005/8/layout/hierarchy1"/>
    <dgm:cxn modelId="{12096926-31FC-334E-9B14-9F93B53981F2}" type="presParOf" srcId="{5158F9EF-3F5F-0845-AC7F-94D11CE2D747}" destId="{0E404692-ACED-9B4C-B56E-DE077F176D92}" srcOrd="3" destOrd="0" presId="urn:microsoft.com/office/officeart/2005/8/layout/hierarchy1"/>
    <dgm:cxn modelId="{35EF0D30-1D70-F54E-9252-E0F47776FF64}" type="presParOf" srcId="{0E404692-ACED-9B4C-B56E-DE077F176D92}" destId="{DDB5847D-0A0B-8C47-9FDE-2703BFB8D185}" srcOrd="0" destOrd="0" presId="urn:microsoft.com/office/officeart/2005/8/layout/hierarchy1"/>
    <dgm:cxn modelId="{37039CEA-4395-3B47-8FE6-7A8AD179EF93}" type="presParOf" srcId="{DDB5847D-0A0B-8C47-9FDE-2703BFB8D185}" destId="{1DF1F400-71C3-6447-AE1C-6BDBDF1BBD41}" srcOrd="0" destOrd="0" presId="urn:microsoft.com/office/officeart/2005/8/layout/hierarchy1"/>
    <dgm:cxn modelId="{8FC949EC-BEC6-4C4E-BF00-022D021EB574}" type="presParOf" srcId="{DDB5847D-0A0B-8C47-9FDE-2703BFB8D185}" destId="{7F0FDF6A-287E-214C-80A9-B2BCF64A8547}" srcOrd="1" destOrd="0" presId="urn:microsoft.com/office/officeart/2005/8/layout/hierarchy1"/>
    <dgm:cxn modelId="{E54B4CB6-F6E7-7B4F-AC66-E54F244B2D75}" type="presParOf" srcId="{0E404692-ACED-9B4C-B56E-DE077F176D92}" destId="{F8943408-44E4-C04B-9F08-E6A4DA0CE84F}" srcOrd="1" destOrd="0" presId="urn:microsoft.com/office/officeart/2005/8/layout/hierarchy1"/>
    <dgm:cxn modelId="{B0E68525-2E9D-3845-8E58-9C7C60FDD197}" type="presParOf" srcId="{80C9AC5D-AB26-D24D-B82B-0224372C4931}" destId="{BC6DFF5E-8A93-BA40-AEA4-A276E7DB0928}" srcOrd="2" destOrd="0" presId="urn:microsoft.com/office/officeart/2005/8/layout/hierarchy1"/>
    <dgm:cxn modelId="{9ACE6E00-8693-E244-9E1B-B895227CDEF1}" type="presParOf" srcId="{80C9AC5D-AB26-D24D-B82B-0224372C4931}" destId="{B7B6CAED-2311-A849-AF19-4D44B83C57AD}" srcOrd="3" destOrd="0" presId="urn:microsoft.com/office/officeart/2005/8/layout/hierarchy1"/>
    <dgm:cxn modelId="{FE172356-71C4-CC49-8295-09FDD6FB73F1}" type="presParOf" srcId="{B7B6CAED-2311-A849-AF19-4D44B83C57AD}" destId="{7AA0D68F-7D83-DE4E-9850-820638F7866D}" srcOrd="0" destOrd="0" presId="urn:microsoft.com/office/officeart/2005/8/layout/hierarchy1"/>
    <dgm:cxn modelId="{2AA1CC86-B219-4C4A-8027-573D1E424A38}" type="presParOf" srcId="{7AA0D68F-7D83-DE4E-9850-820638F7866D}" destId="{7F598FEE-A937-EC45-8D2F-F083D470E6EE}" srcOrd="0" destOrd="0" presId="urn:microsoft.com/office/officeart/2005/8/layout/hierarchy1"/>
    <dgm:cxn modelId="{00A2699B-31F4-5747-AA5C-8B4B552DB2D9}" type="presParOf" srcId="{7AA0D68F-7D83-DE4E-9850-820638F7866D}" destId="{DC9C4C98-5103-874C-AAA9-248C143F5F12}" srcOrd="1" destOrd="0" presId="urn:microsoft.com/office/officeart/2005/8/layout/hierarchy1"/>
    <dgm:cxn modelId="{FEEF85FF-C999-874A-987C-D57D3B30C780}" type="presParOf" srcId="{B7B6CAED-2311-A849-AF19-4D44B83C57AD}" destId="{F6C5E1AA-9A47-9446-A3E8-F501CD062C43}" srcOrd="1" destOrd="0" presId="urn:microsoft.com/office/officeart/2005/8/layout/hierarchy1"/>
    <dgm:cxn modelId="{E29E1A07-ACD4-2142-82FA-820214810C19}" type="presParOf" srcId="{F6C5E1AA-9A47-9446-A3E8-F501CD062C43}" destId="{87285130-CFF8-184C-A060-9408AFEE3DB2}" srcOrd="0" destOrd="0" presId="urn:microsoft.com/office/officeart/2005/8/layout/hierarchy1"/>
    <dgm:cxn modelId="{4268E700-F97B-3D42-9057-AE80E22F234E}" type="presParOf" srcId="{F6C5E1AA-9A47-9446-A3E8-F501CD062C43}" destId="{78351B19-4DB5-2940-885C-2FBE16F804D7}" srcOrd="1" destOrd="0" presId="urn:microsoft.com/office/officeart/2005/8/layout/hierarchy1"/>
    <dgm:cxn modelId="{E8D45FDA-433C-7E4D-8E9F-A50BCDFA616A}" type="presParOf" srcId="{78351B19-4DB5-2940-885C-2FBE16F804D7}" destId="{29FDEA7D-89E2-C14D-9C53-9412E5577D6F}" srcOrd="0" destOrd="0" presId="urn:microsoft.com/office/officeart/2005/8/layout/hierarchy1"/>
    <dgm:cxn modelId="{CE42EE36-C4C6-6242-BC26-C85ED9BD09E7}" type="presParOf" srcId="{29FDEA7D-89E2-C14D-9C53-9412E5577D6F}" destId="{0C2179F1-A504-0C4E-BF2D-08E458669BAD}" srcOrd="0" destOrd="0" presId="urn:microsoft.com/office/officeart/2005/8/layout/hierarchy1"/>
    <dgm:cxn modelId="{31CA9994-67C6-E940-ABE6-4098BA1F714A}" type="presParOf" srcId="{29FDEA7D-89E2-C14D-9C53-9412E5577D6F}" destId="{5C65CC5E-751E-FA48-949A-108595AF9A8D}" srcOrd="1" destOrd="0" presId="urn:microsoft.com/office/officeart/2005/8/layout/hierarchy1"/>
    <dgm:cxn modelId="{6A2DEADC-6F5B-B14F-82BE-23EFEE560E14}" type="presParOf" srcId="{78351B19-4DB5-2940-885C-2FBE16F804D7}" destId="{2E594474-26E8-3A4F-BACA-EFB89373F7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48EFEA-E1B8-E443-988E-7C70E0CCCEF5}" type="doc">
      <dgm:prSet loTypeId="urn:microsoft.com/office/officeart/2005/8/layout/arrow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860F50E-758B-6F4E-8842-95B3F9F8C377}">
      <dgm:prSet phldrT="[Texte]"/>
      <dgm:spPr/>
      <dgm:t>
        <a:bodyPr/>
        <a:lstStyle/>
        <a:p>
          <a:pPr algn="ctr"/>
          <a:r>
            <a:rPr lang="fr-FR" smtClean="0"/>
            <a:t>Mode de gestion</a:t>
          </a:r>
          <a:endParaRPr lang="fr-FR" dirty="0"/>
        </a:p>
      </dgm:t>
    </dgm:pt>
    <dgm:pt modelId="{0F50F371-71F6-0A47-A941-43A230496371}" type="parTrans" cxnId="{C21CF957-D6E7-5447-A372-B240B3EEF35C}">
      <dgm:prSet/>
      <dgm:spPr/>
      <dgm:t>
        <a:bodyPr/>
        <a:lstStyle/>
        <a:p>
          <a:pPr algn="ctr"/>
          <a:endParaRPr lang="fr-FR"/>
        </a:p>
      </dgm:t>
    </dgm:pt>
    <dgm:pt modelId="{F5D22CF6-E61E-2942-9946-55E66E0BD95A}" type="sibTrans" cxnId="{C21CF957-D6E7-5447-A372-B240B3EEF35C}">
      <dgm:prSet/>
      <dgm:spPr/>
      <dgm:t>
        <a:bodyPr/>
        <a:lstStyle/>
        <a:p>
          <a:pPr algn="ctr"/>
          <a:endParaRPr lang="fr-FR"/>
        </a:p>
      </dgm:t>
    </dgm:pt>
    <dgm:pt modelId="{09EEB71E-352D-2C40-807C-5A47C8041B08}">
      <dgm:prSet phldrT="[Texte]"/>
      <dgm:spPr/>
      <dgm:t>
        <a:bodyPr/>
        <a:lstStyle/>
        <a:p>
          <a:pPr algn="ctr"/>
          <a:r>
            <a:rPr lang="fr-FR" dirty="0" smtClean="0"/>
            <a:t>Valeurs</a:t>
          </a:r>
          <a:endParaRPr lang="fr-FR" dirty="0"/>
        </a:p>
      </dgm:t>
    </dgm:pt>
    <dgm:pt modelId="{0E05A64C-10C7-D94E-B6E2-D044B4D3EBF5}" type="parTrans" cxnId="{46036AC1-24F3-7648-899B-65B845E34A94}">
      <dgm:prSet/>
      <dgm:spPr/>
      <dgm:t>
        <a:bodyPr/>
        <a:lstStyle/>
        <a:p>
          <a:pPr algn="ctr"/>
          <a:endParaRPr lang="fr-FR"/>
        </a:p>
      </dgm:t>
    </dgm:pt>
    <dgm:pt modelId="{8220AA3F-F8CA-2E43-BDAE-978070842953}" type="sibTrans" cxnId="{46036AC1-24F3-7648-899B-65B845E34A94}">
      <dgm:prSet/>
      <dgm:spPr/>
      <dgm:t>
        <a:bodyPr/>
        <a:lstStyle/>
        <a:p>
          <a:pPr algn="ctr"/>
          <a:endParaRPr lang="fr-FR"/>
        </a:p>
      </dgm:t>
    </dgm:pt>
    <dgm:pt modelId="{3EF760A5-2A2F-B04C-8546-5D6513B09D90}" type="pres">
      <dgm:prSet presAssocID="{7948EFEA-E1B8-E443-988E-7C70E0CCCE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22FDE7-FB15-F947-9C49-A786835C355D}" type="pres">
      <dgm:prSet presAssocID="{3860F50E-758B-6F4E-8842-95B3F9F8C377}" presName="arrow" presStyleLbl="node1" presStyleIdx="0" presStyleCnt="2" custRadScaleRad="112740" custRadScaleInc="152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EB9FED-9398-E145-A573-DB72FB686B5E}" type="pres">
      <dgm:prSet presAssocID="{09EEB71E-352D-2C40-807C-5A47C8041B0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6036AC1-24F3-7648-899B-65B845E34A94}" srcId="{7948EFEA-E1B8-E443-988E-7C70E0CCCEF5}" destId="{09EEB71E-352D-2C40-807C-5A47C8041B08}" srcOrd="1" destOrd="0" parTransId="{0E05A64C-10C7-D94E-B6E2-D044B4D3EBF5}" sibTransId="{8220AA3F-F8CA-2E43-BDAE-978070842953}"/>
    <dgm:cxn modelId="{AAD4CA13-F836-F349-987D-ED3A915B3254}" type="presOf" srcId="{09EEB71E-352D-2C40-807C-5A47C8041B08}" destId="{ADEB9FED-9398-E145-A573-DB72FB686B5E}" srcOrd="0" destOrd="0" presId="urn:microsoft.com/office/officeart/2005/8/layout/arrow5"/>
    <dgm:cxn modelId="{67C033CF-8793-3249-BCC2-A161FD858439}" type="presOf" srcId="{7948EFEA-E1B8-E443-988E-7C70E0CCCEF5}" destId="{3EF760A5-2A2F-B04C-8546-5D6513B09D90}" srcOrd="0" destOrd="0" presId="urn:microsoft.com/office/officeart/2005/8/layout/arrow5"/>
    <dgm:cxn modelId="{C21CF957-D6E7-5447-A372-B240B3EEF35C}" srcId="{7948EFEA-E1B8-E443-988E-7C70E0CCCEF5}" destId="{3860F50E-758B-6F4E-8842-95B3F9F8C377}" srcOrd="0" destOrd="0" parTransId="{0F50F371-71F6-0A47-A941-43A230496371}" sibTransId="{F5D22CF6-E61E-2942-9946-55E66E0BD95A}"/>
    <dgm:cxn modelId="{0283065E-4CE2-D146-AD41-1EF6383F4988}" type="presOf" srcId="{3860F50E-758B-6F4E-8842-95B3F9F8C377}" destId="{3622FDE7-FB15-F947-9C49-A786835C355D}" srcOrd="0" destOrd="0" presId="urn:microsoft.com/office/officeart/2005/8/layout/arrow5"/>
    <dgm:cxn modelId="{8B6CB447-8489-C84A-B0AD-149C874CFB6E}" type="presParOf" srcId="{3EF760A5-2A2F-B04C-8546-5D6513B09D90}" destId="{3622FDE7-FB15-F947-9C49-A786835C355D}" srcOrd="0" destOrd="0" presId="urn:microsoft.com/office/officeart/2005/8/layout/arrow5"/>
    <dgm:cxn modelId="{C09CACEB-585E-C946-841F-55BD6A695BC2}" type="presParOf" srcId="{3EF760A5-2A2F-B04C-8546-5D6513B09D90}" destId="{ADEB9FED-9398-E145-A573-DB72FB686B5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6A1DE6-E100-6847-9988-ADB95C21091D}" type="doc">
      <dgm:prSet loTypeId="urn:microsoft.com/office/officeart/2005/8/layout/arrow5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24D6D8AF-3BF6-5B4D-9A73-1AA569C5D653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>
              <a:solidFill>
                <a:sysClr val="windowText" lastClr="000000"/>
              </a:solidFill>
            </a:rPr>
            <a:t>gestionnaire</a:t>
          </a:r>
          <a:endParaRPr lang="fr-FR" dirty="0">
            <a:solidFill>
              <a:sysClr val="windowText" lastClr="000000"/>
            </a:solidFill>
          </a:endParaRPr>
        </a:p>
      </dgm:t>
    </dgm:pt>
    <dgm:pt modelId="{0B442B87-9C0E-7D44-ABF9-99ACDC1AB1BD}" type="parTrans" cxnId="{DD9BAB12-EB8B-CA46-B5A5-6E368DF3E168}">
      <dgm:prSet/>
      <dgm:spPr/>
      <dgm:t>
        <a:bodyPr/>
        <a:lstStyle/>
        <a:p>
          <a:endParaRPr lang="fr-FR"/>
        </a:p>
      </dgm:t>
    </dgm:pt>
    <dgm:pt modelId="{71070863-444C-B744-B027-77BBA923C00D}" type="sibTrans" cxnId="{DD9BAB12-EB8B-CA46-B5A5-6E368DF3E168}">
      <dgm:prSet/>
      <dgm:spPr/>
      <dgm:t>
        <a:bodyPr/>
        <a:lstStyle/>
        <a:p>
          <a:endParaRPr lang="fr-FR"/>
        </a:p>
      </dgm:t>
    </dgm:pt>
    <dgm:pt modelId="{BACEFEF2-0E8C-DB40-8D25-72653A7CB688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>
              <a:solidFill>
                <a:sysClr val="windowText" lastClr="000000"/>
              </a:solidFill>
            </a:rPr>
            <a:t>militant</a:t>
          </a:r>
          <a:endParaRPr lang="fr-FR" dirty="0">
            <a:solidFill>
              <a:sysClr val="windowText" lastClr="000000"/>
            </a:solidFill>
          </a:endParaRPr>
        </a:p>
      </dgm:t>
    </dgm:pt>
    <dgm:pt modelId="{E152FD68-39EF-8048-983E-38732311F4CF}" type="parTrans" cxnId="{F91864AB-1416-F147-BAF3-FECEC4065FE4}">
      <dgm:prSet/>
      <dgm:spPr/>
      <dgm:t>
        <a:bodyPr/>
        <a:lstStyle/>
        <a:p>
          <a:endParaRPr lang="fr-FR"/>
        </a:p>
      </dgm:t>
    </dgm:pt>
    <dgm:pt modelId="{2BA9CD4C-71AA-B249-B4A9-408C8D21D442}" type="sibTrans" cxnId="{F91864AB-1416-F147-BAF3-FECEC4065FE4}">
      <dgm:prSet/>
      <dgm:spPr/>
      <dgm:t>
        <a:bodyPr/>
        <a:lstStyle/>
        <a:p>
          <a:endParaRPr lang="fr-FR"/>
        </a:p>
      </dgm:t>
    </dgm:pt>
    <dgm:pt modelId="{70C97F64-4F36-2E4D-8518-D5144C72B889}" type="pres">
      <dgm:prSet presAssocID="{D06A1DE6-E100-6847-9988-ADB95C2109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649896-C046-DB48-A6E1-F04B31FDF0CB}" type="pres">
      <dgm:prSet presAssocID="{24D6D8AF-3BF6-5B4D-9A73-1AA569C5D65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19B2A0-7272-F143-9B0B-1043C7EBAA69}" type="pres">
      <dgm:prSet presAssocID="{BACEFEF2-0E8C-DB40-8D25-72653A7CB688}" presName="arrow" presStyleLbl="node1" presStyleIdx="1" presStyleCnt="2" custRadScaleRad="98736" custRadScaleInc="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91864AB-1416-F147-BAF3-FECEC4065FE4}" srcId="{D06A1DE6-E100-6847-9988-ADB95C21091D}" destId="{BACEFEF2-0E8C-DB40-8D25-72653A7CB688}" srcOrd="1" destOrd="0" parTransId="{E152FD68-39EF-8048-983E-38732311F4CF}" sibTransId="{2BA9CD4C-71AA-B249-B4A9-408C8D21D442}"/>
    <dgm:cxn modelId="{DD9BAB12-EB8B-CA46-B5A5-6E368DF3E168}" srcId="{D06A1DE6-E100-6847-9988-ADB95C21091D}" destId="{24D6D8AF-3BF6-5B4D-9A73-1AA569C5D653}" srcOrd="0" destOrd="0" parTransId="{0B442B87-9C0E-7D44-ABF9-99ACDC1AB1BD}" sibTransId="{71070863-444C-B744-B027-77BBA923C00D}"/>
    <dgm:cxn modelId="{51588130-07BB-784D-B64B-995AB2F93495}" type="presOf" srcId="{BACEFEF2-0E8C-DB40-8D25-72653A7CB688}" destId="{9119B2A0-7272-F143-9B0B-1043C7EBAA69}" srcOrd="0" destOrd="0" presId="urn:microsoft.com/office/officeart/2005/8/layout/arrow5"/>
    <dgm:cxn modelId="{2FD95843-178A-3944-993B-2CB99DFE90B3}" type="presOf" srcId="{24D6D8AF-3BF6-5B4D-9A73-1AA569C5D653}" destId="{82649896-C046-DB48-A6E1-F04B31FDF0CB}" srcOrd="0" destOrd="0" presId="urn:microsoft.com/office/officeart/2005/8/layout/arrow5"/>
    <dgm:cxn modelId="{0D48DCAB-EF32-F240-8A01-9B66CC46DF4D}" type="presOf" srcId="{D06A1DE6-E100-6847-9988-ADB95C21091D}" destId="{70C97F64-4F36-2E4D-8518-D5144C72B889}" srcOrd="0" destOrd="0" presId="urn:microsoft.com/office/officeart/2005/8/layout/arrow5"/>
    <dgm:cxn modelId="{A2ED1069-2AA1-504C-AB7B-253D950869C6}" type="presParOf" srcId="{70C97F64-4F36-2E4D-8518-D5144C72B889}" destId="{82649896-C046-DB48-A6E1-F04B31FDF0CB}" srcOrd="0" destOrd="0" presId="urn:microsoft.com/office/officeart/2005/8/layout/arrow5"/>
    <dgm:cxn modelId="{F71D4EE3-8F62-2946-820B-7B0F1E731159}" type="presParOf" srcId="{70C97F64-4F36-2E4D-8518-D5144C72B889}" destId="{9119B2A0-7272-F143-9B0B-1043C7EBAA6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85130-CFF8-184C-A060-9408AFEE3DB2}">
      <dsp:nvSpPr>
        <dsp:cNvPr id="0" name=""/>
        <dsp:cNvSpPr/>
      </dsp:nvSpPr>
      <dsp:spPr>
        <a:xfrm>
          <a:off x="7169121" y="2619731"/>
          <a:ext cx="91440" cy="487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DFF5E-8A93-BA40-AEA4-A276E7DB0928}">
      <dsp:nvSpPr>
        <dsp:cNvPr id="0" name=""/>
        <dsp:cNvSpPr/>
      </dsp:nvSpPr>
      <dsp:spPr>
        <a:xfrm>
          <a:off x="5677166" y="1066678"/>
          <a:ext cx="1537675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1537675" y="332464"/>
              </a:lnTo>
              <a:lnTo>
                <a:pt x="1537675" y="4878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1AC2C-A2D7-F441-B38F-B5AF231DF299}">
      <dsp:nvSpPr>
        <dsp:cNvPr id="0" name=""/>
        <dsp:cNvSpPr/>
      </dsp:nvSpPr>
      <dsp:spPr>
        <a:xfrm>
          <a:off x="4139490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1025116" y="332464"/>
              </a:lnTo>
              <a:lnTo>
                <a:pt x="1025116" y="4878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E16CB-4F35-BB44-AE5C-ADE67F83FBB7}">
      <dsp:nvSpPr>
        <dsp:cNvPr id="0" name=""/>
        <dsp:cNvSpPr/>
      </dsp:nvSpPr>
      <dsp:spPr>
        <a:xfrm>
          <a:off x="3114373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1025116" y="0"/>
              </a:moveTo>
              <a:lnTo>
                <a:pt x="1025116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CA311-2487-9E47-A2E8-F160714F2388}">
      <dsp:nvSpPr>
        <dsp:cNvPr id="0" name=""/>
        <dsp:cNvSpPr/>
      </dsp:nvSpPr>
      <dsp:spPr>
        <a:xfrm>
          <a:off x="4139490" y="1066678"/>
          <a:ext cx="1537675" cy="487862"/>
        </a:xfrm>
        <a:custGeom>
          <a:avLst/>
          <a:gdLst/>
          <a:ahLst/>
          <a:cxnLst/>
          <a:rect l="0" t="0" r="0" b="0"/>
          <a:pathLst>
            <a:path>
              <a:moveTo>
                <a:pt x="1537675" y="0"/>
              </a:moveTo>
              <a:lnTo>
                <a:pt x="1537675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8C908-3489-4040-9D59-2FFF733FCFF7}">
      <dsp:nvSpPr>
        <dsp:cNvPr id="0" name=""/>
        <dsp:cNvSpPr/>
      </dsp:nvSpPr>
      <dsp:spPr>
        <a:xfrm>
          <a:off x="4838433" y="148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E0F8E-4155-C34B-B6E6-84D124C312D5}">
      <dsp:nvSpPr>
        <dsp:cNvPr id="0" name=""/>
        <dsp:cNvSpPr/>
      </dsp:nvSpPr>
      <dsp:spPr>
        <a:xfrm>
          <a:off x="5024818" y="178554"/>
          <a:ext cx="1677464" cy="106518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SEUIL =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2 Mi €/an</a:t>
          </a:r>
          <a:endParaRPr lang="fr-FR" sz="2400" kern="1200" dirty="0"/>
        </a:p>
      </dsp:txBody>
      <dsp:txXfrm>
        <a:off x="5056016" y="209752"/>
        <a:ext cx="1615068" cy="1002793"/>
      </dsp:txXfrm>
    </dsp:sp>
    <dsp:sp modelId="{228CEB5D-B36E-124F-A480-F9EDE7BB1982}">
      <dsp:nvSpPr>
        <dsp:cNvPr id="0" name=""/>
        <dsp:cNvSpPr/>
      </dsp:nvSpPr>
      <dsp:spPr>
        <a:xfrm>
          <a:off x="3300758" y="1554541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ECBA8-7F78-AF41-A31C-D1645FEBE4F0}">
      <dsp:nvSpPr>
        <dsp:cNvPr id="0" name=""/>
        <dsp:cNvSpPr/>
      </dsp:nvSpPr>
      <dsp:spPr>
        <a:xfrm>
          <a:off x="3487143" y="1731606"/>
          <a:ext cx="1677464" cy="106518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NOK seule</a:t>
          </a:r>
          <a:endParaRPr lang="fr-FR" sz="2400" kern="1200" dirty="0"/>
        </a:p>
      </dsp:txBody>
      <dsp:txXfrm>
        <a:off x="3518341" y="1762804"/>
        <a:ext cx="1615068" cy="1002793"/>
      </dsp:txXfrm>
    </dsp:sp>
    <dsp:sp modelId="{F89C6ADF-6578-9746-850D-2E22D595B929}">
      <dsp:nvSpPr>
        <dsp:cNvPr id="0" name=""/>
        <dsp:cNvSpPr/>
      </dsp:nvSpPr>
      <dsp:spPr>
        <a:xfrm>
          <a:off x="2275641" y="3107593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3C538-4D62-C34D-8880-364FF4FCA884}">
      <dsp:nvSpPr>
        <dsp:cNvPr id="0" name=""/>
        <dsp:cNvSpPr/>
      </dsp:nvSpPr>
      <dsp:spPr>
        <a:xfrm>
          <a:off x="2462026" y="3284659"/>
          <a:ext cx="1677464" cy="106518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Fin. INDIRECT</a:t>
          </a:r>
          <a:endParaRPr lang="fr-FR" sz="2400" b="1" kern="1200" dirty="0"/>
        </a:p>
      </dsp:txBody>
      <dsp:txXfrm>
        <a:off x="2493224" y="3315857"/>
        <a:ext cx="1615068" cy="1002793"/>
      </dsp:txXfrm>
    </dsp:sp>
    <dsp:sp modelId="{1DF1F400-71C3-6447-AE1C-6BDBDF1BBD41}">
      <dsp:nvSpPr>
        <dsp:cNvPr id="0" name=""/>
        <dsp:cNvSpPr/>
      </dsp:nvSpPr>
      <dsp:spPr>
        <a:xfrm>
          <a:off x="4325875" y="3107593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FDF6A-287E-214C-80A9-B2BCF64A8547}">
      <dsp:nvSpPr>
        <dsp:cNvPr id="0" name=""/>
        <dsp:cNvSpPr/>
      </dsp:nvSpPr>
      <dsp:spPr>
        <a:xfrm>
          <a:off x="4512260" y="3284659"/>
          <a:ext cx="1677464" cy="106518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Partenariat</a:t>
          </a:r>
          <a:endParaRPr lang="fr-FR" sz="2400" kern="1200" dirty="0"/>
        </a:p>
      </dsp:txBody>
      <dsp:txXfrm>
        <a:off x="4543458" y="3315857"/>
        <a:ext cx="1615068" cy="1002793"/>
      </dsp:txXfrm>
    </dsp:sp>
    <dsp:sp modelId="{7F598FEE-A937-EC45-8D2F-F083D470E6EE}">
      <dsp:nvSpPr>
        <dsp:cNvPr id="0" name=""/>
        <dsp:cNvSpPr/>
      </dsp:nvSpPr>
      <dsp:spPr>
        <a:xfrm>
          <a:off x="6376109" y="1554541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C4C98-5103-874C-AAA9-248C143F5F12}">
      <dsp:nvSpPr>
        <dsp:cNvPr id="0" name=""/>
        <dsp:cNvSpPr/>
      </dsp:nvSpPr>
      <dsp:spPr>
        <a:xfrm>
          <a:off x="6562494" y="1731606"/>
          <a:ext cx="1677464" cy="106518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OK seule</a:t>
          </a:r>
          <a:endParaRPr lang="fr-FR" sz="2400" kern="1200" dirty="0"/>
        </a:p>
      </dsp:txBody>
      <dsp:txXfrm>
        <a:off x="6593692" y="1762804"/>
        <a:ext cx="1615068" cy="1002793"/>
      </dsp:txXfrm>
    </dsp:sp>
    <dsp:sp modelId="{0C2179F1-A504-0C4E-BF2D-08E458669BAD}">
      <dsp:nvSpPr>
        <dsp:cNvPr id="0" name=""/>
        <dsp:cNvSpPr/>
      </dsp:nvSpPr>
      <dsp:spPr>
        <a:xfrm>
          <a:off x="6376109" y="3107593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5CC5E-751E-FA48-949A-108595AF9A8D}">
      <dsp:nvSpPr>
        <dsp:cNvPr id="0" name=""/>
        <dsp:cNvSpPr/>
      </dsp:nvSpPr>
      <dsp:spPr>
        <a:xfrm>
          <a:off x="6562494" y="3284659"/>
          <a:ext cx="1677464" cy="106518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Fin. DIRECT</a:t>
          </a:r>
          <a:endParaRPr lang="fr-FR" sz="2400" b="1" kern="1200" dirty="0"/>
        </a:p>
      </dsp:txBody>
      <dsp:txXfrm>
        <a:off x="6593692" y="3315857"/>
        <a:ext cx="1615068" cy="1002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2FDE7-FB15-F947-9C49-A786835C355D}">
      <dsp:nvSpPr>
        <dsp:cNvPr id="0" name=""/>
        <dsp:cNvSpPr/>
      </dsp:nvSpPr>
      <dsp:spPr>
        <a:xfrm rot="16200000">
          <a:off x="997" y="0"/>
          <a:ext cx="2891710" cy="289171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smtClean="0"/>
            <a:t>Mode de gestion</a:t>
          </a:r>
          <a:endParaRPr lang="fr-FR" sz="3400" kern="1200" dirty="0"/>
        </a:p>
      </dsp:txBody>
      <dsp:txXfrm rot="5400000">
        <a:off x="997" y="722927"/>
        <a:ext cx="2385661" cy="1445855"/>
      </dsp:txXfrm>
    </dsp:sp>
    <dsp:sp modelId="{ADEB9FED-9398-E145-A573-DB72FB686B5E}">
      <dsp:nvSpPr>
        <dsp:cNvPr id="0" name=""/>
        <dsp:cNvSpPr/>
      </dsp:nvSpPr>
      <dsp:spPr>
        <a:xfrm rot="5400000">
          <a:off x="4632362" y="1203"/>
          <a:ext cx="2891710" cy="289171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Valeurs</a:t>
          </a:r>
          <a:endParaRPr lang="fr-FR" sz="3400" kern="1200" dirty="0"/>
        </a:p>
      </dsp:txBody>
      <dsp:txXfrm rot="-5400000">
        <a:off x="5138411" y="724131"/>
        <a:ext cx="2385661" cy="1445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49896-C046-DB48-A6E1-F04B31FDF0CB}">
      <dsp:nvSpPr>
        <dsp:cNvPr id="0" name=""/>
        <dsp:cNvSpPr/>
      </dsp:nvSpPr>
      <dsp:spPr>
        <a:xfrm rot="16200000">
          <a:off x="1945" y="1779"/>
          <a:ext cx="3106900" cy="3106900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solidFill>
                <a:sysClr val="windowText" lastClr="000000"/>
              </a:solidFill>
            </a:rPr>
            <a:t>gestionnaire</a:t>
          </a:r>
          <a:endParaRPr lang="fr-FR" sz="3200" kern="1200" dirty="0">
            <a:solidFill>
              <a:sysClr val="windowText" lastClr="000000"/>
            </a:solidFill>
          </a:endParaRPr>
        </a:p>
      </dsp:txBody>
      <dsp:txXfrm rot="5400000">
        <a:off x="1946" y="778503"/>
        <a:ext cx="2563193" cy="1553450"/>
      </dsp:txXfrm>
    </dsp:sp>
    <dsp:sp modelId="{9119B2A0-7272-F143-9B0B-1043C7EBAA69}">
      <dsp:nvSpPr>
        <dsp:cNvPr id="0" name=""/>
        <dsp:cNvSpPr/>
      </dsp:nvSpPr>
      <dsp:spPr>
        <a:xfrm rot="5400000">
          <a:off x="4716638" y="3545"/>
          <a:ext cx="3106900" cy="3106900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solidFill>
                <a:sysClr val="windowText" lastClr="000000"/>
              </a:solidFill>
            </a:rPr>
            <a:t>militant</a:t>
          </a:r>
          <a:endParaRPr lang="fr-FR" sz="3200" kern="1200" dirty="0">
            <a:solidFill>
              <a:sysClr val="windowText" lastClr="000000"/>
            </a:solidFill>
          </a:endParaRPr>
        </a:p>
      </dsp:txBody>
      <dsp:txXfrm rot="-5400000">
        <a:off x="5260346" y="780270"/>
        <a:ext cx="2563193" cy="1553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69EA3-0284-0942-B8B3-B9A1156AD1D1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B7406-9EB8-E540-A1BD-2B632579F8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54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A7A1A-E9F0-A74B-9318-F9A83DDA7F0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14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</a:t>
            </a:r>
            <a:r>
              <a:rPr lang="fr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l’appropriation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2) </a:t>
            </a:r>
            <a:r>
              <a:rPr lang="fr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l’harmonisation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;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</a:t>
            </a:r>
            <a:r>
              <a:rPr lang="fr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l’alignement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; 4) la </a:t>
            </a:r>
            <a:r>
              <a:rPr lang="fr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responsabilité mutuelle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; et 5) la </a:t>
            </a:r>
            <a:r>
              <a:rPr lang="fr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gestion axée sur les résultats 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(communément appelée la GAR).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A7A1A-E9F0-A74B-9318-F9A83DDA7F0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93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Effets DP !!!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A7A1A-E9F0-A74B-9318-F9A83DDA7F0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75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!! Aux petites ONG nationales</a:t>
            </a:r>
            <a:r>
              <a:rPr lang="fr-FR" baseline="0" dirty="0" smtClean="0"/>
              <a:t> et internationales qui ont souffert !!</a:t>
            </a:r>
          </a:p>
          <a:p>
            <a:r>
              <a:rPr lang="fr-FR" baseline="0" dirty="0" smtClean="0"/>
              <a:t>Les ONG internationales ont TOUTES réussit le screening allant dans le sens de notre hypothèse n°2 sur les transformations différentes. D’ailleurs, sur base de notre entretiens CA il semblerait que compte tenu de la mise en concurrence entre ONG, les ONG internationales sont les plus armées </a:t>
            </a:r>
            <a:r>
              <a:rPr lang="fr-FR" baseline="0" dirty="0" smtClean="0"/>
              <a:t>!</a:t>
            </a:r>
          </a:p>
          <a:p>
            <a:endParaRPr lang="fr-FR" baseline="0" dirty="0" smtClean="0"/>
          </a:p>
          <a:p>
            <a:r>
              <a:rPr lang="fr-FR" baseline="0" dirty="0" smtClean="0"/>
              <a:t>3 types de réactions face au screening et effets !! 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A7A1A-E9F0-A74B-9318-F9A83DDA7F0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767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+ CSC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B7406-9EB8-E540-A1BD-2B632579F8B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544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(2</a:t>
            </a:r>
            <a:r>
              <a:rPr lang="fr-FR" smtClean="0"/>
              <a:t>) Indépendamment</a:t>
            </a:r>
            <a:r>
              <a:rPr lang="fr-FR" baseline="0" smtClean="0"/>
              <a:t> de l’idéologie etc. </a:t>
            </a:r>
            <a:endParaRPr lang="fr-FR" smtClean="0"/>
          </a:p>
          <a:p>
            <a:r>
              <a:rPr lang="fr-FR" dirty="0" smtClean="0"/>
              <a:t>* </a:t>
            </a:r>
            <a:r>
              <a:rPr lang="fr-FR" dirty="0" smtClean="0"/>
              <a:t>Je reviendrai après sur les tensions.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A7A1A-E9F0-A74B-9318-F9A83DDA7F0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76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fr-FR" dirty="0" smtClean="0"/>
              <a:t>Discours</a:t>
            </a:r>
            <a:r>
              <a:rPr lang="fr-FR" baseline="0" dirty="0" smtClean="0"/>
              <a:t> dominant</a:t>
            </a:r>
          </a:p>
          <a:p>
            <a:pPr marL="228600" indent="-228600">
              <a:buAutoNum type="arabicParenR"/>
            </a:pPr>
            <a:r>
              <a:rPr lang="fr-FR" baseline="0" dirty="0" smtClean="0"/>
              <a:t>Les instruments pour mettre en œuvre la vision (Cab. + screening/toc/</a:t>
            </a:r>
            <a:r>
              <a:rPr lang="fr-FR" baseline="0" dirty="0" err="1" smtClean="0"/>
              <a:t>gar</a:t>
            </a:r>
            <a:r>
              <a:rPr lang="fr-FR" baseline="0" dirty="0" smtClean="0"/>
              <a:t>)</a:t>
            </a:r>
          </a:p>
          <a:p>
            <a:pPr marL="228600" indent="-228600">
              <a:buAutoNum type="arabicParenR"/>
            </a:pPr>
            <a:r>
              <a:rPr lang="fr-FR" baseline="0" dirty="0" smtClean="0"/>
              <a:t>Les individus = interactions entre </a:t>
            </a:r>
            <a:r>
              <a:rPr lang="fr-FR" baseline="0" dirty="0" err="1" smtClean="0"/>
              <a:t>FedCop</a:t>
            </a:r>
            <a:r>
              <a:rPr lang="fr-FR" baseline="0" dirty="0" smtClean="0"/>
              <a:t> et ONG.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B7406-9EB8-E540-A1BD-2B632579F8B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9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7719-3E14-D04D-94F8-B7B7F2FEE00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D9E-5E60-B143-AEEA-23F1B57F5E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65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7719-3E14-D04D-94F8-B7B7F2FEE00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D9E-5E60-B143-AEEA-23F1B57F5E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1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7719-3E14-D04D-94F8-B7B7F2FEE00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D9E-5E60-B143-AEEA-23F1B57F5E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1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7719-3E14-D04D-94F8-B7B7F2FEE00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D9E-5E60-B143-AEEA-23F1B57F5E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92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7719-3E14-D04D-94F8-B7B7F2FEE00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D9E-5E60-B143-AEEA-23F1B57F5E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58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7719-3E14-D04D-94F8-B7B7F2FEE00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D9E-5E60-B143-AEEA-23F1B57F5E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5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7719-3E14-D04D-94F8-B7B7F2FEE00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D9E-5E60-B143-AEEA-23F1B57F5E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41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7719-3E14-D04D-94F8-B7B7F2FEE00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D9E-5E60-B143-AEEA-23F1B57F5E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93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7719-3E14-D04D-94F8-B7B7F2FEE00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D9E-5E60-B143-AEEA-23F1B57F5E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13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7719-3E14-D04D-94F8-B7B7F2FEE00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D9E-5E60-B143-AEEA-23F1B57F5E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1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7719-3E14-D04D-94F8-B7B7F2FEE00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D9E-5E60-B143-AEEA-23F1B57F5E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74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37719-3E14-D04D-94F8-B7B7F2FEE00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5DD9E-5E60-B143-AEEA-23F1B57F5E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31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999" y="976784"/>
            <a:ext cx="9144000" cy="2387600"/>
          </a:xfrm>
        </p:spPr>
        <p:txBody>
          <a:bodyPr>
            <a:normAutofit/>
          </a:bodyPr>
          <a:lstStyle/>
          <a:p>
            <a:r>
              <a:rPr lang="fr-FR" b="1" dirty="0" smtClean="0"/>
              <a:t>PhD Support Day</a:t>
            </a:r>
            <a:br>
              <a:rPr lang="fr-FR" b="1" dirty="0" smtClean="0"/>
            </a:br>
            <a:r>
              <a:rPr lang="fr-FR" b="1" dirty="0" smtClean="0"/>
              <a:t>IOB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3999" y="4006771"/>
            <a:ext cx="9144000" cy="2655887"/>
          </a:xfrm>
        </p:spPr>
        <p:txBody>
          <a:bodyPr/>
          <a:lstStyle/>
          <a:p>
            <a:pPr algn="r"/>
            <a:r>
              <a:rPr lang="fr-FR" b="1" dirty="0" smtClean="0"/>
              <a:t>Justine </a:t>
            </a:r>
            <a:r>
              <a:rPr lang="fr-FR" b="1" dirty="0" err="1" smtClean="0"/>
              <a:t>Contor</a:t>
            </a:r>
            <a:endParaRPr lang="fr-FR" b="1" dirty="0" smtClean="0"/>
          </a:p>
          <a:p>
            <a:pPr algn="r"/>
            <a:r>
              <a:rPr lang="fr-FR" dirty="0" smtClean="0"/>
              <a:t>Aspirante F.R.S-FNRS</a:t>
            </a:r>
          </a:p>
          <a:p>
            <a:pPr algn="r"/>
            <a:r>
              <a:rPr lang="fr-FR" dirty="0" smtClean="0"/>
              <a:t>Centre de recherche Spiral, </a:t>
            </a:r>
            <a:r>
              <a:rPr lang="fr-FR" dirty="0" err="1" smtClean="0"/>
              <a:t>ULg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30 juin 2017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2675" cy="1141098"/>
          </a:xfrm>
          <a:prstGeom prst="rect">
            <a:avLst/>
          </a:prstGeom>
        </p:spPr>
      </p:pic>
      <p:pic>
        <p:nvPicPr>
          <p:cNvPr id="5" name="Picture 13" descr="C:\Users\juju\Desktop\spiral_ulg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1" y="91208"/>
            <a:ext cx="2352675" cy="102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juju\Desktop\fn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049" y="174528"/>
            <a:ext cx="1023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7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152" y="9407"/>
            <a:ext cx="12192000" cy="68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 descr="../../../../../Desktop/Capture%20d’écran%202017-01-04%20à%2011.02.22.p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à coins arrondis 2"/>
          <p:cNvSpPr/>
          <p:nvPr/>
        </p:nvSpPr>
        <p:spPr>
          <a:xfrm>
            <a:off x="1077246" y="0"/>
            <a:ext cx="4379173" cy="6858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9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Une 5</a:t>
            </a:r>
            <a:r>
              <a:rPr lang="fr-FR" baseline="30000" dirty="0" smtClean="0"/>
              <a:t>ème</a:t>
            </a:r>
            <a:r>
              <a:rPr lang="fr-FR" dirty="0" smtClean="0"/>
              <a:t> génération d’ONG ?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3200" b="1" dirty="0" smtClean="0"/>
              <a:t>Les ONG « gestionnaires »</a:t>
            </a:r>
          </a:p>
          <a:p>
            <a:pPr marL="0" indent="0" algn="ctr">
              <a:buNone/>
            </a:pPr>
            <a:endParaRPr lang="fr-FR" sz="3200" b="1" dirty="0" smtClean="0"/>
          </a:p>
          <a:p>
            <a:pPr>
              <a:lnSpc>
                <a:spcPct val="110000"/>
              </a:lnSpc>
            </a:pPr>
            <a:r>
              <a:rPr lang="fr-FR" dirty="0" smtClean="0"/>
              <a:t>Soucieuses de leur performance et efficacité</a:t>
            </a:r>
          </a:p>
          <a:p>
            <a:pPr>
              <a:lnSpc>
                <a:spcPct val="110000"/>
              </a:lnSpc>
            </a:pPr>
            <a:r>
              <a:rPr lang="fr-FR" dirty="0" smtClean="0"/>
              <a:t>Pratiques de bonnes gestions multiples (ex. SPMO)</a:t>
            </a:r>
          </a:p>
          <a:p>
            <a:pPr>
              <a:lnSpc>
                <a:spcPct val="110000"/>
              </a:lnSpc>
            </a:pPr>
            <a:r>
              <a:rPr lang="fr-FR" dirty="0" smtClean="0"/>
              <a:t>Renforcement de capacités des partenaires Sud</a:t>
            </a:r>
          </a:p>
          <a:p>
            <a:pPr>
              <a:lnSpc>
                <a:spcPct val="110000"/>
              </a:lnSpc>
            </a:pPr>
            <a:r>
              <a:rPr lang="fr-FR" dirty="0" smtClean="0"/>
              <a:t>Processus EFQM (étape 1 pour toutes), certaines étape 2</a:t>
            </a:r>
          </a:p>
          <a:p>
            <a:pPr>
              <a:lnSpc>
                <a:spcPct val="110000"/>
              </a:lnSpc>
            </a:pPr>
            <a:r>
              <a:rPr lang="fr-FR" dirty="0">
                <a:sym typeface="Wingdings"/>
              </a:rPr>
              <a:t>Screening du secteur (30 % ont échoué)</a:t>
            </a:r>
          </a:p>
          <a:p>
            <a:pPr>
              <a:lnSpc>
                <a:spcPct val="110000"/>
              </a:lnSpc>
            </a:pPr>
            <a:r>
              <a:rPr lang="fr-FR" dirty="0">
                <a:sym typeface="Wingdings"/>
              </a:rPr>
              <a:t>Logique de partenariat (rationalisation des actions</a:t>
            </a:r>
            <a:r>
              <a:rPr lang="fr-FR" dirty="0" smtClean="0">
                <a:sym typeface="Wingdings"/>
              </a:rPr>
              <a:t>)</a:t>
            </a:r>
            <a:endParaRPr lang="fr-FR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68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137028"/>
              </p:ext>
            </p:extLst>
          </p:nvPr>
        </p:nvGraphicFramePr>
        <p:xfrm>
          <a:off x="2386558" y="0"/>
          <a:ext cx="7525062" cy="289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Espace réservé du contenu 3"/>
          <p:cNvGraphicFramePr>
            <a:graphicFrameLocks/>
          </p:cNvGraphicFramePr>
          <p:nvPr>
            <p:extLst/>
          </p:nvPr>
        </p:nvGraphicFramePr>
        <p:xfrm>
          <a:off x="2221353" y="3747541"/>
          <a:ext cx="7855471" cy="3110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063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Challenge = Définition du cadrage conceptuel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Nécessité d’une approche politique !</a:t>
            </a:r>
          </a:p>
          <a:p>
            <a:endParaRPr lang="fr-FR" dirty="0"/>
          </a:p>
          <a:p>
            <a:r>
              <a:rPr lang="fr-FR" b="1" dirty="0" smtClean="0"/>
              <a:t>Foucault</a:t>
            </a:r>
            <a:r>
              <a:rPr lang="fr-FR" dirty="0" smtClean="0"/>
              <a:t> – marge de manœuvre laissée aux individus dans la transformation des instruments politiques + 3 niveaux d’analyses *</a:t>
            </a:r>
          </a:p>
          <a:p>
            <a:r>
              <a:rPr lang="fr-FR" b="1" dirty="0" smtClean="0"/>
              <a:t>Muller</a:t>
            </a:r>
            <a:r>
              <a:rPr lang="fr-FR" dirty="0" smtClean="0"/>
              <a:t> - Généalogie des instruments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54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Cadre conceptuel en réflexion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97546"/>
            <a:ext cx="10515600" cy="448523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Théories des organisations </a:t>
            </a:r>
            <a:r>
              <a:rPr lang="fr-FR" dirty="0" smtClean="0">
                <a:solidFill>
                  <a:schemeClr val="accent1"/>
                </a:solidFill>
              </a:rPr>
              <a:t>(Mintzberg, Crozier &amp; </a:t>
            </a:r>
            <a:r>
              <a:rPr lang="fr-FR" dirty="0" err="1" smtClean="0">
                <a:solidFill>
                  <a:schemeClr val="accent1"/>
                </a:solidFill>
              </a:rPr>
              <a:t>Friedberg</a:t>
            </a:r>
            <a:r>
              <a:rPr lang="fr-FR" dirty="0" smtClean="0">
                <a:solidFill>
                  <a:schemeClr val="accent1"/>
                </a:solidFill>
              </a:rPr>
              <a:t>, Di </a:t>
            </a:r>
            <a:r>
              <a:rPr lang="fr-FR" dirty="0" err="1" smtClean="0">
                <a:solidFill>
                  <a:schemeClr val="accent1"/>
                </a:solidFill>
              </a:rPr>
              <a:t>Maggio</a:t>
            </a:r>
            <a:r>
              <a:rPr lang="fr-FR" dirty="0" smtClean="0">
                <a:solidFill>
                  <a:schemeClr val="accent1"/>
                </a:solidFill>
              </a:rPr>
              <a:t> &amp; Powell, </a:t>
            </a:r>
            <a:r>
              <a:rPr lang="fr-FR" dirty="0" err="1" smtClean="0">
                <a:solidFill>
                  <a:schemeClr val="accent1"/>
                </a:solidFill>
              </a:rPr>
              <a:t>Allission</a:t>
            </a:r>
            <a:r>
              <a:rPr lang="fr-FR" dirty="0" smtClean="0">
                <a:solidFill>
                  <a:schemeClr val="accent1"/>
                </a:solidFill>
              </a:rPr>
              <a:t>, </a:t>
            </a:r>
            <a:r>
              <a:rPr lang="fr-FR" dirty="0" err="1" smtClean="0">
                <a:solidFill>
                  <a:schemeClr val="accent1"/>
                </a:solidFill>
              </a:rPr>
              <a:t>Hassenteufel</a:t>
            </a:r>
            <a:r>
              <a:rPr lang="fr-FR" dirty="0" smtClean="0">
                <a:solidFill>
                  <a:schemeClr val="accent1"/>
                </a:solidFill>
              </a:rPr>
              <a:t>, Hall &amp; Taylor, etc.)</a:t>
            </a:r>
          </a:p>
          <a:p>
            <a:pPr marL="0" indent="0" algn="just">
              <a:buNone/>
            </a:pPr>
            <a:r>
              <a:rPr lang="fr-FR" b="1" dirty="0" smtClean="0">
                <a:solidFill>
                  <a:srgbClr val="C00000"/>
                </a:solidFill>
              </a:rPr>
              <a:t>Théories du </a:t>
            </a:r>
            <a:r>
              <a:rPr lang="fr-FR" b="1" dirty="0" err="1" smtClean="0">
                <a:solidFill>
                  <a:srgbClr val="C00000"/>
                </a:solidFill>
              </a:rPr>
              <a:t>mgnt</a:t>
            </a:r>
            <a:r>
              <a:rPr lang="fr-FR" b="1" dirty="0" smtClean="0">
                <a:solidFill>
                  <a:srgbClr val="C00000"/>
                </a:solidFill>
              </a:rPr>
              <a:t> &amp; NPM </a:t>
            </a:r>
            <a:r>
              <a:rPr lang="fr-FR" dirty="0" smtClean="0">
                <a:solidFill>
                  <a:srgbClr val="C00000"/>
                </a:solidFill>
              </a:rPr>
              <a:t>(</a:t>
            </a:r>
            <a:r>
              <a:rPr lang="fr-FR" dirty="0" err="1" smtClean="0">
                <a:solidFill>
                  <a:srgbClr val="C00000"/>
                </a:solidFill>
              </a:rPr>
              <a:t>Dauvin</a:t>
            </a:r>
            <a:r>
              <a:rPr lang="fr-FR" dirty="0" smtClean="0">
                <a:solidFill>
                  <a:srgbClr val="C00000"/>
                </a:solidFill>
              </a:rPr>
              <a:t>, </a:t>
            </a:r>
            <a:r>
              <a:rPr lang="fr-FR" dirty="0" err="1" smtClean="0">
                <a:solidFill>
                  <a:srgbClr val="C00000"/>
                </a:solidFill>
              </a:rPr>
              <a:t>Couprie</a:t>
            </a:r>
            <a:r>
              <a:rPr lang="fr-FR" dirty="0" smtClean="0">
                <a:solidFill>
                  <a:srgbClr val="C00000"/>
                </a:solidFill>
              </a:rPr>
              <a:t>, Hood, </a:t>
            </a:r>
            <a:r>
              <a:rPr lang="fr-FR" dirty="0" err="1" smtClean="0">
                <a:solidFill>
                  <a:srgbClr val="C00000"/>
                </a:solidFill>
              </a:rPr>
              <a:t>Lewis,Pollit</a:t>
            </a:r>
            <a:r>
              <a:rPr lang="fr-FR" dirty="0" smtClean="0">
                <a:solidFill>
                  <a:srgbClr val="C00000"/>
                </a:solidFill>
              </a:rPr>
              <a:t> &amp; </a:t>
            </a:r>
            <a:r>
              <a:rPr lang="fr-FR" dirty="0" err="1" smtClean="0">
                <a:solidFill>
                  <a:srgbClr val="C00000"/>
                </a:solidFill>
              </a:rPr>
              <a:t>Bouckaert</a:t>
            </a:r>
            <a:r>
              <a:rPr lang="fr-FR" dirty="0" smtClean="0">
                <a:solidFill>
                  <a:srgbClr val="C00000"/>
                </a:solidFill>
              </a:rPr>
              <a:t>, </a:t>
            </a:r>
            <a:r>
              <a:rPr lang="fr-FR" dirty="0" err="1" smtClean="0">
                <a:solidFill>
                  <a:srgbClr val="C00000"/>
                </a:solidFill>
              </a:rPr>
              <a:t>Aucoin</a:t>
            </a:r>
            <a:r>
              <a:rPr lang="fr-FR" dirty="0" smtClean="0">
                <a:solidFill>
                  <a:srgbClr val="C00000"/>
                </a:solidFill>
              </a:rPr>
              <a:t>, Audet, etc.)</a:t>
            </a:r>
          </a:p>
          <a:p>
            <a:pPr marL="0" indent="0" algn="just">
              <a:buNone/>
            </a:pPr>
            <a:r>
              <a:rPr lang="fr-FR" b="1" dirty="0" smtClean="0">
                <a:solidFill>
                  <a:srgbClr val="00B050"/>
                </a:solidFill>
              </a:rPr>
              <a:t>Théories de la professionnalisation </a:t>
            </a:r>
            <a:r>
              <a:rPr lang="fr-FR" dirty="0" smtClean="0">
                <a:solidFill>
                  <a:srgbClr val="00B050"/>
                </a:solidFill>
              </a:rPr>
              <a:t>(Le </a:t>
            </a:r>
            <a:r>
              <a:rPr lang="fr-FR" dirty="0" err="1" smtClean="0">
                <a:solidFill>
                  <a:srgbClr val="00B050"/>
                </a:solidFill>
              </a:rPr>
              <a:t>Naëlou</a:t>
            </a:r>
            <a:r>
              <a:rPr lang="fr-FR" dirty="0" smtClean="0">
                <a:solidFill>
                  <a:srgbClr val="00B050"/>
                </a:solidFill>
              </a:rPr>
              <a:t>, </a:t>
            </a:r>
            <a:r>
              <a:rPr lang="fr-FR" dirty="0" err="1" smtClean="0">
                <a:solidFill>
                  <a:srgbClr val="00B050"/>
                </a:solidFill>
              </a:rPr>
              <a:t>Evettsn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Abotts</a:t>
            </a:r>
            <a:r>
              <a:rPr lang="fr-FR" dirty="0" smtClean="0">
                <a:solidFill>
                  <a:srgbClr val="00B050"/>
                </a:solidFill>
              </a:rPr>
              <a:t>, </a:t>
            </a:r>
            <a:r>
              <a:rPr lang="fr-FR" dirty="0" err="1" smtClean="0">
                <a:solidFill>
                  <a:srgbClr val="00B050"/>
                </a:solidFill>
              </a:rPr>
              <a:t>Champy</a:t>
            </a:r>
            <a:r>
              <a:rPr lang="fr-FR" dirty="0" smtClean="0">
                <a:solidFill>
                  <a:srgbClr val="00B050"/>
                </a:solidFill>
              </a:rPr>
              <a:t>, etc.)</a:t>
            </a:r>
          </a:p>
          <a:p>
            <a:pPr marL="0" indent="0" algn="just">
              <a:buNone/>
            </a:pPr>
            <a:r>
              <a:rPr lang="fr-FR" b="1" dirty="0" smtClean="0">
                <a:solidFill>
                  <a:schemeClr val="accent2"/>
                </a:solidFill>
              </a:rPr>
              <a:t>Sociologie critique du développement </a:t>
            </a:r>
            <a:r>
              <a:rPr lang="fr-FR" dirty="0" smtClean="0">
                <a:solidFill>
                  <a:schemeClr val="accent2"/>
                </a:solidFill>
              </a:rPr>
              <a:t>(De </a:t>
            </a:r>
            <a:r>
              <a:rPr lang="fr-FR" dirty="0" err="1" smtClean="0">
                <a:solidFill>
                  <a:schemeClr val="accent2"/>
                </a:solidFill>
              </a:rPr>
              <a:t>Sardan</a:t>
            </a:r>
            <a:r>
              <a:rPr lang="fr-FR" dirty="0" smtClean="0">
                <a:solidFill>
                  <a:schemeClr val="accent2"/>
                </a:solidFill>
              </a:rPr>
              <a:t>, etc.)</a:t>
            </a:r>
          </a:p>
          <a:p>
            <a:pPr marL="0" indent="0" algn="just">
              <a:buNone/>
            </a:pPr>
            <a:r>
              <a:rPr lang="fr-FR" b="1" dirty="0" smtClean="0">
                <a:solidFill>
                  <a:srgbClr val="7030A0"/>
                </a:solidFill>
              </a:rPr>
              <a:t>Théories du militantisme </a:t>
            </a:r>
            <a:r>
              <a:rPr lang="fr-FR" dirty="0" smtClean="0">
                <a:solidFill>
                  <a:srgbClr val="7030A0"/>
                </a:solidFill>
              </a:rPr>
              <a:t>(</a:t>
            </a:r>
            <a:r>
              <a:rPr lang="fr-FR" dirty="0" err="1" smtClean="0">
                <a:solidFill>
                  <a:srgbClr val="7030A0"/>
                </a:solidFill>
              </a:rPr>
              <a:t>Fillieule</a:t>
            </a:r>
            <a:r>
              <a:rPr lang="fr-FR" dirty="0" smtClean="0">
                <a:solidFill>
                  <a:srgbClr val="7030A0"/>
                </a:solidFill>
              </a:rPr>
              <a:t>, </a:t>
            </a:r>
            <a:r>
              <a:rPr lang="fr-FR" dirty="0" err="1" smtClean="0">
                <a:solidFill>
                  <a:srgbClr val="7030A0"/>
                </a:solidFill>
              </a:rPr>
              <a:t>Ollitrault</a:t>
            </a:r>
            <a:r>
              <a:rPr lang="fr-FR" dirty="0" smtClean="0">
                <a:solidFill>
                  <a:srgbClr val="7030A0"/>
                </a:solidFill>
              </a:rPr>
              <a:t>, </a:t>
            </a:r>
            <a:r>
              <a:rPr lang="fr-FR" dirty="0" err="1" smtClean="0">
                <a:solidFill>
                  <a:srgbClr val="7030A0"/>
                </a:solidFill>
              </a:rPr>
              <a:t>Siméant</a:t>
            </a:r>
            <a:r>
              <a:rPr lang="fr-FR" dirty="0" smtClean="0">
                <a:solidFill>
                  <a:srgbClr val="7030A0"/>
                </a:solidFill>
              </a:rPr>
              <a:t>, </a:t>
            </a:r>
            <a:r>
              <a:rPr lang="fr-FR" dirty="0" err="1" smtClean="0">
                <a:solidFill>
                  <a:srgbClr val="7030A0"/>
                </a:solidFill>
              </a:rPr>
              <a:t>Stangherlin</a:t>
            </a:r>
            <a:r>
              <a:rPr lang="fr-FR" dirty="0" smtClean="0">
                <a:solidFill>
                  <a:srgbClr val="7030A0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fr-FR" b="1" dirty="0" smtClean="0">
                <a:solidFill>
                  <a:srgbClr val="941651"/>
                </a:solidFill>
              </a:rPr>
              <a:t>Théories des approches par les instruments </a:t>
            </a:r>
            <a:r>
              <a:rPr lang="fr-FR" dirty="0" smtClean="0">
                <a:solidFill>
                  <a:srgbClr val="941651"/>
                </a:solidFill>
              </a:rPr>
              <a:t>(Muller, </a:t>
            </a:r>
            <a:r>
              <a:rPr lang="fr-FR" dirty="0" err="1" smtClean="0">
                <a:solidFill>
                  <a:srgbClr val="941651"/>
                </a:solidFill>
              </a:rPr>
              <a:t>Lascoumes</a:t>
            </a:r>
            <a:r>
              <a:rPr lang="fr-FR" dirty="0" smtClean="0">
                <a:solidFill>
                  <a:srgbClr val="941651"/>
                </a:solidFill>
              </a:rPr>
              <a:t> &amp; </a:t>
            </a:r>
            <a:r>
              <a:rPr lang="fr-FR" dirty="0" err="1" smtClean="0">
                <a:solidFill>
                  <a:srgbClr val="941651"/>
                </a:solidFill>
              </a:rPr>
              <a:t>LeGalès</a:t>
            </a:r>
            <a:r>
              <a:rPr lang="fr-FR" dirty="0" smtClean="0">
                <a:solidFill>
                  <a:srgbClr val="941651"/>
                </a:solidFill>
              </a:rPr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3378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Place </a:t>
            </a:r>
            <a:r>
              <a:rPr lang="nl-BE" dirty="0" smtClean="0"/>
              <a:t>aux échanges</a:t>
            </a:r>
            <a:r>
              <a:rPr lang="is-IS" dirty="0" smtClean="0"/>
              <a:t>…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27" y="1690688"/>
            <a:ext cx="8256346" cy="36165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46266" y="6125517"/>
            <a:ext cx="2524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/>
              <a:t>j</a:t>
            </a:r>
            <a:r>
              <a:rPr lang="fr-FR" sz="2400" b="1" i="1" dirty="0" err="1" smtClean="0"/>
              <a:t>contor@ulg.ac.be</a:t>
            </a:r>
            <a:endParaRPr lang="fr-FR" sz="2400" b="1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BE" b="1" i="1" dirty="0" smtClean="0"/>
          </a:p>
          <a:p>
            <a:pPr marL="0" indent="0" algn="ctr">
              <a:buNone/>
            </a:pPr>
            <a:r>
              <a:rPr lang="fr-BE" sz="3200" b="1" i="1" dirty="0" smtClean="0"/>
              <a:t>Comment </a:t>
            </a:r>
            <a:r>
              <a:rPr lang="fr-BE" sz="3200" b="1" i="1" dirty="0"/>
              <a:t>le secteur des ONG de développement belge se transforme-t-il face aux pratiques managériales </a:t>
            </a:r>
            <a:r>
              <a:rPr lang="fr-BE" sz="3200" b="1" i="1" dirty="0" smtClean="0"/>
              <a:t>imposées par les bailleurs de fonds internationaux et nationaux ?</a:t>
            </a:r>
            <a:r>
              <a:rPr lang="fr-BE" sz="3200" dirty="0" smtClean="0"/>
              <a:t>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244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Qualitative</a:t>
            </a:r>
          </a:p>
          <a:p>
            <a:r>
              <a:rPr lang="fr-FR" dirty="0" smtClean="0"/>
              <a:t>Approche inductive (terrain &lt;-&gt; théories)</a:t>
            </a:r>
          </a:p>
          <a:p>
            <a:endParaRPr lang="fr-FR" dirty="0" smtClean="0"/>
          </a:p>
          <a:p>
            <a:r>
              <a:rPr lang="fr-FR" b="1" dirty="0" smtClean="0"/>
              <a:t>Etudes de cas </a:t>
            </a:r>
            <a:r>
              <a:rPr lang="fr-FR" dirty="0" smtClean="0"/>
              <a:t>(</a:t>
            </a:r>
            <a:r>
              <a:rPr lang="fr-FR" dirty="0" smtClean="0">
                <a:solidFill>
                  <a:srgbClr val="00B050"/>
                </a:solidFill>
              </a:rPr>
              <a:t>FR</a:t>
            </a:r>
            <a:r>
              <a:rPr lang="fr-FR" dirty="0" smtClean="0"/>
              <a:t>; NL; internationale ; belge; </a:t>
            </a:r>
            <a:r>
              <a:rPr lang="fr-FR" u="sng" dirty="0" smtClean="0">
                <a:solidFill>
                  <a:srgbClr val="00B050"/>
                </a:solidFill>
              </a:rPr>
              <a:t>fédérations/coupoles</a:t>
            </a:r>
            <a:r>
              <a:rPr lang="fr-FR" dirty="0" smtClean="0"/>
              <a:t>)</a:t>
            </a:r>
          </a:p>
          <a:p>
            <a:pPr marL="534988" indent="-254000"/>
            <a:r>
              <a:rPr lang="fr-FR" dirty="0" smtClean="0"/>
              <a:t>Entretiens semi-directifs</a:t>
            </a:r>
          </a:p>
          <a:p>
            <a:pPr marL="534988" indent="-254000"/>
            <a:r>
              <a:rPr lang="fr-FR" dirty="0" smtClean="0"/>
              <a:t>[Observation Participante]</a:t>
            </a:r>
          </a:p>
          <a:p>
            <a:pPr marL="534988" indent="-254000"/>
            <a:r>
              <a:rPr lang="fr-FR" dirty="0" smtClean="0"/>
              <a:t>Focus Group</a:t>
            </a:r>
          </a:p>
          <a:p>
            <a:pPr marL="534988" indent="-254000"/>
            <a:r>
              <a:rPr lang="fr-FR" dirty="0" smtClean="0"/>
              <a:t>Enquête Delphi (2018)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3 moments clés pour la coopération en Belgique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Crise de 1995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Déclaration de Paris en 2005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Réforme de 2016 – screening / fin. / GAR / TOC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5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sur la réforme actuelle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050"/>
          </a:xfrm>
        </p:spPr>
        <p:txBody>
          <a:bodyPr>
            <a:normAutofit/>
          </a:bodyPr>
          <a:lstStyle/>
          <a:p>
            <a:r>
              <a:rPr lang="fr-FR" dirty="0"/>
              <a:t>I</a:t>
            </a:r>
            <a:r>
              <a:rPr lang="fr-FR" dirty="0" smtClean="0"/>
              <a:t>mplémentation d’une série de </a:t>
            </a:r>
            <a:r>
              <a:rPr lang="fr-FR" b="1" dirty="0" smtClean="0"/>
              <a:t>dispositifs managériaux</a:t>
            </a:r>
            <a:r>
              <a:rPr lang="fr-FR" b="1" dirty="0">
                <a:sym typeface="Wingdings"/>
              </a:rPr>
              <a:t> </a:t>
            </a:r>
            <a:r>
              <a:rPr lang="fr-FR" dirty="0" smtClean="0">
                <a:sym typeface="Wingdings"/>
              </a:rPr>
              <a:t>en</a:t>
            </a:r>
            <a:r>
              <a:rPr lang="fr-FR" dirty="0">
                <a:sym typeface="Wingdings"/>
              </a:rPr>
              <a:t> </a:t>
            </a:r>
            <a:r>
              <a:rPr lang="fr-FR" dirty="0" smtClean="0">
                <a:sym typeface="Wingdings"/>
              </a:rPr>
              <a:t>adéquation </a:t>
            </a:r>
            <a:r>
              <a:rPr lang="fr-FR" dirty="0">
                <a:sym typeface="Wingdings"/>
              </a:rPr>
              <a:t>avec les principes du </a:t>
            </a:r>
            <a:r>
              <a:rPr lang="fr-FR" dirty="0" smtClean="0">
                <a:sym typeface="Wingdings"/>
              </a:rPr>
              <a:t>NPM (Pollitt &amp; </a:t>
            </a:r>
            <a:r>
              <a:rPr lang="fr-FR" dirty="0" err="1" smtClean="0">
                <a:sym typeface="Wingdings"/>
              </a:rPr>
              <a:t>Bouckaert</a:t>
            </a:r>
            <a:r>
              <a:rPr lang="fr-FR" dirty="0" smtClean="0">
                <a:sym typeface="Wingdings"/>
              </a:rPr>
              <a:t>) et de l’OCDE (DP etc.)</a:t>
            </a:r>
            <a:endParaRPr lang="fr-FR" dirty="0">
              <a:sym typeface="Wingdings"/>
            </a:endParaRPr>
          </a:p>
          <a:p>
            <a:pPr marL="0" indent="0">
              <a:buNone/>
            </a:pPr>
            <a:endParaRPr lang="fr-FR" dirty="0" smtClean="0">
              <a:sym typeface="Wingdings"/>
            </a:endParaRPr>
          </a:p>
          <a:p>
            <a:pPr marL="0" indent="0">
              <a:buNone/>
            </a:pPr>
            <a:endParaRPr lang="fr-FR" dirty="0">
              <a:sym typeface="Wingdings"/>
            </a:endParaRPr>
          </a:p>
          <a:p>
            <a:pPr marL="0" indent="0">
              <a:buNone/>
            </a:pPr>
            <a:endParaRPr lang="fr-FR" dirty="0" smtClean="0">
              <a:sym typeface="Wingdings"/>
            </a:endParaRPr>
          </a:p>
          <a:p>
            <a:pPr marL="0" indent="0">
              <a:buNone/>
            </a:pPr>
            <a:endParaRPr lang="fr-FR" dirty="0">
              <a:sym typeface="Wingdings"/>
            </a:endParaRPr>
          </a:p>
          <a:p>
            <a:pPr marL="0" indent="0">
              <a:buNone/>
            </a:pPr>
            <a:endParaRPr lang="fr-FR" dirty="0" smtClean="0">
              <a:sym typeface="Wingdings"/>
            </a:endParaRPr>
          </a:p>
          <a:p>
            <a:pPr marL="0" indent="0">
              <a:buNone/>
            </a:pPr>
            <a:r>
              <a:rPr lang="fr-FR" dirty="0">
                <a:sym typeface="Wingdings"/>
              </a:rPr>
              <a:t>+</a:t>
            </a:r>
            <a:r>
              <a:rPr lang="fr-FR" dirty="0" smtClean="0">
                <a:sym typeface="Wingdings"/>
              </a:rPr>
              <a:t> </a:t>
            </a:r>
            <a:r>
              <a:rPr lang="fr-FR" dirty="0">
                <a:sym typeface="Wingdings"/>
              </a:rPr>
              <a:t>Gestion Axée sur les </a:t>
            </a:r>
            <a:r>
              <a:rPr lang="fr-FR" u="sng" dirty="0">
                <a:sym typeface="Wingdings"/>
              </a:rPr>
              <a:t>Résultats </a:t>
            </a:r>
            <a:r>
              <a:rPr lang="fr-FR" dirty="0">
                <a:sym typeface="Wingdings"/>
              </a:rPr>
              <a:t>(GAR)</a:t>
            </a:r>
          </a:p>
          <a:p>
            <a:pPr>
              <a:buFont typeface="Arial" charset="0"/>
              <a:buChar char="•"/>
            </a:pPr>
            <a:endParaRPr lang="fr-FR" u="sng" dirty="0" smtClean="0">
              <a:sym typeface="Wingdings"/>
            </a:endParaRPr>
          </a:p>
          <a:p>
            <a:pPr>
              <a:buFontTx/>
              <a:buChar char="-"/>
            </a:pPr>
            <a:endParaRPr lang="fr-FR" dirty="0" smtClean="0">
              <a:sym typeface="Wingdings"/>
            </a:endParaRPr>
          </a:p>
          <a:p>
            <a:endParaRPr lang="fr-FR" dirty="0" smtClean="0">
              <a:sym typeface="Wingdings"/>
            </a:endParaRPr>
          </a:p>
          <a:p>
            <a:endParaRPr lang="fr-FR" dirty="0"/>
          </a:p>
          <a:p>
            <a:pPr>
              <a:buFontTx/>
              <a:buChar char="-"/>
            </a:pPr>
            <a:endParaRPr lang="fr-FR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1648919" y="3330527"/>
          <a:ext cx="852607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3036"/>
                <a:gridCol w="42630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Bilatéral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Non-gouvernemental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Passage CTB au statut</a:t>
                      </a:r>
                      <a:r>
                        <a:rPr lang="fr-FR" baseline="0" dirty="0" smtClean="0"/>
                        <a:t> d’Agence </a:t>
                      </a:r>
                      <a:r>
                        <a:rPr lang="fr-FR" baseline="0" dirty="0" smtClean="0">
                          <a:sym typeface="Wingdings"/>
                        </a:rPr>
                        <a:t> renforcement de son autonomie financière et opérationnelle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Screening </a:t>
                      </a:r>
                      <a:r>
                        <a:rPr lang="fr-FR" dirty="0" smtClean="0">
                          <a:sym typeface="Wingdings"/>
                        </a:rPr>
                        <a:t>(✓/✗)  2</a:t>
                      </a:r>
                      <a:r>
                        <a:rPr lang="fr-FR" baseline="0" dirty="0" smtClean="0">
                          <a:sym typeface="Wingdings"/>
                        </a:rPr>
                        <a:t> accès au fin. public*</a:t>
                      </a:r>
                    </a:p>
                    <a:p>
                      <a:r>
                        <a:rPr lang="fr-FR" baseline="0" dirty="0" smtClean="0">
                          <a:sym typeface="Wingdings"/>
                        </a:rPr>
                        <a:t>Cadres Stratégiques Communs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2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1045029" y="1362268"/>
          <a:ext cx="9909110" cy="4086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6607"/>
                <a:gridCol w="1896607"/>
                <a:gridCol w="2194483"/>
                <a:gridCol w="1728187"/>
                <a:gridCol w="2193226"/>
              </a:tblGrid>
              <a:tr h="1079978">
                <a:tc>
                  <a:txBody>
                    <a:bodyPr/>
                    <a:lstStyle/>
                    <a:p>
                      <a:pPr marR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Langue</a:t>
                      </a:r>
                      <a:endParaRPr lang="fr-FR" sz="110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Nombre total</a:t>
                      </a:r>
                      <a:endParaRPr lang="fr-FR" sz="110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Nombre échecs</a:t>
                      </a:r>
                      <a:endParaRPr lang="fr-FR" sz="110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%</a:t>
                      </a:r>
                      <a:endParaRPr lang="fr-FR" sz="110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Taille budget</a:t>
                      </a:r>
                      <a:endParaRPr lang="fr-FR" sz="110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117404">
                <a:tc>
                  <a:txBody>
                    <a:bodyPr/>
                    <a:lstStyle/>
                    <a:p>
                      <a:pPr marR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Bilingues</a:t>
                      </a:r>
                      <a:endParaRPr lang="fr-FR" sz="110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42</a:t>
                      </a:r>
                      <a:endParaRPr lang="fr-FR" sz="110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13</a:t>
                      </a:r>
                      <a:endParaRPr lang="fr-FR" sz="110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35%</a:t>
                      </a:r>
                      <a:endParaRPr lang="fr-FR" sz="1100" dirty="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S à M</a:t>
                      </a:r>
                      <a:endParaRPr lang="fr-FR" sz="110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944714">
                <a:tc>
                  <a:txBody>
                    <a:bodyPr/>
                    <a:lstStyle/>
                    <a:p>
                      <a:pPr marR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FR</a:t>
                      </a:r>
                      <a:endParaRPr lang="fr-FR" sz="110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39</a:t>
                      </a:r>
                      <a:endParaRPr lang="fr-FR" sz="110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43%</a:t>
                      </a:r>
                      <a:endParaRPr lang="fr-FR" sz="110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XS à S</a:t>
                      </a:r>
                      <a:endParaRPr lang="fr-FR" sz="110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944714">
                <a:tc>
                  <a:txBody>
                    <a:bodyPr/>
                    <a:lstStyle/>
                    <a:p>
                      <a:pPr marR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N</a:t>
                      </a:r>
                      <a:endParaRPr lang="fr-FR" sz="110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23</a:t>
                      </a:r>
                      <a:endParaRPr lang="fr-FR" sz="1100" dirty="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22%</a:t>
                      </a:r>
                      <a:endParaRPr lang="fr-FR" sz="110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M à L</a:t>
                      </a:r>
                      <a:endParaRPr lang="fr-FR" sz="1100" dirty="0"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Ellipse 3"/>
          <p:cNvSpPr/>
          <p:nvPr/>
        </p:nvSpPr>
        <p:spPr>
          <a:xfrm>
            <a:off x="6979299" y="3405673"/>
            <a:ext cx="653142" cy="5598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32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 smtClean="0"/>
              <a:t>* Focus sur l’accès aux subsides</a:t>
            </a:r>
            <a:endParaRPr lang="fr-FR" sz="4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èche courbée vers le haut 4"/>
          <p:cNvSpPr/>
          <p:nvPr/>
        </p:nvSpPr>
        <p:spPr>
          <a:xfrm>
            <a:off x="6096000" y="6176963"/>
            <a:ext cx="2450592" cy="546100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" y="441434"/>
            <a:ext cx="11934825" cy="641656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BE" b="1" dirty="0" smtClean="0"/>
              <a:t>Hypothèse (1</a:t>
            </a:r>
            <a:r>
              <a:rPr lang="fr-BE" b="1" dirty="0"/>
              <a:t>)</a:t>
            </a:r>
            <a:r>
              <a:rPr lang="fr-BE" dirty="0"/>
              <a:t> </a:t>
            </a:r>
            <a:r>
              <a:rPr lang="fr-BE" dirty="0" smtClean="0"/>
              <a:t>conjointement</a:t>
            </a:r>
            <a:r>
              <a:rPr lang="fr-BE" dirty="0"/>
              <a:t>, les principes du NPM et du nouveau paradigme de l’aide, (efficacité, efficience, harmonisation, etc</a:t>
            </a:r>
            <a:r>
              <a:rPr lang="fr-BE" dirty="0" smtClean="0"/>
              <a:t>.) sont imposés par l’autorité politique belge aux ONG.</a:t>
            </a:r>
          </a:p>
          <a:p>
            <a:pPr marL="0" indent="0" algn="just">
              <a:buNone/>
            </a:pPr>
            <a:endParaRPr lang="fr-BE" dirty="0" smtClean="0"/>
          </a:p>
          <a:p>
            <a:pPr marL="0" indent="0" algn="just">
              <a:buNone/>
            </a:pPr>
            <a:r>
              <a:rPr lang="fr-BE" b="1" dirty="0" smtClean="0"/>
              <a:t>Hypothèse (2</a:t>
            </a:r>
            <a:r>
              <a:rPr lang="fr-BE" b="1" dirty="0"/>
              <a:t>)</a:t>
            </a:r>
            <a:r>
              <a:rPr lang="fr-BE" dirty="0"/>
              <a:t> </a:t>
            </a:r>
            <a:r>
              <a:rPr lang="fr-BE" dirty="0" smtClean="0"/>
              <a:t>les ONG belges se </a:t>
            </a:r>
            <a:r>
              <a:rPr lang="fr-BE" dirty="0"/>
              <a:t>transforment différemment face aux processus </a:t>
            </a:r>
            <a:r>
              <a:rPr lang="fr-BE" dirty="0" smtClean="0"/>
              <a:t>managériaux, ainsi plus </a:t>
            </a:r>
            <a:r>
              <a:rPr lang="fr-BE" dirty="0"/>
              <a:t>une ONG est de grande taille (RH et moyens financiers) plus elle partage les principes managériaux et s’adapte donc facilement à ces derniers</a:t>
            </a:r>
            <a:r>
              <a:rPr lang="fr-BE" dirty="0" smtClean="0"/>
              <a:t>. </a:t>
            </a:r>
          </a:p>
          <a:p>
            <a:pPr marL="0" indent="0" algn="just">
              <a:buNone/>
            </a:pPr>
            <a:endParaRPr lang="fr-BE" dirty="0" smtClean="0"/>
          </a:p>
          <a:p>
            <a:pPr marL="0" indent="0" algn="just">
              <a:buNone/>
            </a:pPr>
            <a:r>
              <a:rPr lang="fr-BE" b="1" dirty="0" smtClean="0"/>
              <a:t>Hypothèse (3)* </a:t>
            </a:r>
            <a:r>
              <a:rPr lang="fr-BE" dirty="0" err="1" smtClean="0"/>
              <a:t>Stangherlin</a:t>
            </a:r>
            <a:r>
              <a:rPr lang="fr-BE" dirty="0" smtClean="0"/>
              <a:t> </a:t>
            </a:r>
            <a:r>
              <a:rPr lang="fr-BE" dirty="0"/>
              <a:t>(2005) décrivait quatre générations </a:t>
            </a:r>
            <a:r>
              <a:rPr lang="fr-BE" dirty="0" smtClean="0"/>
              <a:t>d’ONG. Aujourd’hui, </a:t>
            </a:r>
            <a:r>
              <a:rPr lang="fr-BE" dirty="0"/>
              <a:t>les ONG composent une nouvelle génération que je nomme </a:t>
            </a:r>
            <a:r>
              <a:rPr lang="fr-BE" dirty="0" smtClean="0"/>
              <a:t>« gestionnaire » qui entraine une double tension</a:t>
            </a:r>
            <a:r>
              <a:rPr lang="fr-BE" dirty="0"/>
              <a:t> </a:t>
            </a:r>
            <a:r>
              <a:rPr lang="fr-BE" dirty="0" smtClean="0"/>
              <a:t>sur la plan organisationnel et individuel.</a:t>
            </a:r>
          </a:p>
          <a:p>
            <a:pPr marL="0" indent="0" algn="just">
              <a:buNone/>
            </a:pPr>
            <a:endParaRPr lang="fr-BE" dirty="0"/>
          </a:p>
          <a:p>
            <a:pPr marL="0" indent="0" algn="just">
              <a:buNone/>
            </a:pPr>
            <a:r>
              <a:rPr lang="fr-BE" b="1" dirty="0" smtClean="0"/>
              <a:t>Hypothèse (4</a:t>
            </a:r>
            <a:r>
              <a:rPr lang="fr-BE" dirty="0" smtClean="0"/>
              <a:t>) Les fédération/coupoles jouent un rôle multiple : maintient du tissus social dans le secteur ONG car elles rendent possible l’implémentation des décisions de l’autorité politique tout en défendant les petites structures.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04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 intermédiaires (! schéma)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Génération gestionnaire (*)</a:t>
            </a:r>
          </a:p>
          <a:p>
            <a:endParaRPr lang="fr-FR" dirty="0" smtClean="0"/>
          </a:p>
          <a:p>
            <a:r>
              <a:rPr lang="fr-FR" dirty="0" smtClean="0"/>
              <a:t>Affaiblissement majeur de la DGD</a:t>
            </a:r>
          </a:p>
          <a:p>
            <a:endParaRPr lang="fr-FR" dirty="0" smtClean="0"/>
          </a:p>
          <a:p>
            <a:r>
              <a:rPr lang="fr-FR" dirty="0" smtClean="0"/>
              <a:t>Rôles des </a:t>
            </a:r>
            <a:r>
              <a:rPr lang="fr-FR" dirty="0" err="1" smtClean="0"/>
              <a:t>FedCop</a:t>
            </a:r>
            <a:r>
              <a:rPr lang="fr-FR" dirty="0" smtClean="0"/>
              <a:t> (terrain)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71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628</Words>
  <Application>Microsoft Macintosh PowerPoint</Application>
  <PresentationFormat>Grand écran</PresentationFormat>
  <Paragraphs>132</Paragraphs>
  <Slides>16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Calibri</vt:lpstr>
      <vt:lpstr>Calibri Light</vt:lpstr>
      <vt:lpstr>Cambria</vt:lpstr>
      <vt:lpstr>MS Mincho</vt:lpstr>
      <vt:lpstr>Times New Roman</vt:lpstr>
      <vt:lpstr>Wingdings</vt:lpstr>
      <vt:lpstr>Arial</vt:lpstr>
      <vt:lpstr>Thème Office</vt:lpstr>
      <vt:lpstr>PhD Support Day IOB</vt:lpstr>
      <vt:lpstr>Présentation PowerPoint</vt:lpstr>
      <vt:lpstr>Méthodologie</vt:lpstr>
      <vt:lpstr>3 moments clés pour la coopération en Belgique</vt:lpstr>
      <vt:lpstr>Focus sur la réforme actuelle</vt:lpstr>
      <vt:lpstr>Présentation PowerPoint</vt:lpstr>
      <vt:lpstr>* Focus sur l’accès aux subsides</vt:lpstr>
      <vt:lpstr>Présentation PowerPoint</vt:lpstr>
      <vt:lpstr>Résultats intermédiaires (! schéma)</vt:lpstr>
      <vt:lpstr>Présentation PowerPoint</vt:lpstr>
      <vt:lpstr>Présentation PowerPoint</vt:lpstr>
      <vt:lpstr>Une 5ème génération d’ONG ?</vt:lpstr>
      <vt:lpstr>Présentation PowerPoint</vt:lpstr>
      <vt:lpstr>Challenge = Définition du cadrage conceptuel </vt:lpstr>
      <vt:lpstr>Cadre conceptuel en réflexion</vt:lpstr>
      <vt:lpstr>Place aux échanges…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Support Day IOB</dc:title>
  <dc:creator>Utilisateur de Microsoft Office</dc:creator>
  <cp:lastModifiedBy>Utilisateur de Microsoft Office</cp:lastModifiedBy>
  <cp:revision>26</cp:revision>
  <dcterms:created xsi:type="dcterms:W3CDTF">2017-06-30T06:28:44Z</dcterms:created>
  <dcterms:modified xsi:type="dcterms:W3CDTF">2017-06-30T09:37:42Z</dcterms:modified>
</cp:coreProperties>
</file>