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handoutMasterIdLst>
    <p:handoutMasterId r:id="rId4"/>
  </p:handoutMasterIdLst>
  <p:sldIdLst>
    <p:sldId id="259" r:id="rId2"/>
  </p:sldIdLst>
  <p:sldSz cx="32918400" cy="33832800"/>
  <p:notesSz cx="6858000" cy="9034463"/>
  <p:defaultTextStyle>
    <a:defPPr>
      <a:defRPr lang="en-US"/>
    </a:defPPr>
    <a:lvl1pPr algn="ctr" rtl="0" fontAlgn="base">
      <a:spcBef>
        <a:spcPct val="0"/>
      </a:spcBef>
      <a:spcAft>
        <a:spcPct val="0"/>
      </a:spcAft>
      <a:defRPr sz="18700" kern="1200">
        <a:solidFill>
          <a:schemeClr val="tx2"/>
        </a:solidFill>
        <a:latin typeface="Arial" charset="0"/>
        <a:ea typeface="ＭＳ Ｐゴシック" charset="0"/>
        <a:cs typeface="ＭＳ Ｐゴシック" charset="0"/>
      </a:defRPr>
    </a:lvl1pPr>
    <a:lvl2pPr marL="804962" indent="-420503" algn="ctr" rtl="0" fontAlgn="base">
      <a:spcBef>
        <a:spcPct val="0"/>
      </a:spcBef>
      <a:spcAft>
        <a:spcPct val="0"/>
      </a:spcAft>
      <a:defRPr sz="18700" kern="1200">
        <a:solidFill>
          <a:schemeClr val="tx2"/>
        </a:solidFill>
        <a:latin typeface="Arial" charset="0"/>
        <a:ea typeface="ＭＳ Ｐゴシック" charset="0"/>
        <a:cs typeface="ＭＳ Ｐゴシック" charset="0"/>
      </a:defRPr>
    </a:lvl2pPr>
    <a:lvl3pPr marL="1609924" indent="-841005" algn="ctr" rtl="0" fontAlgn="base">
      <a:spcBef>
        <a:spcPct val="0"/>
      </a:spcBef>
      <a:spcAft>
        <a:spcPct val="0"/>
      </a:spcAft>
      <a:defRPr sz="18700" kern="1200">
        <a:solidFill>
          <a:schemeClr val="tx2"/>
        </a:solidFill>
        <a:latin typeface="Arial" charset="0"/>
        <a:ea typeface="ＭＳ Ｐゴシック" charset="0"/>
        <a:cs typeface="ＭＳ Ｐゴシック" charset="0"/>
      </a:defRPr>
    </a:lvl3pPr>
    <a:lvl4pPr marL="2416221" indent="-1262843" algn="ctr" rtl="0" fontAlgn="base">
      <a:spcBef>
        <a:spcPct val="0"/>
      </a:spcBef>
      <a:spcAft>
        <a:spcPct val="0"/>
      </a:spcAft>
      <a:defRPr sz="18700" kern="1200">
        <a:solidFill>
          <a:schemeClr val="tx2"/>
        </a:solidFill>
        <a:latin typeface="Arial" charset="0"/>
        <a:ea typeface="ＭＳ Ｐゴシック" charset="0"/>
        <a:cs typeface="ＭＳ Ｐゴシック" charset="0"/>
      </a:defRPr>
    </a:lvl4pPr>
    <a:lvl5pPr marL="3221183" indent="-1683346" algn="ctr" rtl="0" fontAlgn="base">
      <a:spcBef>
        <a:spcPct val="0"/>
      </a:spcBef>
      <a:spcAft>
        <a:spcPct val="0"/>
      </a:spcAft>
      <a:defRPr sz="18700" kern="1200">
        <a:solidFill>
          <a:schemeClr val="tx2"/>
        </a:solidFill>
        <a:latin typeface="Arial" charset="0"/>
        <a:ea typeface="ＭＳ Ｐゴシック" charset="0"/>
        <a:cs typeface="ＭＳ Ｐゴシック" charset="0"/>
      </a:defRPr>
    </a:lvl5pPr>
    <a:lvl6pPr marL="1922297" algn="l" defTabSz="384459" rtl="0" eaLnBrk="1" latinLnBrk="0" hangingPunct="1">
      <a:defRPr sz="18700" kern="1200">
        <a:solidFill>
          <a:schemeClr val="tx2"/>
        </a:solidFill>
        <a:latin typeface="Arial" charset="0"/>
        <a:ea typeface="ＭＳ Ｐゴシック" charset="0"/>
        <a:cs typeface="ＭＳ Ｐゴシック" charset="0"/>
      </a:defRPr>
    </a:lvl6pPr>
    <a:lvl7pPr marL="2306757" algn="l" defTabSz="384459" rtl="0" eaLnBrk="1" latinLnBrk="0" hangingPunct="1">
      <a:defRPr sz="18700" kern="1200">
        <a:solidFill>
          <a:schemeClr val="tx2"/>
        </a:solidFill>
        <a:latin typeface="Arial" charset="0"/>
        <a:ea typeface="ＭＳ Ｐゴシック" charset="0"/>
        <a:cs typeface="ＭＳ Ｐゴシック" charset="0"/>
      </a:defRPr>
    </a:lvl7pPr>
    <a:lvl8pPr marL="2691216" algn="l" defTabSz="384459" rtl="0" eaLnBrk="1" latinLnBrk="0" hangingPunct="1">
      <a:defRPr sz="18700" kern="1200">
        <a:solidFill>
          <a:schemeClr val="tx2"/>
        </a:solidFill>
        <a:latin typeface="Arial" charset="0"/>
        <a:ea typeface="ＭＳ Ｐゴシック" charset="0"/>
        <a:cs typeface="ＭＳ Ｐゴシック" charset="0"/>
      </a:defRPr>
    </a:lvl8pPr>
    <a:lvl9pPr marL="3075676" algn="l" defTabSz="384459" rtl="0" eaLnBrk="1" latinLnBrk="0" hangingPunct="1">
      <a:defRPr sz="18700" kern="1200">
        <a:solidFill>
          <a:schemeClr val="tx2"/>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0656" userDrawn="1">
          <p15:clr>
            <a:srgbClr val="A4A3A4"/>
          </p15:clr>
        </p15:guide>
        <p15:guide id="2" orient="horz" pos="20196" userDrawn="1">
          <p15:clr>
            <a:srgbClr val="A4A3A4"/>
          </p15:clr>
        </p15:guide>
        <p15:guide id="3" orient="horz" pos="4821" userDrawn="1">
          <p15:clr>
            <a:srgbClr val="A4A3A4"/>
          </p15:clr>
        </p15:guide>
        <p15:guide id="4" orient="horz" pos="10952" userDrawn="1">
          <p15:clr>
            <a:srgbClr val="A4A3A4"/>
          </p15:clr>
        </p15:guide>
        <p15:guide id="5"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2EBFD"/>
    <a:srgbClr val="DEE8F4"/>
    <a:srgbClr val="0D0C0C"/>
    <a:srgbClr val="2163A1"/>
    <a:srgbClr val="B4D5E5"/>
    <a:srgbClr val="B6C7DA"/>
    <a:srgbClr val="0F7346"/>
    <a:srgbClr val="80C4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9" autoAdjust="0"/>
    <p:restoredTop sz="96433" autoAdjust="0"/>
  </p:normalViewPr>
  <p:slideViewPr>
    <p:cSldViewPr>
      <p:cViewPr>
        <p:scale>
          <a:sx n="40" d="100"/>
          <a:sy n="40" d="100"/>
        </p:scale>
        <p:origin x="-120" y="9856"/>
      </p:cViewPr>
      <p:guideLst>
        <p:guide orient="horz" pos="10656"/>
        <p:guide orient="horz" pos="20196"/>
        <p:guide orient="horz" pos="4821"/>
        <p:guide orient="horz" pos="10952"/>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228600" cy="2286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l" defTabSz="896938">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23" name="Rectangle 3"/>
          <p:cNvSpPr>
            <a:spLocks noGrp="1" noChangeArrowheads="1"/>
          </p:cNvSpPr>
          <p:nvPr>
            <p:ph type="dt" sz="quarter" idx="1"/>
          </p:nvPr>
        </p:nvSpPr>
        <p:spPr bwMode="auto">
          <a:xfrm>
            <a:off x="3884613"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r" defTabSz="896938">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24" name="Rectangle 4"/>
          <p:cNvSpPr>
            <a:spLocks noGrp="1" noChangeArrowheads="1"/>
          </p:cNvSpPr>
          <p:nvPr>
            <p:ph type="ftr" sz="quarter" idx="2"/>
          </p:nvPr>
        </p:nvSpPr>
        <p:spPr bwMode="auto">
          <a:xfrm>
            <a:off x="0"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l" defTabSz="896938">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25" name="Rectangle 5"/>
          <p:cNvSpPr>
            <a:spLocks noGrp="1" noChangeArrowheads="1"/>
          </p:cNvSpPr>
          <p:nvPr>
            <p:ph type="sldNum" sz="quarter" idx="3"/>
          </p:nvPr>
        </p:nvSpPr>
        <p:spPr bwMode="auto">
          <a:xfrm>
            <a:off x="3884613"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r" defTabSz="896938">
              <a:defRPr sz="1200">
                <a:solidFill>
                  <a:schemeClr val="tx1"/>
                </a:solidFill>
              </a:defRPr>
            </a:lvl1pPr>
          </a:lstStyle>
          <a:p>
            <a:pPr>
              <a:defRPr/>
            </a:pPr>
            <a:fld id="{BAAEC940-9391-C441-AF51-2128187D38A1}" type="slidenum">
              <a:rPr lang="en-US"/>
              <a:pPr>
                <a:defRPr/>
              </a:pPr>
              <a:t>‹#›</a:t>
            </a:fld>
            <a:endParaRPr lang="en-US"/>
          </a:p>
        </p:txBody>
      </p:sp>
    </p:spTree>
    <p:extLst>
      <p:ext uri="{BB962C8B-B14F-4D97-AF65-F5344CB8AC3E}">
        <p14:creationId xmlns:p14="http://schemas.microsoft.com/office/powerpoint/2010/main" val="198093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l" defTabSz="896938">
              <a:defRPr sz="1200">
                <a:solidFill>
                  <a:schemeClr val="tx1"/>
                </a:solidFill>
                <a:latin typeface="Arial" charset="0"/>
                <a:ea typeface="ＭＳ Ｐゴシック" charset="0"/>
                <a:cs typeface="ＭＳ Ｐゴシック"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r" defTabSz="896938">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782763" y="677863"/>
            <a:ext cx="3294062" cy="3386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1" name="Rectangle 5"/>
          <p:cNvSpPr>
            <a:spLocks noGrp="1" noChangeArrowheads="1"/>
          </p:cNvSpPr>
          <p:nvPr>
            <p:ph type="body" sz="quarter" idx="3"/>
          </p:nvPr>
        </p:nvSpPr>
        <p:spPr bwMode="auto">
          <a:xfrm>
            <a:off x="685800" y="4291013"/>
            <a:ext cx="5486400" cy="4065587"/>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l" defTabSz="896938">
              <a:defRPr sz="1200">
                <a:solidFill>
                  <a:schemeClr val="tx1"/>
                </a:solidFill>
                <a:latin typeface="Arial" charset="0"/>
                <a:ea typeface="ＭＳ Ｐゴシック" charset="0"/>
                <a:cs typeface="ＭＳ Ｐゴシック"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r" defTabSz="896938">
              <a:defRPr sz="1200">
                <a:solidFill>
                  <a:schemeClr val="tx1"/>
                </a:solidFill>
              </a:defRPr>
            </a:lvl1pPr>
          </a:lstStyle>
          <a:p>
            <a:pPr>
              <a:defRPr/>
            </a:pPr>
            <a:fld id="{0C5224DC-E996-954E-8E01-69FB9E0E24A1}" type="slidenum">
              <a:rPr lang="en-US"/>
              <a:pPr>
                <a:defRPr/>
              </a:pPr>
              <a:t>‹#›</a:t>
            </a:fld>
            <a:endParaRPr lang="en-US"/>
          </a:p>
        </p:txBody>
      </p:sp>
    </p:spTree>
    <p:extLst>
      <p:ext uri="{BB962C8B-B14F-4D97-AF65-F5344CB8AC3E}">
        <p14:creationId xmlns:p14="http://schemas.microsoft.com/office/powerpoint/2010/main" val="601077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100" kern="1200">
        <a:solidFill>
          <a:schemeClr val="tx1"/>
        </a:solidFill>
        <a:latin typeface="Arial" pitchFamily="-65" charset="0"/>
        <a:ea typeface="ＭＳ Ｐゴシック" charset="0"/>
        <a:cs typeface="ＭＳ Ｐゴシック" charset="0"/>
      </a:defRPr>
    </a:lvl1pPr>
    <a:lvl2pPr marL="804962" algn="l" rtl="0" eaLnBrk="0" fontAlgn="base" hangingPunct="0">
      <a:spcBef>
        <a:spcPct val="30000"/>
      </a:spcBef>
      <a:spcAft>
        <a:spcPct val="0"/>
      </a:spcAft>
      <a:defRPr sz="2100" kern="1200">
        <a:solidFill>
          <a:schemeClr val="tx1"/>
        </a:solidFill>
        <a:latin typeface="Arial" pitchFamily="-65" charset="0"/>
        <a:ea typeface="ＭＳ Ｐゴシック" pitchFamily="-65" charset="-128"/>
        <a:cs typeface="+mn-cs"/>
      </a:defRPr>
    </a:lvl2pPr>
    <a:lvl3pPr marL="1609924" algn="l" rtl="0" eaLnBrk="0" fontAlgn="base" hangingPunct="0">
      <a:spcBef>
        <a:spcPct val="30000"/>
      </a:spcBef>
      <a:spcAft>
        <a:spcPct val="0"/>
      </a:spcAft>
      <a:defRPr sz="2100" kern="1200">
        <a:solidFill>
          <a:schemeClr val="tx1"/>
        </a:solidFill>
        <a:latin typeface="Arial" pitchFamily="-65" charset="0"/>
        <a:ea typeface="ＭＳ Ｐゴシック" pitchFamily="-65" charset="-128"/>
        <a:cs typeface="+mn-cs"/>
      </a:defRPr>
    </a:lvl3pPr>
    <a:lvl4pPr marL="2416221" algn="l" rtl="0" eaLnBrk="0" fontAlgn="base" hangingPunct="0">
      <a:spcBef>
        <a:spcPct val="30000"/>
      </a:spcBef>
      <a:spcAft>
        <a:spcPct val="0"/>
      </a:spcAft>
      <a:defRPr sz="2100" kern="1200">
        <a:solidFill>
          <a:schemeClr val="tx1"/>
        </a:solidFill>
        <a:latin typeface="Arial" pitchFamily="-65" charset="0"/>
        <a:ea typeface="ＭＳ Ｐゴシック" pitchFamily="-65" charset="-128"/>
        <a:cs typeface="+mn-cs"/>
      </a:defRPr>
    </a:lvl4pPr>
    <a:lvl5pPr marL="3221183" algn="l" rtl="0" eaLnBrk="0" fontAlgn="base" hangingPunct="0">
      <a:spcBef>
        <a:spcPct val="30000"/>
      </a:spcBef>
      <a:spcAft>
        <a:spcPct val="0"/>
      </a:spcAft>
      <a:defRPr sz="2100" kern="1200">
        <a:solidFill>
          <a:schemeClr val="tx1"/>
        </a:solidFill>
        <a:latin typeface="Arial" pitchFamily="-65" charset="0"/>
        <a:ea typeface="ＭＳ Ｐゴシック" pitchFamily="-65" charset="-128"/>
        <a:cs typeface="+mn-cs"/>
      </a:defRPr>
    </a:lvl5pPr>
    <a:lvl6pPr marL="4027597" algn="l" defTabSz="805519" rtl="0" eaLnBrk="1" latinLnBrk="0" hangingPunct="1">
      <a:defRPr sz="2100" kern="1200">
        <a:solidFill>
          <a:schemeClr val="tx1"/>
        </a:solidFill>
        <a:latin typeface="+mn-lt"/>
        <a:ea typeface="+mn-ea"/>
        <a:cs typeface="+mn-cs"/>
      </a:defRPr>
    </a:lvl6pPr>
    <a:lvl7pPr marL="4833117" algn="l" defTabSz="805519" rtl="0" eaLnBrk="1" latinLnBrk="0" hangingPunct="1">
      <a:defRPr sz="2100" kern="1200">
        <a:solidFill>
          <a:schemeClr val="tx1"/>
        </a:solidFill>
        <a:latin typeface="+mn-lt"/>
        <a:ea typeface="+mn-ea"/>
        <a:cs typeface="+mn-cs"/>
      </a:defRPr>
    </a:lvl7pPr>
    <a:lvl8pPr marL="5638636" algn="l" defTabSz="805519" rtl="0" eaLnBrk="1" latinLnBrk="0" hangingPunct="1">
      <a:defRPr sz="2100" kern="1200">
        <a:solidFill>
          <a:schemeClr val="tx1"/>
        </a:solidFill>
        <a:latin typeface="+mn-lt"/>
        <a:ea typeface="+mn-ea"/>
        <a:cs typeface="+mn-cs"/>
      </a:defRPr>
    </a:lvl8pPr>
    <a:lvl9pPr marL="6444156" algn="l" defTabSz="805519" rtl="0" eaLnBrk="1" latinLnBrk="0" hangingPunct="1">
      <a:defRPr sz="2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60" y="10510767"/>
            <a:ext cx="27979686" cy="7250818"/>
          </a:xfrm>
          <a:prstGeom prst="rect">
            <a:avLst/>
          </a:prstGeom>
        </p:spPr>
        <p:txBody>
          <a:bodyPr vert="horz" lIns="161104" tIns="80552" rIns="161104" bIns="80552"/>
          <a:lstStyle/>
          <a:p>
            <a:r>
              <a:rPr lang="en-US" smtClean="0"/>
              <a:t>Click to edit Master title style</a:t>
            </a:r>
            <a:endParaRPr lang="en-US"/>
          </a:p>
        </p:txBody>
      </p:sp>
      <p:sp>
        <p:nvSpPr>
          <p:cNvPr id="3" name="Subtitle 2"/>
          <p:cNvSpPr>
            <a:spLocks noGrp="1"/>
          </p:cNvSpPr>
          <p:nvPr>
            <p:ph type="subTitle" idx="1"/>
          </p:nvPr>
        </p:nvSpPr>
        <p:spPr>
          <a:xfrm>
            <a:off x="4938717" y="19171283"/>
            <a:ext cx="23040978" cy="8647466"/>
          </a:xfrm>
          <a:prstGeom prst="rect">
            <a:avLst/>
          </a:prstGeom>
        </p:spPr>
        <p:txBody>
          <a:bodyPr vert="horz" lIns="161104" tIns="80552" rIns="161104" bIns="80552"/>
          <a:lstStyle>
            <a:lvl1pPr marL="0" indent="0" algn="ctr">
              <a:buNone/>
              <a:defRPr/>
            </a:lvl1pPr>
            <a:lvl2pPr marL="783770" indent="0" algn="ctr">
              <a:buNone/>
              <a:defRPr/>
            </a:lvl2pPr>
            <a:lvl3pPr marL="1567541" indent="0" algn="ctr">
              <a:buNone/>
              <a:defRPr/>
            </a:lvl3pPr>
            <a:lvl4pPr marL="2351311" indent="0" algn="ctr">
              <a:buNone/>
              <a:defRPr/>
            </a:lvl4pPr>
            <a:lvl5pPr marL="3135082" indent="0" algn="ctr">
              <a:buNone/>
              <a:defRPr/>
            </a:lvl5pPr>
            <a:lvl6pPr marL="3918852" indent="0" algn="ctr">
              <a:buNone/>
              <a:defRPr/>
            </a:lvl6pPr>
            <a:lvl7pPr marL="4702623" indent="0" algn="ctr">
              <a:buNone/>
              <a:defRPr/>
            </a:lvl7pPr>
            <a:lvl8pPr marL="5486393" indent="0" algn="ctr">
              <a:buNone/>
              <a:defRPr/>
            </a:lvl8pPr>
            <a:lvl9pPr marL="627016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3704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447" y="1354226"/>
            <a:ext cx="29627514" cy="5638800"/>
          </a:xfrm>
          <a:prstGeom prst="rect">
            <a:avLst/>
          </a:prstGeom>
        </p:spPr>
        <p:txBody>
          <a:bodyPr vert="horz" lIns="161104" tIns="80552" rIns="161104" bIns="80552"/>
          <a:lstStyle/>
          <a:p>
            <a:r>
              <a:rPr lang="en-US" smtClean="0"/>
              <a:t>Click to edit Master title style</a:t>
            </a:r>
            <a:endParaRPr lang="en-US"/>
          </a:p>
        </p:txBody>
      </p:sp>
      <p:sp>
        <p:nvSpPr>
          <p:cNvPr id="3" name="Vertical Text Placeholder 2"/>
          <p:cNvSpPr>
            <a:spLocks noGrp="1"/>
          </p:cNvSpPr>
          <p:nvPr>
            <p:ph type="body" orient="vert" idx="1"/>
          </p:nvPr>
        </p:nvSpPr>
        <p:spPr>
          <a:xfrm>
            <a:off x="1645447" y="7893670"/>
            <a:ext cx="29627514" cy="22330039"/>
          </a:xfrm>
          <a:prstGeom prst="rect">
            <a:avLst/>
          </a:prstGeom>
        </p:spPr>
        <p:txBody>
          <a:bodyPr vert="eaVert" lIns="161104" tIns="80552" rIns="161104" bIns="8055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238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7272" y="1354236"/>
            <a:ext cx="7405686" cy="28869480"/>
          </a:xfrm>
          <a:prstGeom prst="rect">
            <a:avLst/>
          </a:prstGeom>
        </p:spPr>
        <p:txBody>
          <a:bodyPr vert="eaVert" lIns="161104" tIns="80552" rIns="161104" bIns="80552"/>
          <a:lstStyle/>
          <a:p>
            <a:r>
              <a:rPr lang="en-US" smtClean="0"/>
              <a:t>Click to edit Master title style</a:t>
            </a:r>
            <a:endParaRPr lang="en-US"/>
          </a:p>
        </p:txBody>
      </p:sp>
      <p:sp>
        <p:nvSpPr>
          <p:cNvPr id="3" name="Vertical Text Placeholder 2"/>
          <p:cNvSpPr>
            <a:spLocks noGrp="1"/>
          </p:cNvSpPr>
          <p:nvPr>
            <p:ph type="body" orient="vert" idx="1"/>
          </p:nvPr>
        </p:nvSpPr>
        <p:spPr>
          <a:xfrm>
            <a:off x="1645446" y="1354236"/>
            <a:ext cx="21993225" cy="28869480"/>
          </a:xfrm>
          <a:prstGeom prst="rect">
            <a:avLst/>
          </a:prstGeom>
        </p:spPr>
        <p:txBody>
          <a:bodyPr vert="eaVert" lIns="161104" tIns="80552" rIns="161104" bIns="8055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317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7" y="1354226"/>
            <a:ext cx="29627514" cy="5638800"/>
          </a:xfrm>
          <a:prstGeom prst="rect">
            <a:avLst/>
          </a:prstGeom>
        </p:spPr>
        <p:txBody>
          <a:bodyPr vert="horz" lIns="161104" tIns="80552" rIns="161104" bIns="80552"/>
          <a:lstStyle/>
          <a:p>
            <a:r>
              <a:rPr lang="en-US" smtClean="0"/>
              <a:t>Click to edit Master title style</a:t>
            </a:r>
            <a:endParaRPr lang="en-US"/>
          </a:p>
        </p:txBody>
      </p:sp>
      <p:sp>
        <p:nvSpPr>
          <p:cNvPr id="3" name="Content Placeholder 2"/>
          <p:cNvSpPr>
            <a:spLocks noGrp="1"/>
          </p:cNvSpPr>
          <p:nvPr>
            <p:ph idx="1"/>
          </p:nvPr>
        </p:nvSpPr>
        <p:spPr>
          <a:xfrm>
            <a:off x="1645447" y="7893670"/>
            <a:ext cx="29627514" cy="22330039"/>
          </a:xfrm>
          <a:prstGeom prst="rect">
            <a:avLst/>
          </a:prstGeom>
        </p:spPr>
        <p:txBody>
          <a:bodyPr vert="horz" lIns="161104" tIns="80552" rIns="161104" bIns="8055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051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8" y="21739406"/>
            <a:ext cx="27979686" cy="6722181"/>
          </a:xfrm>
          <a:prstGeom prst="rect">
            <a:avLst/>
          </a:prstGeom>
        </p:spPr>
        <p:txBody>
          <a:bodyPr vert="horz" lIns="161104" tIns="80552" rIns="161104" bIns="80552" anchor="t"/>
          <a:lstStyle>
            <a:lvl1pPr algn="l">
              <a:defRPr sz="6908" b="1" cap="all"/>
            </a:lvl1pPr>
          </a:lstStyle>
          <a:p>
            <a:r>
              <a:rPr lang="en-US" smtClean="0"/>
              <a:t>Click to edit Master title style</a:t>
            </a:r>
            <a:endParaRPr lang="en-US"/>
          </a:p>
        </p:txBody>
      </p:sp>
      <p:sp>
        <p:nvSpPr>
          <p:cNvPr id="3" name="Text Placeholder 2"/>
          <p:cNvSpPr>
            <a:spLocks noGrp="1"/>
          </p:cNvSpPr>
          <p:nvPr>
            <p:ph type="body" idx="1"/>
          </p:nvPr>
        </p:nvSpPr>
        <p:spPr>
          <a:xfrm>
            <a:off x="2600328" y="14338483"/>
            <a:ext cx="27979686" cy="7400925"/>
          </a:xfrm>
          <a:prstGeom prst="rect">
            <a:avLst/>
          </a:prstGeom>
        </p:spPr>
        <p:txBody>
          <a:bodyPr vert="horz" lIns="161104" tIns="80552" rIns="161104" bIns="80552" anchor="b"/>
          <a:lstStyle>
            <a:lvl1pPr marL="0" indent="0">
              <a:buNone/>
              <a:defRPr sz="3406"/>
            </a:lvl1pPr>
            <a:lvl2pPr marL="783770" indent="0">
              <a:buNone/>
              <a:defRPr sz="3114"/>
            </a:lvl2pPr>
            <a:lvl3pPr marL="1567541" indent="0">
              <a:buNone/>
              <a:defRPr sz="2822"/>
            </a:lvl3pPr>
            <a:lvl4pPr marL="2351311" indent="0">
              <a:buNone/>
              <a:defRPr sz="2335"/>
            </a:lvl4pPr>
            <a:lvl5pPr marL="3135082" indent="0">
              <a:buNone/>
              <a:defRPr sz="2335"/>
            </a:lvl5pPr>
            <a:lvl6pPr marL="3918852" indent="0">
              <a:buNone/>
              <a:defRPr sz="2335"/>
            </a:lvl6pPr>
            <a:lvl7pPr marL="4702623" indent="0">
              <a:buNone/>
              <a:defRPr sz="2335"/>
            </a:lvl7pPr>
            <a:lvl8pPr marL="5486393" indent="0">
              <a:buNone/>
              <a:defRPr sz="2335"/>
            </a:lvl8pPr>
            <a:lvl9pPr marL="6270164" indent="0">
              <a:buNone/>
              <a:defRPr sz="2335"/>
            </a:lvl9pPr>
          </a:lstStyle>
          <a:p>
            <a:pPr lvl="0"/>
            <a:r>
              <a:rPr lang="en-US" smtClean="0"/>
              <a:t>Click to edit Master text styles</a:t>
            </a:r>
          </a:p>
        </p:txBody>
      </p:sp>
    </p:spTree>
    <p:extLst>
      <p:ext uri="{BB962C8B-B14F-4D97-AF65-F5344CB8AC3E}">
        <p14:creationId xmlns:p14="http://schemas.microsoft.com/office/powerpoint/2010/main" val="97079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7" y="1354226"/>
            <a:ext cx="29627514" cy="5638800"/>
          </a:xfrm>
          <a:prstGeom prst="rect">
            <a:avLst/>
          </a:prstGeom>
        </p:spPr>
        <p:txBody>
          <a:bodyPr vert="horz" lIns="161104" tIns="80552" rIns="161104" bIns="80552"/>
          <a:lstStyle/>
          <a:p>
            <a:r>
              <a:rPr lang="en-US" smtClean="0"/>
              <a:t>Click to edit Master title style</a:t>
            </a:r>
            <a:endParaRPr lang="en-US"/>
          </a:p>
        </p:txBody>
      </p:sp>
      <p:sp>
        <p:nvSpPr>
          <p:cNvPr id="3" name="Content Placeholder 2"/>
          <p:cNvSpPr>
            <a:spLocks noGrp="1"/>
          </p:cNvSpPr>
          <p:nvPr>
            <p:ph sz="half" idx="1"/>
          </p:nvPr>
        </p:nvSpPr>
        <p:spPr>
          <a:xfrm>
            <a:off x="1645451" y="7893670"/>
            <a:ext cx="14699456" cy="22330039"/>
          </a:xfrm>
          <a:prstGeom prst="rect">
            <a:avLst/>
          </a:prstGeom>
        </p:spPr>
        <p:txBody>
          <a:bodyPr vert="horz" lIns="161104" tIns="80552" rIns="161104" bIns="80552"/>
          <a:lstStyle>
            <a:lvl1pPr>
              <a:defRPr sz="4865"/>
            </a:lvl1pPr>
            <a:lvl2pPr>
              <a:defRPr sz="4087"/>
            </a:lvl2pPr>
            <a:lvl3pPr>
              <a:defRPr sz="3406"/>
            </a:lvl3pPr>
            <a:lvl4pPr>
              <a:defRPr sz="3114"/>
            </a:lvl4pPr>
            <a:lvl5pPr>
              <a:defRPr sz="3114"/>
            </a:lvl5pPr>
            <a:lvl6pPr>
              <a:defRPr sz="3114"/>
            </a:lvl6pPr>
            <a:lvl7pPr>
              <a:defRPr sz="3114"/>
            </a:lvl7pPr>
            <a:lvl8pPr>
              <a:defRPr sz="3114"/>
            </a:lvl8pPr>
            <a:lvl9pPr>
              <a:defRPr sz="31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73501" y="7893670"/>
            <a:ext cx="14699457" cy="22330039"/>
          </a:xfrm>
          <a:prstGeom prst="rect">
            <a:avLst/>
          </a:prstGeom>
        </p:spPr>
        <p:txBody>
          <a:bodyPr vert="horz" lIns="161104" tIns="80552" rIns="161104" bIns="80552"/>
          <a:lstStyle>
            <a:lvl1pPr>
              <a:defRPr sz="4865"/>
            </a:lvl1pPr>
            <a:lvl2pPr>
              <a:defRPr sz="4087"/>
            </a:lvl2pPr>
            <a:lvl3pPr>
              <a:defRPr sz="3406"/>
            </a:lvl3pPr>
            <a:lvl4pPr>
              <a:defRPr sz="3114"/>
            </a:lvl4pPr>
            <a:lvl5pPr>
              <a:defRPr sz="3114"/>
            </a:lvl5pPr>
            <a:lvl6pPr>
              <a:defRPr sz="3114"/>
            </a:lvl6pPr>
            <a:lvl7pPr>
              <a:defRPr sz="3114"/>
            </a:lvl7pPr>
            <a:lvl8pPr>
              <a:defRPr sz="3114"/>
            </a:lvl8pPr>
            <a:lvl9pPr>
              <a:defRPr sz="31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718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7" y="1354226"/>
            <a:ext cx="29627514" cy="5638800"/>
          </a:xfrm>
          <a:prstGeom prst="rect">
            <a:avLst/>
          </a:prstGeom>
        </p:spPr>
        <p:txBody>
          <a:bodyPr vert="horz" lIns="161104" tIns="80552" rIns="161104" bIns="8055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449" y="7573876"/>
            <a:ext cx="14544675" cy="3155508"/>
          </a:xfrm>
          <a:prstGeom prst="rect">
            <a:avLst/>
          </a:prstGeom>
        </p:spPr>
        <p:txBody>
          <a:bodyPr vert="horz" lIns="161104" tIns="80552" rIns="161104" bIns="80552" anchor="b"/>
          <a:lstStyle>
            <a:lvl1pPr marL="0" indent="0">
              <a:buNone/>
              <a:defRPr sz="4087" b="1"/>
            </a:lvl1pPr>
            <a:lvl2pPr marL="783770" indent="0">
              <a:buNone/>
              <a:defRPr sz="3406" b="1"/>
            </a:lvl2pPr>
            <a:lvl3pPr marL="1567541" indent="0">
              <a:buNone/>
              <a:defRPr sz="3114" b="1"/>
            </a:lvl3pPr>
            <a:lvl4pPr marL="2351311" indent="0">
              <a:buNone/>
              <a:defRPr sz="2822" b="1"/>
            </a:lvl4pPr>
            <a:lvl5pPr marL="3135082" indent="0">
              <a:buNone/>
              <a:defRPr sz="2822" b="1"/>
            </a:lvl5pPr>
            <a:lvl6pPr marL="3918852" indent="0">
              <a:buNone/>
              <a:defRPr sz="2822" b="1"/>
            </a:lvl6pPr>
            <a:lvl7pPr marL="4702623" indent="0">
              <a:buNone/>
              <a:defRPr sz="2822" b="1"/>
            </a:lvl7pPr>
            <a:lvl8pPr marL="5486393" indent="0">
              <a:buNone/>
              <a:defRPr sz="2822" b="1"/>
            </a:lvl8pPr>
            <a:lvl9pPr marL="6270164" indent="0">
              <a:buNone/>
              <a:defRPr sz="2822" b="1"/>
            </a:lvl9pPr>
          </a:lstStyle>
          <a:p>
            <a:pPr lvl="0"/>
            <a:r>
              <a:rPr lang="en-US" smtClean="0"/>
              <a:t>Click to edit Master text styles</a:t>
            </a:r>
          </a:p>
        </p:txBody>
      </p:sp>
      <p:sp>
        <p:nvSpPr>
          <p:cNvPr id="4" name="Content Placeholder 3"/>
          <p:cNvSpPr>
            <a:spLocks noGrp="1"/>
          </p:cNvSpPr>
          <p:nvPr>
            <p:ph sz="half" idx="2"/>
          </p:nvPr>
        </p:nvSpPr>
        <p:spPr>
          <a:xfrm>
            <a:off x="1645449" y="10729391"/>
            <a:ext cx="14544675" cy="19494324"/>
          </a:xfrm>
          <a:prstGeom prst="rect">
            <a:avLst/>
          </a:prstGeom>
        </p:spPr>
        <p:txBody>
          <a:bodyPr vert="horz" lIns="161104" tIns="80552" rIns="161104" bIns="80552"/>
          <a:lstStyle>
            <a:lvl1pPr>
              <a:defRPr sz="4087"/>
            </a:lvl1pPr>
            <a:lvl2pPr>
              <a:defRPr sz="3406"/>
            </a:lvl2pPr>
            <a:lvl3pPr>
              <a:defRPr sz="3114"/>
            </a:lvl3pPr>
            <a:lvl4pPr>
              <a:defRPr sz="2822"/>
            </a:lvl4pPr>
            <a:lvl5pPr>
              <a:defRPr sz="2822"/>
            </a:lvl5pPr>
            <a:lvl6pPr>
              <a:defRPr sz="2822"/>
            </a:lvl6pPr>
            <a:lvl7pPr>
              <a:defRPr sz="2822"/>
            </a:lvl7pPr>
            <a:lvl8pPr>
              <a:defRPr sz="2822"/>
            </a:lvl8pPr>
            <a:lvl9pPr>
              <a:defRPr sz="28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1140" y="7573876"/>
            <a:ext cx="14551820" cy="3155508"/>
          </a:xfrm>
          <a:prstGeom prst="rect">
            <a:avLst/>
          </a:prstGeom>
        </p:spPr>
        <p:txBody>
          <a:bodyPr vert="horz" lIns="161104" tIns="80552" rIns="161104" bIns="80552" anchor="b"/>
          <a:lstStyle>
            <a:lvl1pPr marL="0" indent="0">
              <a:buNone/>
              <a:defRPr sz="4087" b="1"/>
            </a:lvl1pPr>
            <a:lvl2pPr marL="783770" indent="0">
              <a:buNone/>
              <a:defRPr sz="3406" b="1"/>
            </a:lvl2pPr>
            <a:lvl3pPr marL="1567541" indent="0">
              <a:buNone/>
              <a:defRPr sz="3114" b="1"/>
            </a:lvl3pPr>
            <a:lvl4pPr marL="2351311" indent="0">
              <a:buNone/>
              <a:defRPr sz="2822" b="1"/>
            </a:lvl4pPr>
            <a:lvl5pPr marL="3135082" indent="0">
              <a:buNone/>
              <a:defRPr sz="2822" b="1"/>
            </a:lvl5pPr>
            <a:lvl6pPr marL="3918852" indent="0">
              <a:buNone/>
              <a:defRPr sz="2822" b="1"/>
            </a:lvl6pPr>
            <a:lvl7pPr marL="4702623" indent="0">
              <a:buNone/>
              <a:defRPr sz="2822" b="1"/>
            </a:lvl7pPr>
            <a:lvl8pPr marL="5486393" indent="0">
              <a:buNone/>
              <a:defRPr sz="2822" b="1"/>
            </a:lvl8pPr>
            <a:lvl9pPr marL="6270164" indent="0">
              <a:buNone/>
              <a:defRPr sz="2822" b="1"/>
            </a:lvl9pPr>
          </a:lstStyle>
          <a:p>
            <a:pPr lvl="0"/>
            <a:r>
              <a:rPr lang="en-US" smtClean="0"/>
              <a:t>Click to edit Master text styles</a:t>
            </a:r>
          </a:p>
        </p:txBody>
      </p:sp>
      <p:sp>
        <p:nvSpPr>
          <p:cNvPr id="6" name="Content Placeholder 5"/>
          <p:cNvSpPr>
            <a:spLocks noGrp="1"/>
          </p:cNvSpPr>
          <p:nvPr>
            <p:ph sz="quarter" idx="4"/>
          </p:nvPr>
        </p:nvSpPr>
        <p:spPr>
          <a:xfrm>
            <a:off x="16721140" y="10729391"/>
            <a:ext cx="14551820" cy="19494324"/>
          </a:xfrm>
          <a:prstGeom prst="rect">
            <a:avLst/>
          </a:prstGeom>
        </p:spPr>
        <p:txBody>
          <a:bodyPr vert="horz" lIns="161104" tIns="80552" rIns="161104" bIns="80552"/>
          <a:lstStyle>
            <a:lvl1pPr>
              <a:defRPr sz="4087"/>
            </a:lvl1pPr>
            <a:lvl2pPr>
              <a:defRPr sz="3406"/>
            </a:lvl2pPr>
            <a:lvl3pPr>
              <a:defRPr sz="3114"/>
            </a:lvl3pPr>
            <a:lvl4pPr>
              <a:defRPr sz="2822"/>
            </a:lvl4pPr>
            <a:lvl5pPr>
              <a:defRPr sz="2822"/>
            </a:lvl5pPr>
            <a:lvl6pPr>
              <a:defRPr sz="2822"/>
            </a:lvl6pPr>
            <a:lvl7pPr>
              <a:defRPr sz="2822"/>
            </a:lvl7pPr>
            <a:lvl8pPr>
              <a:defRPr sz="2822"/>
            </a:lvl8pPr>
            <a:lvl9pPr>
              <a:defRPr sz="28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84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447" y="1354226"/>
            <a:ext cx="29627514" cy="5638800"/>
          </a:xfrm>
          <a:prstGeom prst="rect">
            <a:avLst/>
          </a:prstGeom>
        </p:spPr>
        <p:txBody>
          <a:bodyPr vert="horz" lIns="161104" tIns="80552" rIns="161104" bIns="80552"/>
          <a:lstStyle/>
          <a:p>
            <a:r>
              <a:rPr lang="en-US" smtClean="0"/>
              <a:t>Click to edit Master title style</a:t>
            </a:r>
            <a:endParaRPr lang="en-US"/>
          </a:p>
        </p:txBody>
      </p:sp>
    </p:spTree>
    <p:extLst>
      <p:ext uri="{BB962C8B-B14F-4D97-AF65-F5344CB8AC3E}">
        <p14:creationId xmlns:p14="http://schemas.microsoft.com/office/powerpoint/2010/main" val="39078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7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9" y="1347711"/>
            <a:ext cx="10829925" cy="5733432"/>
          </a:xfrm>
          <a:prstGeom prst="rect">
            <a:avLst/>
          </a:prstGeom>
        </p:spPr>
        <p:txBody>
          <a:bodyPr vert="horz" lIns="161104" tIns="80552" rIns="161104" bIns="80552" anchor="b"/>
          <a:lstStyle>
            <a:lvl1pPr algn="l">
              <a:defRPr sz="3406" b="1"/>
            </a:lvl1pPr>
          </a:lstStyle>
          <a:p>
            <a:r>
              <a:rPr lang="en-US" smtClean="0"/>
              <a:t>Click to edit Master title style</a:t>
            </a:r>
            <a:endParaRPr lang="en-US"/>
          </a:p>
        </p:txBody>
      </p:sp>
      <p:sp>
        <p:nvSpPr>
          <p:cNvPr id="3" name="Content Placeholder 2"/>
          <p:cNvSpPr>
            <a:spLocks noGrp="1"/>
          </p:cNvSpPr>
          <p:nvPr>
            <p:ph idx="1"/>
          </p:nvPr>
        </p:nvSpPr>
        <p:spPr>
          <a:xfrm>
            <a:off x="12870657" y="1347722"/>
            <a:ext cx="18402300" cy="28876007"/>
          </a:xfrm>
          <a:prstGeom prst="rect">
            <a:avLst/>
          </a:prstGeom>
        </p:spPr>
        <p:txBody>
          <a:bodyPr vert="horz" lIns="161104" tIns="80552" rIns="161104" bIns="80552"/>
          <a:lstStyle>
            <a:lvl1pPr>
              <a:defRPr sz="5449"/>
            </a:lvl1pPr>
            <a:lvl2pPr>
              <a:defRPr sz="4865"/>
            </a:lvl2pPr>
            <a:lvl3pPr>
              <a:defRPr sz="4087"/>
            </a:lvl3pPr>
            <a:lvl4pPr>
              <a:defRPr sz="3406"/>
            </a:lvl4pPr>
            <a:lvl5pPr>
              <a:defRPr sz="3406"/>
            </a:lvl5pPr>
            <a:lvl6pPr>
              <a:defRPr sz="3406"/>
            </a:lvl6pPr>
            <a:lvl7pPr>
              <a:defRPr sz="3406"/>
            </a:lvl7pPr>
            <a:lvl8pPr>
              <a:defRPr sz="3406"/>
            </a:lvl8pPr>
            <a:lvl9pPr>
              <a:defRPr sz="3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449" y="7081134"/>
            <a:ext cx="10829925" cy="23142575"/>
          </a:xfrm>
          <a:prstGeom prst="rect">
            <a:avLst/>
          </a:prstGeom>
        </p:spPr>
        <p:txBody>
          <a:bodyPr vert="horz" lIns="161104" tIns="80552" rIns="161104" bIns="80552"/>
          <a:lstStyle>
            <a:lvl1pPr marL="0" indent="0">
              <a:buNone/>
              <a:defRPr sz="2335"/>
            </a:lvl1pPr>
            <a:lvl2pPr marL="783770" indent="0">
              <a:buNone/>
              <a:defRPr sz="2043"/>
            </a:lvl2pPr>
            <a:lvl3pPr marL="1567541" indent="0">
              <a:buNone/>
              <a:defRPr sz="1751"/>
            </a:lvl3pPr>
            <a:lvl4pPr marL="2351311" indent="0">
              <a:buNone/>
              <a:defRPr sz="1557"/>
            </a:lvl4pPr>
            <a:lvl5pPr marL="3135082" indent="0">
              <a:buNone/>
              <a:defRPr sz="1557"/>
            </a:lvl5pPr>
            <a:lvl6pPr marL="3918852" indent="0">
              <a:buNone/>
              <a:defRPr sz="1557"/>
            </a:lvl6pPr>
            <a:lvl7pPr marL="4702623" indent="0">
              <a:buNone/>
              <a:defRPr sz="1557"/>
            </a:lvl7pPr>
            <a:lvl8pPr marL="5486393" indent="0">
              <a:buNone/>
              <a:defRPr sz="1557"/>
            </a:lvl8pPr>
            <a:lvl9pPr marL="6270164" indent="0">
              <a:buNone/>
              <a:defRPr sz="1557"/>
            </a:lvl9pPr>
          </a:lstStyle>
          <a:p>
            <a:pPr lvl="0"/>
            <a:r>
              <a:rPr lang="en-US" smtClean="0"/>
              <a:t>Click to edit Master text styles</a:t>
            </a:r>
          </a:p>
        </p:txBody>
      </p:sp>
    </p:spTree>
    <p:extLst>
      <p:ext uri="{BB962C8B-B14F-4D97-AF65-F5344CB8AC3E}">
        <p14:creationId xmlns:p14="http://schemas.microsoft.com/office/powerpoint/2010/main" val="365068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3191" y="23684277"/>
            <a:ext cx="19750086" cy="2793294"/>
          </a:xfrm>
          <a:prstGeom prst="rect">
            <a:avLst/>
          </a:prstGeom>
        </p:spPr>
        <p:txBody>
          <a:bodyPr vert="horz" lIns="161104" tIns="80552" rIns="161104" bIns="80552" anchor="b"/>
          <a:lstStyle>
            <a:lvl1pPr algn="l">
              <a:defRPr sz="3406" b="1"/>
            </a:lvl1pPr>
          </a:lstStyle>
          <a:p>
            <a:r>
              <a:rPr lang="en-US" smtClean="0"/>
              <a:t>Click to edit Master title style</a:t>
            </a:r>
            <a:endParaRPr lang="en-US"/>
          </a:p>
        </p:txBody>
      </p:sp>
      <p:sp>
        <p:nvSpPr>
          <p:cNvPr id="3" name="Picture Placeholder 2"/>
          <p:cNvSpPr>
            <a:spLocks noGrp="1"/>
          </p:cNvSpPr>
          <p:nvPr>
            <p:ph type="pic" idx="1"/>
          </p:nvPr>
        </p:nvSpPr>
        <p:spPr>
          <a:xfrm>
            <a:off x="6453191" y="3021730"/>
            <a:ext cx="19750086" cy="20300333"/>
          </a:xfrm>
          <a:prstGeom prst="rect">
            <a:avLst/>
          </a:prstGeom>
        </p:spPr>
        <p:txBody>
          <a:bodyPr vert="horz" lIns="161104" tIns="80552" rIns="161104" bIns="80552"/>
          <a:lstStyle>
            <a:lvl1pPr marL="0" indent="0">
              <a:buNone/>
              <a:defRPr sz="5449"/>
            </a:lvl1pPr>
            <a:lvl2pPr marL="783770" indent="0">
              <a:buNone/>
              <a:defRPr sz="4865"/>
            </a:lvl2pPr>
            <a:lvl3pPr marL="1567541" indent="0">
              <a:buNone/>
              <a:defRPr sz="4087"/>
            </a:lvl3pPr>
            <a:lvl4pPr marL="2351311" indent="0">
              <a:buNone/>
              <a:defRPr sz="3406"/>
            </a:lvl4pPr>
            <a:lvl5pPr marL="3135082" indent="0">
              <a:buNone/>
              <a:defRPr sz="3406"/>
            </a:lvl5pPr>
            <a:lvl6pPr marL="3918852" indent="0">
              <a:buNone/>
              <a:defRPr sz="3406"/>
            </a:lvl6pPr>
            <a:lvl7pPr marL="4702623" indent="0">
              <a:buNone/>
              <a:defRPr sz="3406"/>
            </a:lvl7pPr>
            <a:lvl8pPr marL="5486393" indent="0">
              <a:buNone/>
              <a:defRPr sz="3406"/>
            </a:lvl8pPr>
            <a:lvl9pPr marL="6270164" indent="0">
              <a:buNone/>
              <a:defRPr sz="3406"/>
            </a:lvl9pPr>
          </a:lstStyle>
          <a:p>
            <a:pPr lvl="0"/>
            <a:endParaRPr lang="en-US" noProof="0" smtClean="0"/>
          </a:p>
        </p:txBody>
      </p:sp>
      <p:sp>
        <p:nvSpPr>
          <p:cNvPr id="4" name="Text Placeholder 3"/>
          <p:cNvSpPr>
            <a:spLocks noGrp="1"/>
          </p:cNvSpPr>
          <p:nvPr>
            <p:ph type="body" sz="half" idx="2"/>
          </p:nvPr>
        </p:nvSpPr>
        <p:spPr>
          <a:xfrm>
            <a:off x="6453191" y="26477564"/>
            <a:ext cx="19750086" cy="3971308"/>
          </a:xfrm>
          <a:prstGeom prst="rect">
            <a:avLst/>
          </a:prstGeom>
        </p:spPr>
        <p:txBody>
          <a:bodyPr vert="horz" lIns="161104" tIns="80552" rIns="161104" bIns="80552"/>
          <a:lstStyle>
            <a:lvl1pPr marL="0" indent="0">
              <a:buNone/>
              <a:defRPr sz="2335"/>
            </a:lvl1pPr>
            <a:lvl2pPr marL="783770" indent="0">
              <a:buNone/>
              <a:defRPr sz="2043"/>
            </a:lvl2pPr>
            <a:lvl3pPr marL="1567541" indent="0">
              <a:buNone/>
              <a:defRPr sz="1751"/>
            </a:lvl3pPr>
            <a:lvl4pPr marL="2351311" indent="0">
              <a:buNone/>
              <a:defRPr sz="1557"/>
            </a:lvl4pPr>
            <a:lvl5pPr marL="3135082" indent="0">
              <a:buNone/>
              <a:defRPr sz="1557"/>
            </a:lvl5pPr>
            <a:lvl6pPr marL="3918852" indent="0">
              <a:buNone/>
              <a:defRPr sz="1557"/>
            </a:lvl6pPr>
            <a:lvl7pPr marL="4702623" indent="0">
              <a:buNone/>
              <a:defRPr sz="1557"/>
            </a:lvl7pPr>
            <a:lvl8pPr marL="5486393" indent="0">
              <a:buNone/>
              <a:defRPr sz="1557"/>
            </a:lvl8pPr>
            <a:lvl9pPr marL="6270164" indent="0">
              <a:buNone/>
              <a:defRPr sz="1557"/>
            </a:lvl9pPr>
          </a:lstStyle>
          <a:p>
            <a:pPr lvl="0"/>
            <a:r>
              <a:rPr lang="en-US" smtClean="0"/>
              <a:t>Click to edit Master text styles</a:t>
            </a:r>
          </a:p>
        </p:txBody>
      </p:sp>
    </p:spTree>
    <p:extLst>
      <p:ext uri="{BB962C8B-B14F-4D97-AF65-F5344CB8AC3E}">
        <p14:creationId xmlns:p14="http://schemas.microsoft.com/office/powerpoint/2010/main" val="12464638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2" name="Text Box 38"/>
          <p:cNvSpPr txBox="1">
            <a:spLocks noChangeArrowheads="1"/>
          </p:cNvSpPr>
          <p:nvPr userDrawn="1"/>
        </p:nvSpPr>
        <p:spPr bwMode="auto">
          <a:xfrm>
            <a:off x="11201400" y="6343650"/>
            <a:ext cx="10505209" cy="947810"/>
          </a:xfrm>
          <a:prstGeom prst="rect">
            <a:avLst/>
          </a:prstGeom>
          <a:noFill/>
          <a:ln w="9525">
            <a:noFill/>
            <a:miter lim="800000"/>
            <a:headEnd/>
            <a:tailEnd/>
          </a:ln>
          <a:effectLst/>
        </p:spPr>
        <p:txBody>
          <a:bodyPr lIns="156726" tIns="78363" rIns="156726" bIns="78363">
            <a:spAutoFit/>
          </a:bodyPr>
          <a:lstStyle>
            <a:lvl1pPr defTabSz="2193925" eaLnBrk="0" hangingPunct="0">
              <a:defRPr sz="10600">
                <a:solidFill>
                  <a:schemeClr val="tx2"/>
                </a:solidFill>
                <a:latin typeface="Arial" charset="0"/>
                <a:ea typeface="ＭＳ Ｐゴシック" charset="0"/>
                <a:cs typeface="ＭＳ Ｐゴシック" charset="0"/>
              </a:defRPr>
            </a:lvl1pPr>
            <a:lvl2pPr marL="37931725" indent="-37474525" defTabSz="2193925" eaLnBrk="0" hangingPunct="0">
              <a:defRPr sz="10600">
                <a:solidFill>
                  <a:schemeClr val="tx2"/>
                </a:solidFill>
                <a:latin typeface="Arial" charset="0"/>
                <a:ea typeface="ＭＳ Ｐゴシック" charset="0"/>
              </a:defRPr>
            </a:lvl2pPr>
            <a:lvl3pPr eaLnBrk="0" hangingPunct="0">
              <a:defRPr sz="10600">
                <a:solidFill>
                  <a:schemeClr val="tx2"/>
                </a:solidFill>
                <a:latin typeface="Arial" charset="0"/>
                <a:ea typeface="ＭＳ Ｐゴシック" charset="0"/>
              </a:defRPr>
            </a:lvl3pPr>
            <a:lvl4pPr eaLnBrk="0" hangingPunct="0">
              <a:defRPr sz="10600">
                <a:solidFill>
                  <a:schemeClr val="tx2"/>
                </a:solidFill>
                <a:latin typeface="Arial" charset="0"/>
                <a:ea typeface="ＭＳ Ｐゴシック" charset="0"/>
              </a:defRPr>
            </a:lvl4pPr>
            <a:lvl5pPr eaLnBrk="0" hangingPunct="0">
              <a:defRPr sz="10600">
                <a:solidFill>
                  <a:schemeClr val="tx2"/>
                </a:solidFill>
                <a:latin typeface="Arial" charset="0"/>
                <a:ea typeface="ＭＳ Ｐゴシック" charset="0"/>
              </a:defRPr>
            </a:lvl5pPr>
            <a:lvl6pPr marL="457200" eaLnBrk="0" fontAlgn="base" hangingPunct="0">
              <a:spcBef>
                <a:spcPct val="0"/>
              </a:spcBef>
              <a:spcAft>
                <a:spcPct val="0"/>
              </a:spcAft>
              <a:defRPr sz="10600">
                <a:solidFill>
                  <a:schemeClr val="tx2"/>
                </a:solidFill>
                <a:latin typeface="Arial" charset="0"/>
                <a:ea typeface="ＭＳ Ｐゴシック" charset="0"/>
              </a:defRPr>
            </a:lvl6pPr>
            <a:lvl7pPr marL="914400" eaLnBrk="0" fontAlgn="base" hangingPunct="0">
              <a:spcBef>
                <a:spcPct val="0"/>
              </a:spcBef>
              <a:spcAft>
                <a:spcPct val="0"/>
              </a:spcAft>
              <a:defRPr sz="10600">
                <a:solidFill>
                  <a:schemeClr val="tx2"/>
                </a:solidFill>
                <a:latin typeface="Arial" charset="0"/>
                <a:ea typeface="ＭＳ Ｐゴシック" charset="0"/>
              </a:defRPr>
            </a:lvl7pPr>
            <a:lvl8pPr marL="1371600" eaLnBrk="0" fontAlgn="base" hangingPunct="0">
              <a:spcBef>
                <a:spcPct val="0"/>
              </a:spcBef>
              <a:spcAft>
                <a:spcPct val="0"/>
              </a:spcAft>
              <a:defRPr sz="10600">
                <a:solidFill>
                  <a:schemeClr val="tx2"/>
                </a:solidFill>
                <a:latin typeface="Arial" charset="0"/>
                <a:ea typeface="ＭＳ Ｐゴシック" charset="0"/>
              </a:defRPr>
            </a:lvl8pPr>
            <a:lvl9pPr marL="1828800" eaLnBrk="0" fontAlgn="base" hangingPunct="0">
              <a:spcBef>
                <a:spcPct val="0"/>
              </a:spcBef>
              <a:spcAft>
                <a:spcPct val="0"/>
              </a:spcAft>
              <a:defRPr sz="10600">
                <a:solidFill>
                  <a:schemeClr val="tx2"/>
                </a:solidFill>
                <a:latin typeface="Arial" charset="0"/>
                <a:ea typeface="ＭＳ Ｐゴシック" charset="0"/>
              </a:defRPr>
            </a:lvl9pPr>
          </a:lstStyle>
          <a:p>
            <a:pPr eaLnBrk="1" hangingPunct="1">
              <a:spcBef>
                <a:spcPct val="50000"/>
              </a:spcBef>
              <a:defRPr/>
            </a:pPr>
            <a:endParaRPr lang="en-US" sz="4962"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0274" rtl="0" eaLnBrk="0" fontAlgn="base" hangingPunct="0">
        <a:spcBef>
          <a:spcPct val="0"/>
        </a:spcBef>
        <a:spcAft>
          <a:spcPct val="0"/>
        </a:spcAft>
        <a:defRPr sz="11092" b="1">
          <a:solidFill>
            <a:schemeClr val="bg1"/>
          </a:solidFill>
          <a:latin typeface="+mj-lt"/>
          <a:ea typeface="ＭＳ Ｐゴシック" charset="0"/>
          <a:cs typeface="ＭＳ Ｐゴシック" charset="0"/>
        </a:defRPr>
      </a:lvl1pPr>
      <a:lvl2pPr algn="ctr" defTabSz="3760274" rtl="0" eaLnBrk="0" fontAlgn="base" hangingPunct="0">
        <a:spcBef>
          <a:spcPct val="0"/>
        </a:spcBef>
        <a:spcAft>
          <a:spcPct val="0"/>
        </a:spcAft>
        <a:defRPr sz="11092" b="1">
          <a:solidFill>
            <a:schemeClr val="bg1"/>
          </a:solidFill>
          <a:latin typeface="Arial" pitchFamily="-65" charset="0"/>
          <a:ea typeface="ＭＳ Ｐゴシック" charset="0"/>
          <a:cs typeface="ＭＳ Ｐゴシック" charset="0"/>
        </a:defRPr>
      </a:lvl2pPr>
      <a:lvl3pPr algn="ctr" defTabSz="3760274" rtl="0" eaLnBrk="0" fontAlgn="base" hangingPunct="0">
        <a:spcBef>
          <a:spcPct val="0"/>
        </a:spcBef>
        <a:spcAft>
          <a:spcPct val="0"/>
        </a:spcAft>
        <a:defRPr sz="11092" b="1">
          <a:solidFill>
            <a:schemeClr val="bg1"/>
          </a:solidFill>
          <a:latin typeface="Arial" pitchFamily="-65" charset="0"/>
          <a:ea typeface="ＭＳ Ｐゴシック" charset="0"/>
          <a:cs typeface="ＭＳ Ｐゴシック" charset="0"/>
        </a:defRPr>
      </a:lvl3pPr>
      <a:lvl4pPr algn="ctr" defTabSz="3760274" rtl="0" eaLnBrk="0" fontAlgn="base" hangingPunct="0">
        <a:spcBef>
          <a:spcPct val="0"/>
        </a:spcBef>
        <a:spcAft>
          <a:spcPct val="0"/>
        </a:spcAft>
        <a:defRPr sz="11092" b="1">
          <a:solidFill>
            <a:schemeClr val="bg1"/>
          </a:solidFill>
          <a:latin typeface="Arial" pitchFamily="-65" charset="0"/>
          <a:ea typeface="ＭＳ Ｐゴシック" charset="0"/>
          <a:cs typeface="ＭＳ Ｐゴシック" charset="0"/>
        </a:defRPr>
      </a:lvl4pPr>
      <a:lvl5pPr algn="ctr" defTabSz="3760274" rtl="0" eaLnBrk="0" fontAlgn="base" hangingPunct="0">
        <a:spcBef>
          <a:spcPct val="0"/>
        </a:spcBef>
        <a:spcAft>
          <a:spcPct val="0"/>
        </a:spcAft>
        <a:defRPr sz="11092" b="1">
          <a:solidFill>
            <a:schemeClr val="bg1"/>
          </a:solidFill>
          <a:latin typeface="Arial" pitchFamily="-65" charset="0"/>
          <a:ea typeface="ＭＳ Ｐゴシック" charset="0"/>
          <a:cs typeface="ＭＳ Ｐゴシック" charset="0"/>
        </a:defRPr>
      </a:lvl5pPr>
      <a:lvl6pPr marL="783770" algn="ctr" defTabSz="3761010" rtl="0" fontAlgn="base">
        <a:spcBef>
          <a:spcPct val="0"/>
        </a:spcBef>
        <a:spcAft>
          <a:spcPct val="0"/>
        </a:spcAft>
        <a:defRPr sz="11092" b="1">
          <a:solidFill>
            <a:schemeClr val="bg1"/>
          </a:solidFill>
          <a:latin typeface="Arial" pitchFamily="-65" charset="0"/>
        </a:defRPr>
      </a:lvl6pPr>
      <a:lvl7pPr marL="1567541" algn="ctr" defTabSz="3761010" rtl="0" fontAlgn="base">
        <a:spcBef>
          <a:spcPct val="0"/>
        </a:spcBef>
        <a:spcAft>
          <a:spcPct val="0"/>
        </a:spcAft>
        <a:defRPr sz="11092" b="1">
          <a:solidFill>
            <a:schemeClr val="bg1"/>
          </a:solidFill>
          <a:latin typeface="Arial" pitchFamily="-65" charset="0"/>
        </a:defRPr>
      </a:lvl7pPr>
      <a:lvl8pPr marL="2351311" algn="ctr" defTabSz="3761010" rtl="0" fontAlgn="base">
        <a:spcBef>
          <a:spcPct val="0"/>
        </a:spcBef>
        <a:spcAft>
          <a:spcPct val="0"/>
        </a:spcAft>
        <a:defRPr sz="11092" b="1">
          <a:solidFill>
            <a:schemeClr val="bg1"/>
          </a:solidFill>
          <a:latin typeface="Arial" pitchFamily="-65" charset="0"/>
        </a:defRPr>
      </a:lvl8pPr>
      <a:lvl9pPr marL="3135082" algn="ctr" defTabSz="3761010" rtl="0" fontAlgn="base">
        <a:spcBef>
          <a:spcPct val="0"/>
        </a:spcBef>
        <a:spcAft>
          <a:spcPct val="0"/>
        </a:spcAft>
        <a:defRPr sz="11092" b="1">
          <a:solidFill>
            <a:schemeClr val="bg1"/>
          </a:solidFill>
          <a:latin typeface="Arial" pitchFamily="-65" charset="0"/>
        </a:defRPr>
      </a:lvl9pPr>
    </p:titleStyle>
    <p:bodyStyle>
      <a:lvl1pPr marL="1409291" indent="-1409291" algn="l" defTabSz="3760274" rtl="0" eaLnBrk="0" fontAlgn="base" hangingPunct="0">
        <a:spcBef>
          <a:spcPct val="20000"/>
        </a:spcBef>
        <a:spcAft>
          <a:spcPct val="0"/>
        </a:spcAft>
        <a:defRPr sz="2919">
          <a:solidFill>
            <a:schemeClr val="tx1"/>
          </a:solidFill>
          <a:latin typeface="+mn-lt"/>
          <a:ea typeface="ＭＳ Ｐゴシック" charset="0"/>
          <a:cs typeface="ＭＳ Ｐゴシック" charset="0"/>
        </a:defRPr>
      </a:lvl1pPr>
      <a:lvl2pPr marL="3054979" indent="-1175492" algn="l" defTabSz="3760274" rtl="0" eaLnBrk="0" fontAlgn="base" hangingPunct="0">
        <a:spcBef>
          <a:spcPct val="20000"/>
        </a:spcBef>
        <a:spcAft>
          <a:spcPct val="0"/>
        </a:spcAft>
        <a:buChar char="–"/>
        <a:defRPr sz="6130">
          <a:solidFill>
            <a:schemeClr val="tx1"/>
          </a:solidFill>
          <a:latin typeface="+mn-lt"/>
          <a:ea typeface="ＭＳ Ｐゴシック" pitchFamily="-65" charset="-128"/>
        </a:defRPr>
      </a:lvl2pPr>
      <a:lvl3pPr marL="4701966" indent="-940393" algn="l" defTabSz="3760274" rtl="0" eaLnBrk="0" fontAlgn="base" hangingPunct="0">
        <a:spcBef>
          <a:spcPct val="20000"/>
        </a:spcBef>
        <a:spcAft>
          <a:spcPct val="0"/>
        </a:spcAft>
        <a:buChar char="•"/>
        <a:defRPr sz="5352">
          <a:solidFill>
            <a:schemeClr val="tx1"/>
          </a:solidFill>
          <a:latin typeface="+mn-lt"/>
          <a:ea typeface="ＭＳ Ｐゴシック" pitchFamily="-65" charset="-128"/>
        </a:defRPr>
      </a:lvl3pPr>
      <a:lvl4pPr marL="6582753" indent="-937796" algn="l" defTabSz="3760274" rtl="0" eaLnBrk="0" fontAlgn="base" hangingPunct="0">
        <a:spcBef>
          <a:spcPct val="20000"/>
        </a:spcBef>
        <a:spcAft>
          <a:spcPct val="0"/>
        </a:spcAft>
        <a:buChar char="–"/>
        <a:defRPr sz="4087">
          <a:solidFill>
            <a:schemeClr val="tx1"/>
          </a:solidFill>
          <a:latin typeface="+mn-lt"/>
          <a:ea typeface="ＭＳ Ｐゴシック" pitchFamily="-65" charset="-128"/>
        </a:defRPr>
      </a:lvl4pPr>
      <a:lvl5pPr marL="8463539" indent="-937796" algn="l" defTabSz="3760274" rtl="0" eaLnBrk="0" fontAlgn="base" hangingPunct="0">
        <a:spcBef>
          <a:spcPct val="20000"/>
        </a:spcBef>
        <a:spcAft>
          <a:spcPct val="0"/>
        </a:spcAft>
        <a:buChar char="»"/>
        <a:defRPr sz="4087">
          <a:solidFill>
            <a:schemeClr val="tx1"/>
          </a:solidFill>
          <a:latin typeface="+mn-lt"/>
          <a:ea typeface="ＭＳ Ｐゴシック" pitchFamily="-65" charset="-128"/>
        </a:defRPr>
      </a:lvl5pPr>
      <a:lvl6pPr marL="9247404" indent="-938892" algn="l" defTabSz="3761010" rtl="0" fontAlgn="base">
        <a:spcBef>
          <a:spcPct val="20000"/>
        </a:spcBef>
        <a:spcAft>
          <a:spcPct val="0"/>
        </a:spcAft>
        <a:buChar char="»"/>
        <a:defRPr sz="4087">
          <a:solidFill>
            <a:schemeClr val="tx1"/>
          </a:solidFill>
          <a:latin typeface="+mn-lt"/>
          <a:ea typeface="ＭＳ Ｐゴシック" pitchFamily="-65" charset="-128"/>
        </a:defRPr>
      </a:lvl6pPr>
      <a:lvl7pPr marL="10031174" indent="-938892" algn="l" defTabSz="3761010" rtl="0" fontAlgn="base">
        <a:spcBef>
          <a:spcPct val="20000"/>
        </a:spcBef>
        <a:spcAft>
          <a:spcPct val="0"/>
        </a:spcAft>
        <a:buChar char="»"/>
        <a:defRPr sz="4087">
          <a:solidFill>
            <a:schemeClr val="tx1"/>
          </a:solidFill>
          <a:latin typeface="+mn-lt"/>
          <a:ea typeface="ＭＳ Ｐゴシック" pitchFamily="-65" charset="-128"/>
        </a:defRPr>
      </a:lvl7pPr>
      <a:lvl8pPr marL="10814945" indent="-938892" algn="l" defTabSz="3761010" rtl="0" fontAlgn="base">
        <a:spcBef>
          <a:spcPct val="20000"/>
        </a:spcBef>
        <a:spcAft>
          <a:spcPct val="0"/>
        </a:spcAft>
        <a:buChar char="»"/>
        <a:defRPr sz="4087">
          <a:solidFill>
            <a:schemeClr val="tx1"/>
          </a:solidFill>
          <a:latin typeface="+mn-lt"/>
          <a:ea typeface="ＭＳ Ｐゴシック" pitchFamily="-65" charset="-128"/>
        </a:defRPr>
      </a:lvl8pPr>
      <a:lvl9pPr marL="11598715" indent="-938892" algn="l" defTabSz="3761010" rtl="0" fontAlgn="base">
        <a:spcBef>
          <a:spcPct val="20000"/>
        </a:spcBef>
        <a:spcAft>
          <a:spcPct val="0"/>
        </a:spcAft>
        <a:buChar char="»"/>
        <a:defRPr sz="4087">
          <a:solidFill>
            <a:schemeClr val="tx1"/>
          </a:solidFill>
          <a:latin typeface="+mn-lt"/>
          <a:ea typeface="ＭＳ Ｐゴシック" pitchFamily="-65" charset="-128"/>
        </a:defRPr>
      </a:lvl9pPr>
    </p:bodyStyle>
    <p:otherStyle>
      <a:defPPr>
        <a:defRPr lang="en-US"/>
      </a:defPPr>
      <a:lvl1pPr marL="0" algn="l" defTabSz="783770" rtl="0" eaLnBrk="1" latinLnBrk="0" hangingPunct="1">
        <a:defRPr sz="3114" kern="1200">
          <a:solidFill>
            <a:schemeClr val="tx1"/>
          </a:solidFill>
          <a:latin typeface="+mn-lt"/>
          <a:ea typeface="+mn-ea"/>
          <a:cs typeface="+mn-cs"/>
        </a:defRPr>
      </a:lvl1pPr>
      <a:lvl2pPr marL="783770" algn="l" defTabSz="783770" rtl="0" eaLnBrk="1" latinLnBrk="0" hangingPunct="1">
        <a:defRPr sz="3114" kern="1200">
          <a:solidFill>
            <a:schemeClr val="tx1"/>
          </a:solidFill>
          <a:latin typeface="+mn-lt"/>
          <a:ea typeface="+mn-ea"/>
          <a:cs typeface="+mn-cs"/>
        </a:defRPr>
      </a:lvl2pPr>
      <a:lvl3pPr marL="1567541" algn="l" defTabSz="783770" rtl="0" eaLnBrk="1" latinLnBrk="0" hangingPunct="1">
        <a:defRPr sz="3114" kern="1200">
          <a:solidFill>
            <a:schemeClr val="tx1"/>
          </a:solidFill>
          <a:latin typeface="+mn-lt"/>
          <a:ea typeface="+mn-ea"/>
          <a:cs typeface="+mn-cs"/>
        </a:defRPr>
      </a:lvl3pPr>
      <a:lvl4pPr marL="2351311" algn="l" defTabSz="783770" rtl="0" eaLnBrk="1" latinLnBrk="0" hangingPunct="1">
        <a:defRPr sz="3114" kern="1200">
          <a:solidFill>
            <a:schemeClr val="tx1"/>
          </a:solidFill>
          <a:latin typeface="+mn-lt"/>
          <a:ea typeface="+mn-ea"/>
          <a:cs typeface="+mn-cs"/>
        </a:defRPr>
      </a:lvl4pPr>
      <a:lvl5pPr marL="3135082" algn="l" defTabSz="783770" rtl="0" eaLnBrk="1" latinLnBrk="0" hangingPunct="1">
        <a:defRPr sz="3114" kern="1200">
          <a:solidFill>
            <a:schemeClr val="tx1"/>
          </a:solidFill>
          <a:latin typeface="+mn-lt"/>
          <a:ea typeface="+mn-ea"/>
          <a:cs typeface="+mn-cs"/>
        </a:defRPr>
      </a:lvl5pPr>
      <a:lvl6pPr marL="3918852" algn="l" defTabSz="783770" rtl="0" eaLnBrk="1" latinLnBrk="0" hangingPunct="1">
        <a:defRPr sz="3114" kern="1200">
          <a:solidFill>
            <a:schemeClr val="tx1"/>
          </a:solidFill>
          <a:latin typeface="+mn-lt"/>
          <a:ea typeface="+mn-ea"/>
          <a:cs typeface="+mn-cs"/>
        </a:defRPr>
      </a:lvl6pPr>
      <a:lvl7pPr marL="4702623" algn="l" defTabSz="783770" rtl="0" eaLnBrk="1" latinLnBrk="0" hangingPunct="1">
        <a:defRPr sz="3114" kern="1200">
          <a:solidFill>
            <a:schemeClr val="tx1"/>
          </a:solidFill>
          <a:latin typeface="+mn-lt"/>
          <a:ea typeface="+mn-ea"/>
          <a:cs typeface="+mn-cs"/>
        </a:defRPr>
      </a:lvl7pPr>
      <a:lvl8pPr marL="5486393" algn="l" defTabSz="783770" rtl="0" eaLnBrk="1" latinLnBrk="0" hangingPunct="1">
        <a:defRPr sz="3114" kern="1200">
          <a:solidFill>
            <a:schemeClr val="tx1"/>
          </a:solidFill>
          <a:latin typeface="+mn-lt"/>
          <a:ea typeface="+mn-ea"/>
          <a:cs typeface="+mn-cs"/>
        </a:defRPr>
      </a:lvl8pPr>
      <a:lvl9pPr marL="6270164" algn="l" defTabSz="783770" rtl="0" eaLnBrk="1" latinLnBrk="0" hangingPunct="1">
        <a:defRPr sz="3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g"/><Relationship Id="rId12" Type="http://schemas.openxmlformats.org/officeDocument/2006/relationships/image" Target="../media/image11.jpg"/><Relationship Id="rId13" Type="http://schemas.openxmlformats.org/officeDocument/2006/relationships/image" Target="../media/image12.jpg"/><Relationship Id="rId1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image" Target="../media/image1.emf"/><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8.jpg"/><Relationship Id="rId10"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6"/>
          <p:cNvSpPr>
            <a:spLocks noChangeArrowheads="1"/>
          </p:cNvSpPr>
          <p:nvPr/>
        </p:nvSpPr>
        <p:spPr bwMode="auto">
          <a:xfrm>
            <a:off x="22851153" y="27744118"/>
            <a:ext cx="9341708" cy="97309"/>
          </a:xfrm>
          <a:prstGeom prst="rect">
            <a:avLst/>
          </a:prstGeom>
          <a:solidFill>
            <a:srgbClr val="216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134689"/>
            <a:endParaRPr lang="en-US" sz="10314"/>
          </a:p>
        </p:txBody>
      </p:sp>
      <p:sp>
        <p:nvSpPr>
          <p:cNvPr id="60" name="Rectangle 41"/>
          <p:cNvSpPr>
            <a:spLocks noChangeArrowheads="1"/>
          </p:cNvSpPr>
          <p:nvPr/>
        </p:nvSpPr>
        <p:spPr bwMode="auto">
          <a:xfrm>
            <a:off x="2200003" y="120380"/>
            <a:ext cx="28469968" cy="422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6379" tIns="93189" rIns="186379" bIns="93189" anchor="ctr"/>
          <a:lstStyle/>
          <a:p>
            <a:r>
              <a:rPr lang="en-US" sz="7200" b="1" dirty="0">
                <a:solidFill>
                  <a:srgbClr val="0D0C0C"/>
                </a:solidFill>
                <a:latin typeface="Helvetica"/>
                <a:cs typeface="Helvetica"/>
              </a:rPr>
              <a:t>Smart co-phasing system for segmented mirror telescopes</a:t>
            </a:r>
            <a:r>
              <a:rPr lang="en-US" sz="8700" b="1" dirty="0" smtClean="0">
                <a:solidFill>
                  <a:srgbClr val="2163A1"/>
                </a:solidFill>
                <a:latin typeface="Helvetica"/>
                <a:cs typeface="Helvetica"/>
              </a:rPr>
              <a:t/>
            </a:r>
            <a:br>
              <a:rPr lang="en-US" sz="8700" b="1" dirty="0" smtClean="0">
                <a:solidFill>
                  <a:srgbClr val="2163A1"/>
                </a:solidFill>
                <a:latin typeface="Helvetica"/>
                <a:cs typeface="Helvetica"/>
              </a:rPr>
            </a:br>
            <a:r>
              <a:rPr lang="en-US" sz="4000" dirty="0"/>
              <a:t>SPIE: 9906-207</a:t>
            </a:r>
          </a:p>
          <a:p>
            <a:r>
              <a:rPr lang="fr-BE" sz="4000" dirty="0" smtClean="0"/>
              <a:t>Juan </a:t>
            </a:r>
            <a:r>
              <a:rPr lang="fr-BE" sz="4000" dirty="0"/>
              <a:t>F Simar*</a:t>
            </a:r>
            <a:r>
              <a:rPr lang="fr-BE" sz="2800" dirty="0"/>
              <a:t>a</a:t>
            </a:r>
            <a:r>
              <a:rPr lang="fr-BE" sz="4000" dirty="0"/>
              <a:t>, Yvan </a:t>
            </a:r>
            <a:r>
              <a:rPr lang="fr-BE" sz="4000" dirty="0" err="1"/>
              <a:t>Stockman</a:t>
            </a:r>
            <a:r>
              <a:rPr lang="fr-BE" sz="2800" dirty="0" err="1"/>
              <a:t>a</a:t>
            </a:r>
            <a:r>
              <a:rPr lang="fr-BE" sz="4000" dirty="0"/>
              <a:t>, Jean </a:t>
            </a:r>
            <a:r>
              <a:rPr lang="fr-BE" sz="4000" dirty="0" err="1"/>
              <a:t>Surdej</a:t>
            </a:r>
            <a:r>
              <a:rPr lang="fr-BE" sz="2800" dirty="0" err="1"/>
              <a:t>b</a:t>
            </a:r>
            <a:endParaRPr lang="fr-BE" sz="2800" dirty="0"/>
          </a:p>
          <a:p>
            <a:r>
              <a:rPr lang="fr-BE" sz="2800" dirty="0" err="1"/>
              <a:t>a</a:t>
            </a:r>
            <a:r>
              <a:rPr lang="fr-BE" sz="4000" dirty="0" err="1"/>
              <a:t>Centre</a:t>
            </a:r>
            <a:r>
              <a:rPr lang="fr-BE" sz="4000" dirty="0"/>
              <a:t> Spatial de Liège, LIEGE Science Park, Avenue du Pré-</a:t>
            </a:r>
            <a:r>
              <a:rPr lang="fr-BE" sz="4000" dirty="0" err="1"/>
              <a:t>Aily</a:t>
            </a:r>
            <a:r>
              <a:rPr lang="fr-BE" sz="4000" dirty="0"/>
              <a:t>, 4031 </a:t>
            </a:r>
            <a:r>
              <a:rPr lang="fr-BE" sz="4000" dirty="0" err="1"/>
              <a:t>Angleur</a:t>
            </a:r>
            <a:r>
              <a:rPr lang="fr-BE" sz="4000" dirty="0"/>
              <a:t>, </a:t>
            </a:r>
            <a:r>
              <a:rPr lang="fr-BE" sz="4000" dirty="0" err="1"/>
              <a:t>Belgium</a:t>
            </a:r>
            <a:r>
              <a:rPr lang="fr-BE" sz="4000" dirty="0"/>
              <a:t>;</a:t>
            </a:r>
          </a:p>
          <a:p>
            <a:r>
              <a:rPr lang="fr-BE" sz="2800" dirty="0" err="1"/>
              <a:t>b</a:t>
            </a:r>
            <a:r>
              <a:rPr lang="fr-BE" sz="4000" dirty="0" err="1"/>
              <a:t>Institut</a:t>
            </a:r>
            <a:r>
              <a:rPr lang="fr-BE" sz="4000" dirty="0"/>
              <a:t> d'Astrophysique et de Géophysique, Université de Liège, Allée du 6 Août 19c, 4000 </a:t>
            </a:r>
            <a:r>
              <a:rPr lang="fr-BE" sz="4000" dirty="0" smtClean="0"/>
              <a:t>Liège, </a:t>
            </a:r>
            <a:r>
              <a:rPr lang="fr-BE" sz="4000" dirty="0" err="1" smtClean="0"/>
              <a:t>Belgium</a:t>
            </a:r>
            <a:endParaRPr lang="en-US" sz="4000" i="1" dirty="0">
              <a:solidFill>
                <a:schemeClr val="tx1">
                  <a:lumMod val="75000"/>
                  <a:lumOff val="25000"/>
                </a:schemeClr>
              </a:solidFill>
              <a:latin typeface="Helvetica"/>
              <a:cs typeface="Helvetica"/>
            </a:endParaRPr>
          </a:p>
        </p:txBody>
      </p:sp>
      <p:sp>
        <p:nvSpPr>
          <p:cNvPr id="61" name="Text Box 4"/>
          <p:cNvSpPr txBox="1">
            <a:spLocks noChangeArrowheads="1"/>
          </p:cNvSpPr>
          <p:nvPr/>
        </p:nvSpPr>
        <p:spPr bwMode="auto">
          <a:xfrm>
            <a:off x="11808614" y="5157688"/>
            <a:ext cx="934170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n-US" sz="5838" b="1" dirty="0">
                <a:solidFill>
                  <a:srgbClr val="0D0C0C"/>
                </a:solidFill>
                <a:latin typeface="Helvetica" charset="0"/>
                <a:cs typeface="Helvetica" charset="0"/>
              </a:rPr>
              <a:t>METHODS</a:t>
            </a:r>
          </a:p>
        </p:txBody>
      </p:sp>
      <p:sp>
        <p:nvSpPr>
          <p:cNvPr id="62" name="Text Box 5"/>
          <p:cNvSpPr txBox="1">
            <a:spLocks noChangeArrowheads="1"/>
          </p:cNvSpPr>
          <p:nvPr/>
        </p:nvSpPr>
        <p:spPr bwMode="auto">
          <a:xfrm>
            <a:off x="687533" y="5157688"/>
            <a:ext cx="934170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n-US" sz="5838" b="1" dirty="0">
                <a:solidFill>
                  <a:srgbClr val="0D0C0C"/>
                </a:solidFill>
                <a:latin typeface="Helvetica" charset="0"/>
                <a:cs typeface="Helvetica" charset="0"/>
              </a:rPr>
              <a:t>INTRODUCTION</a:t>
            </a:r>
          </a:p>
        </p:txBody>
      </p:sp>
      <p:sp>
        <p:nvSpPr>
          <p:cNvPr id="63" name="Text Box 7"/>
          <p:cNvSpPr txBox="1">
            <a:spLocks noChangeArrowheads="1"/>
          </p:cNvSpPr>
          <p:nvPr/>
        </p:nvSpPr>
        <p:spPr bwMode="auto">
          <a:xfrm>
            <a:off x="22929696" y="5157688"/>
            <a:ext cx="9190976"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n-US" sz="5838" b="1" dirty="0">
                <a:solidFill>
                  <a:srgbClr val="0D0C0C"/>
                </a:solidFill>
                <a:latin typeface="Helvetica" charset="0"/>
                <a:cs typeface="Helvetica" charset="0"/>
              </a:rPr>
              <a:t>RESULTS</a:t>
            </a:r>
          </a:p>
        </p:txBody>
      </p:sp>
      <p:sp>
        <p:nvSpPr>
          <p:cNvPr id="64" name="Rectangle 10"/>
          <p:cNvSpPr>
            <a:spLocks noChangeArrowheads="1"/>
          </p:cNvSpPr>
          <p:nvPr/>
        </p:nvSpPr>
        <p:spPr bwMode="auto">
          <a:xfrm>
            <a:off x="22333198" y="28105306"/>
            <a:ext cx="10377617" cy="305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6379" tIns="93189" rIns="186379" bIns="93189"/>
          <a:lstStyle/>
          <a:p>
            <a:pPr algn="l" defTabSz="4471726">
              <a:spcBef>
                <a:spcPct val="20000"/>
              </a:spcBef>
            </a:pPr>
            <a:r>
              <a:rPr lang="en-US" sz="2335" dirty="0" smtClean="0">
                <a:solidFill>
                  <a:schemeClr val="tx1"/>
                </a:solidFill>
                <a:latin typeface="Helvetica" charset="0"/>
                <a:cs typeface="Helvetica" charset="0"/>
              </a:rPr>
              <a:t>1</a:t>
            </a:r>
            <a:r>
              <a:rPr lang="en-US" sz="2335" dirty="0">
                <a:solidFill>
                  <a:schemeClr val="tx1"/>
                </a:solidFill>
                <a:latin typeface="Helvetica" charset="0"/>
                <a:cs typeface="Helvetica" charset="0"/>
              </a:rPr>
              <a:t>. Applied Optics, Vol. 54, Issue 5, </a:t>
            </a:r>
            <a:r>
              <a:rPr lang="en-US" sz="2335" dirty="0" smtClean="0">
                <a:solidFill>
                  <a:schemeClr val="tx1"/>
                </a:solidFill>
                <a:latin typeface="Helvetica" charset="0"/>
                <a:cs typeface="Helvetica" charset="0"/>
              </a:rPr>
              <a:t>pp. 1118-1123 </a:t>
            </a:r>
            <a:r>
              <a:rPr lang="en-US" sz="2335" dirty="0">
                <a:solidFill>
                  <a:schemeClr val="tx1"/>
                </a:solidFill>
                <a:latin typeface="Helvetica" charset="0"/>
                <a:cs typeface="Helvetica" charset="0"/>
              </a:rPr>
              <a:t>(2015), </a:t>
            </a:r>
            <a:r>
              <a:rPr lang="en-US" sz="2335" i="1" dirty="0">
                <a:solidFill>
                  <a:schemeClr val="tx1"/>
                </a:solidFill>
                <a:latin typeface="Helvetica" charset="0"/>
                <a:cs typeface="Helvetica" charset="0"/>
              </a:rPr>
              <a:t>Single wavelength coarse phasing in segmented telescopes</a:t>
            </a:r>
            <a:endParaRPr lang="en-US" sz="2335" dirty="0" smtClean="0">
              <a:solidFill>
                <a:schemeClr val="tx1"/>
              </a:solidFill>
              <a:latin typeface="Helvetica" charset="0"/>
              <a:cs typeface="Helvetica" charset="0"/>
            </a:endParaRPr>
          </a:p>
          <a:p>
            <a:pPr algn="l" defTabSz="4471726">
              <a:spcBef>
                <a:spcPct val="20000"/>
              </a:spcBef>
            </a:pPr>
            <a:r>
              <a:rPr lang="en-US" sz="2335" dirty="0" smtClean="0">
                <a:solidFill>
                  <a:schemeClr val="tx1"/>
                </a:solidFill>
                <a:latin typeface="Helvetica" charset="0"/>
                <a:cs typeface="Helvetica" charset="0"/>
              </a:rPr>
              <a:t>2</a:t>
            </a:r>
            <a:r>
              <a:rPr lang="en-US" sz="2335" dirty="0">
                <a:solidFill>
                  <a:schemeClr val="tx1"/>
                </a:solidFill>
                <a:latin typeface="Helvetica" charset="0"/>
                <a:cs typeface="Helvetica" charset="0"/>
              </a:rPr>
              <a:t>. </a:t>
            </a:r>
            <a:r>
              <a:rPr lang="nl-NL" sz="2335" dirty="0">
                <a:solidFill>
                  <a:schemeClr val="tx1"/>
                </a:solidFill>
                <a:latin typeface="Helvetica" charset="0"/>
                <a:cs typeface="Helvetica" charset="0"/>
              </a:rPr>
              <a:t>SPIE, vol. 7731, p 165 (2010)</a:t>
            </a:r>
            <a:r>
              <a:rPr lang="en-US" sz="2335" dirty="0" smtClean="0">
                <a:solidFill>
                  <a:schemeClr val="tx1"/>
                </a:solidFill>
                <a:latin typeface="Helvetica" charset="0"/>
                <a:cs typeface="Helvetica" charset="0"/>
              </a:rPr>
              <a:t>, </a:t>
            </a:r>
            <a:r>
              <a:rPr lang="en-US" sz="2335" i="1" dirty="0" smtClean="0">
                <a:solidFill>
                  <a:schemeClr val="tx1"/>
                </a:solidFill>
                <a:latin typeface="Helvetica" charset="0"/>
                <a:cs typeface="Helvetica" charset="0"/>
              </a:rPr>
              <a:t>First steps </a:t>
            </a:r>
            <a:r>
              <a:rPr lang="en-US" sz="2335" i="1" dirty="0">
                <a:solidFill>
                  <a:schemeClr val="tx1"/>
                </a:solidFill>
                <a:latin typeface="Helvetica" charset="0"/>
                <a:cs typeface="Helvetica" charset="0"/>
              </a:rPr>
              <a:t>of the development of a piston sensor for </a:t>
            </a:r>
            <a:r>
              <a:rPr lang="en-US" sz="2335" i="1" dirty="0" smtClean="0">
                <a:solidFill>
                  <a:schemeClr val="tx1"/>
                </a:solidFill>
                <a:latin typeface="Helvetica" charset="0"/>
                <a:cs typeface="Helvetica" charset="0"/>
              </a:rPr>
              <a:t>large aperture </a:t>
            </a:r>
            <a:r>
              <a:rPr lang="en-US" sz="2335" i="1" dirty="0">
                <a:solidFill>
                  <a:schemeClr val="tx1"/>
                </a:solidFill>
                <a:latin typeface="Helvetica" charset="0"/>
                <a:cs typeface="Helvetica" charset="0"/>
              </a:rPr>
              <a:t>space </a:t>
            </a:r>
            <a:r>
              <a:rPr lang="en-US" sz="2335" i="1" dirty="0" smtClean="0">
                <a:solidFill>
                  <a:schemeClr val="tx1"/>
                </a:solidFill>
                <a:latin typeface="Helvetica" charset="0"/>
                <a:cs typeface="Helvetica" charset="0"/>
              </a:rPr>
              <a:t>telescopes</a:t>
            </a:r>
            <a:endParaRPr lang="en-US" sz="2335" dirty="0" smtClean="0">
              <a:solidFill>
                <a:schemeClr val="tx1"/>
              </a:solidFill>
              <a:latin typeface="Helvetica" charset="0"/>
              <a:cs typeface="Helvetica" charset="0"/>
            </a:endParaRPr>
          </a:p>
          <a:p>
            <a:pPr algn="l" defTabSz="4471726">
              <a:spcBef>
                <a:spcPct val="20000"/>
              </a:spcBef>
            </a:pPr>
            <a:r>
              <a:rPr lang="en-US" sz="2335" dirty="0" smtClean="0">
                <a:solidFill>
                  <a:schemeClr val="tx1"/>
                </a:solidFill>
                <a:latin typeface="Helvetica" charset="0"/>
                <a:cs typeface="Helvetica" charset="0"/>
              </a:rPr>
              <a:t>3</a:t>
            </a:r>
            <a:r>
              <a:rPr lang="en-US" sz="2335" dirty="0">
                <a:solidFill>
                  <a:schemeClr val="tx1"/>
                </a:solidFill>
                <a:latin typeface="Helvetica" charset="0"/>
                <a:cs typeface="Helvetica" charset="0"/>
              </a:rPr>
              <a:t>. Proc. SPIE 4003, Optical Design, Materials, Fabrication, and</a:t>
            </a:r>
          </a:p>
          <a:p>
            <a:pPr algn="l" defTabSz="4471726">
              <a:spcBef>
                <a:spcPct val="20000"/>
              </a:spcBef>
            </a:pPr>
            <a:r>
              <a:rPr lang="en-US" sz="2335" dirty="0">
                <a:solidFill>
                  <a:schemeClr val="tx1"/>
                </a:solidFill>
                <a:latin typeface="Helvetica" charset="0"/>
                <a:cs typeface="Helvetica" charset="0"/>
              </a:rPr>
              <a:t>Maintenance, 188 (July 20, 2000), </a:t>
            </a:r>
            <a:r>
              <a:rPr lang="en-US" sz="2335" i="1" dirty="0">
                <a:solidFill>
                  <a:schemeClr val="tx1"/>
                </a:solidFill>
                <a:latin typeface="Helvetica" charset="0"/>
                <a:cs typeface="Helvetica" charset="0"/>
              </a:rPr>
              <a:t>Phasing the primary mirror segments of the </a:t>
            </a:r>
            <a:r>
              <a:rPr lang="en-US" sz="2335" i="1" dirty="0" smtClean="0">
                <a:solidFill>
                  <a:schemeClr val="tx1"/>
                </a:solidFill>
                <a:latin typeface="Helvetica" charset="0"/>
                <a:cs typeface="Helvetica" charset="0"/>
              </a:rPr>
              <a:t>Keck telescopes</a:t>
            </a:r>
            <a:r>
              <a:rPr lang="en-US" sz="2335" i="1" dirty="0">
                <a:solidFill>
                  <a:schemeClr val="tx1"/>
                </a:solidFill>
                <a:latin typeface="Helvetica" charset="0"/>
                <a:cs typeface="Helvetica" charset="0"/>
              </a:rPr>
              <a:t>: a comparison of different techniques</a:t>
            </a:r>
            <a:endParaRPr lang="en-US" sz="2335" dirty="0">
              <a:solidFill>
                <a:schemeClr val="tx1"/>
              </a:solidFill>
              <a:latin typeface="Helvetica" charset="0"/>
              <a:cs typeface="Helvetica" charset="0"/>
            </a:endParaRPr>
          </a:p>
        </p:txBody>
      </p:sp>
      <p:sp>
        <p:nvSpPr>
          <p:cNvPr id="65" name="Text Box 7"/>
          <p:cNvSpPr txBox="1">
            <a:spLocks noChangeArrowheads="1"/>
          </p:cNvSpPr>
          <p:nvPr/>
        </p:nvSpPr>
        <p:spPr bwMode="auto">
          <a:xfrm>
            <a:off x="22776016" y="17809144"/>
            <a:ext cx="934170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n-US" sz="5838" b="1" dirty="0">
                <a:solidFill>
                  <a:srgbClr val="0D0C0C"/>
                </a:solidFill>
                <a:latin typeface="Helvetica" charset="0"/>
                <a:cs typeface="Helvetica" charset="0"/>
              </a:rPr>
              <a:t>CONCLUSIONS</a:t>
            </a:r>
          </a:p>
        </p:txBody>
      </p:sp>
      <p:sp>
        <p:nvSpPr>
          <p:cNvPr id="66" name="Text Box 7"/>
          <p:cNvSpPr txBox="1">
            <a:spLocks noChangeArrowheads="1"/>
          </p:cNvSpPr>
          <p:nvPr/>
        </p:nvSpPr>
        <p:spPr bwMode="auto">
          <a:xfrm>
            <a:off x="22851153" y="26442025"/>
            <a:ext cx="9119286"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n-US" sz="5838" b="1" dirty="0">
                <a:solidFill>
                  <a:srgbClr val="0D0C0C"/>
                </a:solidFill>
                <a:latin typeface="Helvetica" charset="0"/>
                <a:cs typeface="Helvetica" charset="0"/>
              </a:rPr>
              <a:t>REFERENCES</a:t>
            </a:r>
          </a:p>
        </p:txBody>
      </p:sp>
      <p:pic>
        <p:nvPicPr>
          <p:cNvPr id="67" name="Picture 5" descr="Call4Posters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33805" y="58002616"/>
            <a:ext cx="4025214" cy="101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44"/>
          <p:cNvSpPr>
            <a:spLocks noChangeArrowheads="1"/>
          </p:cNvSpPr>
          <p:nvPr/>
        </p:nvSpPr>
        <p:spPr bwMode="auto">
          <a:xfrm>
            <a:off x="0" y="31651833"/>
            <a:ext cx="32918400" cy="166816"/>
          </a:xfrm>
          <a:prstGeom prst="rect">
            <a:avLst/>
          </a:prstGeom>
          <a:solidFill>
            <a:srgbClr val="2163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6407" tIns="93204" rIns="186407" bIns="93204"/>
          <a:lstStyle/>
          <a:p>
            <a:pPr defTabSz="4471726"/>
            <a:endParaRPr lang="en-US" sz="18195">
              <a:latin typeface="Helvetica" charset="0"/>
              <a:cs typeface="Helvetica" charset="0"/>
            </a:endParaRPr>
          </a:p>
        </p:txBody>
      </p:sp>
      <p:sp>
        <p:nvSpPr>
          <p:cNvPr id="69" name="Rectangle 27"/>
          <p:cNvSpPr>
            <a:spLocks noChangeArrowheads="1"/>
          </p:cNvSpPr>
          <p:nvPr/>
        </p:nvSpPr>
        <p:spPr bwMode="auto">
          <a:xfrm>
            <a:off x="407772" y="31596227"/>
            <a:ext cx="26567027" cy="172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6379" tIns="93189" rIns="186379" bIns="93189" anchor="ctr"/>
          <a:lstStyle/>
          <a:p>
            <a:pPr algn="l" defTabSz="4471726"/>
            <a:r>
              <a:rPr lang="en-US" sz="3503" b="1" i="1" dirty="0">
                <a:solidFill>
                  <a:srgbClr val="0D0C0C"/>
                </a:solidFill>
                <a:latin typeface="Helvetica" charset="0"/>
                <a:cs typeface="Helvetica" charset="0"/>
              </a:rPr>
              <a:t>*jfsimar@ulg.ac.be; phone +32 (0)4 382.46.00; fax +32 (0)4 367.56.13; www.csl.ulg.ac.be</a:t>
            </a:r>
          </a:p>
        </p:txBody>
      </p:sp>
      <p:sp>
        <p:nvSpPr>
          <p:cNvPr id="72" name="Rectangle 49"/>
          <p:cNvSpPr>
            <a:spLocks noChangeArrowheads="1"/>
          </p:cNvSpPr>
          <p:nvPr/>
        </p:nvSpPr>
        <p:spPr bwMode="auto">
          <a:xfrm>
            <a:off x="22776016" y="19080345"/>
            <a:ext cx="9341708" cy="97309"/>
          </a:xfrm>
          <a:prstGeom prst="rect">
            <a:avLst/>
          </a:prstGeom>
          <a:solidFill>
            <a:srgbClr val="216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134689"/>
            <a:endParaRPr lang="en-US" sz="10314"/>
          </a:p>
        </p:txBody>
      </p:sp>
      <p:sp>
        <p:nvSpPr>
          <p:cNvPr id="73" name="Rectangle 50"/>
          <p:cNvSpPr>
            <a:spLocks noChangeArrowheads="1"/>
          </p:cNvSpPr>
          <p:nvPr/>
        </p:nvSpPr>
        <p:spPr bwMode="auto">
          <a:xfrm>
            <a:off x="22929695" y="6411898"/>
            <a:ext cx="9341708" cy="95765"/>
          </a:xfrm>
          <a:prstGeom prst="rect">
            <a:avLst/>
          </a:prstGeom>
          <a:solidFill>
            <a:srgbClr val="216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134689"/>
            <a:endParaRPr lang="en-US" sz="10314"/>
          </a:p>
        </p:txBody>
      </p:sp>
      <p:sp>
        <p:nvSpPr>
          <p:cNvPr id="74" name="Rectangle 51"/>
          <p:cNvSpPr>
            <a:spLocks noChangeArrowheads="1"/>
          </p:cNvSpPr>
          <p:nvPr/>
        </p:nvSpPr>
        <p:spPr bwMode="auto">
          <a:xfrm>
            <a:off x="11808614" y="6411898"/>
            <a:ext cx="9341708" cy="95765"/>
          </a:xfrm>
          <a:prstGeom prst="rect">
            <a:avLst/>
          </a:prstGeom>
          <a:solidFill>
            <a:srgbClr val="216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134689"/>
            <a:endParaRPr lang="en-US" sz="10314"/>
          </a:p>
        </p:txBody>
      </p:sp>
      <p:sp>
        <p:nvSpPr>
          <p:cNvPr id="75" name="Rectangle 52"/>
          <p:cNvSpPr>
            <a:spLocks noChangeArrowheads="1"/>
          </p:cNvSpPr>
          <p:nvPr/>
        </p:nvSpPr>
        <p:spPr bwMode="auto">
          <a:xfrm>
            <a:off x="687533" y="6411898"/>
            <a:ext cx="9341708" cy="95765"/>
          </a:xfrm>
          <a:prstGeom prst="rect">
            <a:avLst/>
          </a:prstGeom>
          <a:solidFill>
            <a:srgbClr val="216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134689"/>
            <a:endParaRPr lang="en-US" sz="10314"/>
          </a:p>
        </p:txBody>
      </p:sp>
      <p:sp>
        <p:nvSpPr>
          <p:cNvPr id="76" name="Rectangle 44"/>
          <p:cNvSpPr>
            <a:spLocks noChangeArrowheads="1"/>
          </p:cNvSpPr>
          <p:nvPr/>
        </p:nvSpPr>
        <p:spPr bwMode="auto">
          <a:xfrm>
            <a:off x="0" y="4460789"/>
            <a:ext cx="32918400" cy="434031"/>
          </a:xfrm>
          <a:prstGeom prst="rect">
            <a:avLst/>
          </a:prstGeom>
          <a:solidFill>
            <a:srgbClr val="2163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6407" tIns="93204" rIns="186407" bIns="93204"/>
          <a:lstStyle/>
          <a:p>
            <a:pPr defTabSz="4471726"/>
            <a:endParaRPr lang="en-US" sz="18195">
              <a:latin typeface="Helvetica" charset="0"/>
              <a:cs typeface="Helvetica" charset="0"/>
            </a:endParaRPr>
          </a:p>
        </p:txBody>
      </p:sp>
      <p:sp>
        <p:nvSpPr>
          <p:cNvPr id="77" name="TextBox 6"/>
          <p:cNvSpPr txBox="1">
            <a:spLocks noChangeArrowheads="1"/>
          </p:cNvSpPr>
          <p:nvPr/>
        </p:nvSpPr>
        <p:spPr bwMode="auto">
          <a:xfrm>
            <a:off x="687533" y="6508995"/>
            <a:ext cx="9341708" cy="115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3114" dirty="0" smtClean="0">
                <a:latin typeface="Helvetica" charset="0"/>
                <a:cs typeface="Helvetica" charset="0"/>
              </a:rPr>
              <a:t>One </a:t>
            </a:r>
            <a:r>
              <a:rPr lang="en-US" sz="3114" dirty="0" smtClean="0">
                <a:latin typeface="Helvetica" charset="0"/>
                <a:cs typeface="Helvetica" charset="0"/>
              </a:rPr>
              <a:t>of the </a:t>
            </a:r>
            <a:r>
              <a:rPr lang="en-US" sz="3114" dirty="0" smtClean="0">
                <a:latin typeface="Helvetica" charset="0"/>
                <a:cs typeface="Helvetica" charset="0"/>
              </a:rPr>
              <a:t>main challenges in space observations is </a:t>
            </a:r>
            <a:r>
              <a:rPr lang="en-US" sz="3114" dirty="0" smtClean="0">
                <a:latin typeface="Helvetica" charset="0"/>
                <a:cs typeface="Helvetica" charset="0"/>
              </a:rPr>
              <a:t>to observe always fainter and more compact objects. This can be achieved by increasing the telescope diameters. So, increasing the primary mirror diameters of the telescopes is the challenge solution but it is technically impossible to manufacture monolithic mirrors larger than 10m in </a:t>
            </a:r>
            <a:r>
              <a:rPr lang="en-US" sz="3114" dirty="0">
                <a:latin typeface="Helvetica" charset="0"/>
                <a:cs typeface="Helvetica" charset="0"/>
              </a:rPr>
              <a:t>diameter. The use of segmented mirrors thus becomes mandatory. </a:t>
            </a:r>
            <a:r>
              <a:rPr lang="en-US" sz="3114" dirty="0" smtClean="0">
                <a:latin typeface="Helvetica" charset="0"/>
                <a:cs typeface="Helvetica" charset="0"/>
              </a:rPr>
              <a:t>This paper describes the results of a light co-phasing setup mounted in laboratory. This setup is able to correct a piston from 200μm to 15 nm based on coarse (200μm to 300nm) and fine (300nm to 15nm) measurement methods. Both </a:t>
            </a:r>
            <a:r>
              <a:rPr lang="en-US" sz="3114" dirty="0">
                <a:latin typeface="Helvetica" charset="0"/>
                <a:cs typeface="Helvetica" charset="0"/>
              </a:rPr>
              <a:t>measurements are then chained in a feedback system in order to completely co-phase and </a:t>
            </a:r>
            <a:r>
              <a:rPr lang="en-US" sz="3114" dirty="0" smtClean="0">
                <a:latin typeface="Helvetica" charset="0"/>
                <a:cs typeface="Helvetica" charset="0"/>
              </a:rPr>
              <a:t>keep the segments aligned.</a:t>
            </a:r>
            <a:endParaRPr lang="en-US" sz="3114" dirty="0">
              <a:latin typeface="Helvetica" charset="0"/>
              <a:cs typeface="Helvetica" charset="0"/>
            </a:endParaRPr>
          </a:p>
        </p:txBody>
      </p:sp>
      <p:sp>
        <p:nvSpPr>
          <p:cNvPr id="89" name="TextBox 72"/>
          <p:cNvSpPr txBox="1">
            <a:spLocks noChangeArrowheads="1"/>
          </p:cNvSpPr>
          <p:nvPr/>
        </p:nvSpPr>
        <p:spPr bwMode="auto">
          <a:xfrm>
            <a:off x="22243821" y="19232010"/>
            <a:ext cx="10466994" cy="728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3114" dirty="0" smtClean="0">
                <a:latin typeface="Helvetica" charset="0"/>
                <a:cs typeface="Helvetica" charset="0"/>
              </a:rPr>
              <a:t>A </a:t>
            </a:r>
            <a:r>
              <a:rPr lang="en-US" sz="3114" dirty="0">
                <a:latin typeface="Helvetica" charset="0"/>
                <a:cs typeface="Helvetica" charset="0"/>
              </a:rPr>
              <a:t>very compact and light system has been presented. </a:t>
            </a:r>
            <a:r>
              <a:rPr lang="en-US" sz="3114" dirty="0" smtClean="0">
                <a:latin typeface="Helvetica" charset="0"/>
                <a:cs typeface="Helvetica" charset="0"/>
              </a:rPr>
              <a:t>This system can be adapted to any type of space or </a:t>
            </a:r>
            <a:r>
              <a:rPr lang="en-US" sz="3114" dirty="0" smtClean="0">
                <a:latin typeface="Helvetica" charset="0"/>
                <a:cs typeface="Helvetica" charset="0"/>
              </a:rPr>
              <a:t>ground </a:t>
            </a:r>
            <a:r>
              <a:rPr lang="en-US" sz="3114" dirty="0" smtClean="0">
                <a:latin typeface="Helvetica" charset="0"/>
                <a:cs typeface="Helvetica" charset="0"/>
              </a:rPr>
              <a:t>segmented mirror.</a:t>
            </a:r>
          </a:p>
          <a:p>
            <a:pPr marL="457200" indent="-457200" algn="l" eaLnBrk="1" hangingPunct="1">
              <a:lnSpc>
                <a:spcPct val="150000"/>
              </a:lnSpc>
              <a:buFontTx/>
              <a:buChar char="-"/>
            </a:pPr>
            <a:endParaRPr lang="en-US" sz="3114" dirty="0">
              <a:latin typeface="Helvetica" charset="0"/>
              <a:cs typeface="Helvetica" charset="0"/>
            </a:endParaRPr>
          </a:p>
          <a:p>
            <a:pPr algn="l" eaLnBrk="1" hangingPunct="1">
              <a:lnSpc>
                <a:spcPct val="150000"/>
              </a:lnSpc>
            </a:pPr>
            <a:r>
              <a:rPr lang="en-US" sz="3114" dirty="0" smtClean="0">
                <a:latin typeface="Helvetica" charset="0"/>
                <a:cs typeface="Helvetica" charset="0"/>
              </a:rPr>
              <a:t>The </a:t>
            </a:r>
            <a:r>
              <a:rPr lang="en-US" sz="3114" dirty="0">
                <a:latin typeface="Helvetica" charset="0"/>
                <a:cs typeface="Helvetica" charset="0"/>
              </a:rPr>
              <a:t>system speed and precision </a:t>
            </a:r>
            <a:r>
              <a:rPr lang="en-US" sz="3114" dirty="0" smtClean="0">
                <a:latin typeface="Helvetica" charset="0"/>
                <a:cs typeface="Helvetica" charset="0"/>
              </a:rPr>
              <a:t>could still </a:t>
            </a:r>
            <a:r>
              <a:rPr lang="en-US" sz="3114" dirty="0">
                <a:latin typeface="Helvetica" charset="0"/>
                <a:cs typeface="Helvetica" charset="0"/>
              </a:rPr>
              <a:t>be improved using high speed camera and optimized </a:t>
            </a:r>
            <a:r>
              <a:rPr lang="en-US" sz="3114" dirty="0" smtClean="0">
                <a:latin typeface="Helvetica" charset="0"/>
                <a:cs typeface="Helvetica" charset="0"/>
              </a:rPr>
              <a:t>hardware.</a:t>
            </a:r>
          </a:p>
          <a:p>
            <a:pPr marL="457200" indent="-457200" algn="l" eaLnBrk="1" hangingPunct="1">
              <a:lnSpc>
                <a:spcPct val="150000"/>
              </a:lnSpc>
              <a:buFontTx/>
              <a:buChar char="-"/>
            </a:pPr>
            <a:endParaRPr lang="en-US" sz="3114" dirty="0">
              <a:latin typeface="Helvetica" charset="0"/>
              <a:cs typeface="Helvetica" charset="0"/>
            </a:endParaRPr>
          </a:p>
          <a:p>
            <a:pPr algn="l" eaLnBrk="1" hangingPunct="1">
              <a:lnSpc>
                <a:spcPct val="150000"/>
              </a:lnSpc>
            </a:pPr>
            <a:r>
              <a:rPr lang="en-US" sz="3114" dirty="0" smtClean="0">
                <a:latin typeface="Helvetica" charset="0"/>
                <a:cs typeface="Helvetica" charset="0"/>
              </a:rPr>
              <a:t>Compared </a:t>
            </a:r>
            <a:r>
              <a:rPr lang="en-US" sz="3114" smtClean="0">
                <a:latin typeface="Helvetica" charset="0"/>
                <a:cs typeface="Helvetica" charset="0"/>
              </a:rPr>
              <a:t>with </a:t>
            </a:r>
            <a:r>
              <a:rPr lang="en-US" sz="3114" smtClean="0">
                <a:latin typeface="Helvetica" charset="0"/>
                <a:cs typeface="Helvetica" charset="0"/>
              </a:rPr>
              <a:t>Keck, </a:t>
            </a:r>
            <a:r>
              <a:rPr lang="en-US" sz="3114" dirty="0" smtClean="0">
                <a:latin typeface="Helvetica" charset="0"/>
                <a:cs typeface="Helvetica" charset="0"/>
              </a:rPr>
              <a:t>this system has advantages but </a:t>
            </a:r>
            <a:r>
              <a:rPr lang="en-US" sz="3114" dirty="0">
                <a:latin typeface="Helvetica" charset="0"/>
                <a:cs typeface="Helvetica" charset="0"/>
              </a:rPr>
              <a:t>additional </a:t>
            </a:r>
            <a:r>
              <a:rPr lang="en-US" sz="3114" dirty="0" smtClean="0">
                <a:latin typeface="Helvetica" charset="0"/>
                <a:cs typeface="Helvetica" charset="0"/>
              </a:rPr>
              <a:t>assessment must </a:t>
            </a:r>
            <a:r>
              <a:rPr lang="en-US" sz="3114" dirty="0">
                <a:latin typeface="Helvetica" charset="0"/>
                <a:cs typeface="Helvetica" charset="0"/>
              </a:rPr>
              <a:t>be </a:t>
            </a:r>
            <a:r>
              <a:rPr lang="en-US" sz="3114" dirty="0" smtClean="0">
                <a:latin typeface="Helvetica" charset="0"/>
                <a:cs typeface="Helvetica" charset="0"/>
              </a:rPr>
              <a:t>performed </a:t>
            </a:r>
            <a:r>
              <a:rPr lang="en-US" sz="3114" dirty="0">
                <a:latin typeface="Helvetica" charset="0"/>
                <a:cs typeface="Helvetica" charset="0"/>
              </a:rPr>
              <a:t>to validate it for the case of a real segmented mirror.</a:t>
            </a:r>
            <a:endParaRPr lang="en-US" sz="3114" dirty="0"/>
          </a:p>
        </p:txBody>
      </p:sp>
      <p:sp>
        <p:nvSpPr>
          <p:cNvPr id="90" name="TextBox 73"/>
          <p:cNvSpPr txBox="1">
            <a:spLocks noChangeArrowheads="1"/>
          </p:cNvSpPr>
          <p:nvPr/>
        </p:nvSpPr>
        <p:spPr bwMode="auto">
          <a:xfrm>
            <a:off x="11662121" y="6975581"/>
            <a:ext cx="7855320" cy="81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indent="-914400"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marL="0" indent="0" algn="l" eaLnBrk="1" hangingPunct="1">
              <a:lnSpc>
                <a:spcPct val="150000"/>
              </a:lnSpc>
            </a:pPr>
            <a:r>
              <a:rPr lang="en-US" sz="3114" b="1" dirty="0">
                <a:latin typeface="Helvetica" charset="0"/>
                <a:cs typeface="Helvetica" charset="0"/>
              </a:rPr>
              <a:t>Coarse measurement implementation</a:t>
            </a:r>
          </a:p>
        </p:txBody>
      </p:sp>
      <p:pic>
        <p:nvPicPr>
          <p:cNvPr id="99" name="Picture 10" descr="SPIE-logo-cmy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687" y="2236573"/>
            <a:ext cx="2669059" cy="76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1" name="Straight Connector 12"/>
          <p:cNvCxnSpPr>
            <a:cxnSpLocks noChangeShapeType="1"/>
          </p:cNvCxnSpPr>
          <p:nvPr/>
        </p:nvCxnSpPr>
        <p:spPr bwMode="auto">
          <a:xfrm>
            <a:off x="5227339" y="21284947"/>
            <a:ext cx="0" cy="6181468"/>
          </a:xfrm>
          <a:prstGeom prst="line">
            <a:avLst/>
          </a:prstGeom>
          <a:noFill/>
          <a:ln w="6350">
            <a:solidFill>
              <a:srgbClr val="B6C7DA"/>
            </a:solidFill>
            <a:round/>
            <a:headEnd/>
            <a:tailEnd/>
          </a:ln>
          <a:extLst>
            <a:ext uri="{909E8E84-426E-40dd-AFC4-6F175D3DCCD1}">
              <a14:hiddenFill xmlns:a14="http://schemas.microsoft.com/office/drawing/2010/main">
                <a:noFill/>
              </a14:hiddenFill>
            </a:ext>
          </a:extLst>
        </p:spPr>
      </p:cxnSp>
      <p:cxnSp>
        <p:nvCxnSpPr>
          <p:cNvPr id="102" name="Straight Connector 14"/>
          <p:cNvCxnSpPr>
            <a:cxnSpLocks noChangeShapeType="1"/>
          </p:cNvCxnSpPr>
          <p:nvPr/>
        </p:nvCxnSpPr>
        <p:spPr bwMode="auto">
          <a:xfrm>
            <a:off x="11784401" y="18148620"/>
            <a:ext cx="9341708" cy="0"/>
          </a:xfrm>
          <a:prstGeom prst="line">
            <a:avLst/>
          </a:prstGeom>
          <a:noFill/>
          <a:ln w="3175">
            <a:solidFill>
              <a:srgbClr val="B6C7DA"/>
            </a:solidFill>
            <a:round/>
            <a:headEnd/>
            <a:tailEnd/>
          </a:ln>
          <a:extLst>
            <a:ext uri="{909E8E84-426E-40dd-AFC4-6F175D3DCCD1}">
              <a14:hiddenFill xmlns:a14="http://schemas.microsoft.com/office/drawing/2010/main">
                <a:noFill/>
              </a14:hiddenFill>
            </a:ext>
          </a:extLst>
        </p:spPr>
      </p:cxnSp>
      <p:sp>
        <p:nvSpPr>
          <p:cNvPr id="106" name="TextBox 56"/>
          <p:cNvSpPr txBox="1">
            <a:spLocks noChangeArrowheads="1"/>
          </p:cNvSpPr>
          <p:nvPr/>
        </p:nvSpPr>
        <p:spPr bwMode="auto">
          <a:xfrm>
            <a:off x="407772" y="27688836"/>
            <a:ext cx="9834434" cy="45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r>
              <a:rPr lang="en-US" sz="2335" dirty="0">
                <a:latin typeface="Helvetica" charset="0"/>
                <a:cs typeface="Helvetica" charset="0"/>
              </a:rPr>
              <a:t>Fig. </a:t>
            </a:r>
            <a:r>
              <a:rPr lang="en-US" sz="2335" dirty="0" smtClean="0">
                <a:latin typeface="Helvetica" charset="0"/>
                <a:cs typeface="Helvetica" charset="0"/>
              </a:rPr>
              <a:t>1 Optical setup implementation</a:t>
            </a:r>
          </a:p>
        </p:txBody>
      </p:sp>
      <p:cxnSp>
        <p:nvCxnSpPr>
          <p:cNvPr id="107" name="Straight Connector 59"/>
          <p:cNvCxnSpPr>
            <a:cxnSpLocks noChangeShapeType="1"/>
          </p:cNvCxnSpPr>
          <p:nvPr/>
        </p:nvCxnSpPr>
        <p:spPr bwMode="auto">
          <a:xfrm flipH="1">
            <a:off x="10744200" y="5824952"/>
            <a:ext cx="174727" cy="25018353"/>
          </a:xfrm>
          <a:prstGeom prst="line">
            <a:avLst/>
          </a:prstGeom>
          <a:noFill/>
          <a:ln w="6350">
            <a:solidFill>
              <a:srgbClr val="BBE0E3"/>
            </a:solidFill>
            <a:round/>
            <a:headEnd/>
            <a:tailEnd/>
          </a:ln>
          <a:extLst>
            <a:ext uri="{909E8E84-426E-40dd-AFC4-6F175D3DCCD1}">
              <a14:hiddenFill xmlns:a14="http://schemas.microsoft.com/office/drawing/2010/main">
                <a:noFill/>
              </a14:hiddenFill>
            </a:ext>
          </a:extLst>
        </p:spPr>
      </p:cxnSp>
      <p:cxnSp>
        <p:nvCxnSpPr>
          <p:cNvPr id="108" name="Straight Connector 62"/>
          <p:cNvCxnSpPr>
            <a:cxnSpLocks noChangeShapeType="1"/>
          </p:cNvCxnSpPr>
          <p:nvPr/>
        </p:nvCxnSpPr>
        <p:spPr bwMode="auto">
          <a:xfrm flipH="1">
            <a:off x="21945600" y="5824952"/>
            <a:ext cx="94409" cy="25018353"/>
          </a:xfrm>
          <a:prstGeom prst="line">
            <a:avLst/>
          </a:prstGeom>
          <a:noFill/>
          <a:ln w="6350">
            <a:solidFill>
              <a:srgbClr val="B6C7DA"/>
            </a:solidFill>
            <a:round/>
            <a:headEnd/>
            <a:tailEnd/>
          </a:ln>
          <a:extLst>
            <a:ext uri="{909E8E84-426E-40dd-AFC4-6F175D3DCCD1}">
              <a14:hiddenFill xmlns:a14="http://schemas.microsoft.com/office/drawing/2010/main">
                <a:noFill/>
              </a14:hiddenFill>
            </a:ext>
          </a:extLst>
        </p:spPr>
      </p:cxnSp>
      <p:sp>
        <p:nvSpPr>
          <p:cNvPr id="114" name="TextBox 56"/>
          <p:cNvSpPr txBox="1">
            <a:spLocks noChangeArrowheads="1"/>
          </p:cNvSpPr>
          <p:nvPr/>
        </p:nvSpPr>
        <p:spPr bwMode="auto">
          <a:xfrm>
            <a:off x="22726325" y="6676343"/>
            <a:ext cx="10453816" cy="1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335" dirty="0">
                <a:latin typeface="Helvetica" charset="0"/>
                <a:cs typeface="Helvetica" charset="0"/>
              </a:rPr>
              <a:t>Table 1. Results of piston measurements after the co-phasing is finished. Average of 50 measurements (Left column), standard</a:t>
            </a:r>
          </a:p>
          <a:p>
            <a:pPr algn="l" eaLnBrk="1" hangingPunct="1"/>
            <a:r>
              <a:rPr lang="en-US" sz="2335" dirty="0">
                <a:latin typeface="Helvetica" charset="0"/>
                <a:cs typeface="Helvetica" charset="0"/>
              </a:rPr>
              <a:t>deviation (</a:t>
            </a:r>
            <a:r>
              <a:rPr lang="en-US" sz="2335" dirty="0" smtClean="0">
                <a:latin typeface="Helvetica" charset="0"/>
                <a:cs typeface="Helvetica" charset="0"/>
              </a:rPr>
              <a:t>Central </a:t>
            </a:r>
            <a:r>
              <a:rPr lang="en-US" sz="2335" dirty="0">
                <a:latin typeface="Helvetica" charset="0"/>
                <a:cs typeface="Helvetica" charset="0"/>
              </a:rPr>
              <a:t>column), HP55191A measurement (Right column, this measurement leads to a </a:t>
            </a:r>
            <a:r>
              <a:rPr lang="en-US" sz="2335" dirty="0" smtClean="0">
                <a:latin typeface="Helvetica" charset="0"/>
                <a:cs typeface="Helvetica" charset="0"/>
              </a:rPr>
              <a:t>Standard </a:t>
            </a:r>
            <a:r>
              <a:rPr lang="en-US" sz="2335" dirty="0">
                <a:latin typeface="Helvetica" charset="0"/>
                <a:cs typeface="Helvetica" charset="0"/>
              </a:rPr>
              <a:t>Deviation of 10nm).</a:t>
            </a:r>
            <a:endParaRPr lang="en-US" sz="2335"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0218" y="31899033"/>
            <a:ext cx="1393832" cy="1393832"/>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36725" y="2347771"/>
            <a:ext cx="2546986" cy="1859704"/>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459" y="20893271"/>
            <a:ext cx="3601222" cy="2949526"/>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323" y="24049211"/>
            <a:ext cx="2957379" cy="3328709"/>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7376" y="21076606"/>
            <a:ext cx="4600466" cy="2587500"/>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3597" y="24002734"/>
            <a:ext cx="3248025" cy="3433763"/>
          </a:xfrm>
          <a:prstGeom prst="rect">
            <a:avLst/>
          </a:prstGeom>
        </p:spPr>
      </p:pic>
      <p:sp>
        <p:nvSpPr>
          <p:cNvPr id="58" name="Rectangle 52"/>
          <p:cNvSpPr>
            <a:spLocks noChangeArrowheads="1"/>
          </p:cNvSpPr>
          <p:nvPr/>
        </p:nvSpPr>
        <p:spPr bwMode="auto">
          <a:xfrm>
            <a:off x="666147" y="18973996"/>
            <a:ext cx="9341708" cy="95765"/>
          </a:xfrm>
          <a:prstGeom prst="rect">
            <a:avLst/>
          </a:prstGeom>
          <a:solidFill>
            <a:srgbClr val="216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134689"/>
            <a:endParaRPr lang="en-US" sz="10314"/>
          </a:p>
        </p:txBody>
      </p:sp>
      <p:sp>
        <p:nvSpPr>
          <p:cNvPr id="70" name="Text Box 5"/>
          <p:cNvSpPr txBox="1">
            <a:spLocks noChangeArrowheads="1"/>
          </p:cNvSpPr>
          <p:nvPr/>
        </p:nvSpPr>
        <p:spPr bwMode="auto">
          <a:xfrm>
            <a:off x="666147" y="17749133"/>
            <a:ext cx="934170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n-US" sz="5838" b="1" dirty="0" smtClean="0">
                <a:solidFill>
                  <a:srgbClr val="0D0C0C"/>
                </a:solidFill>
                <a:latin typeface="Helvetica" charset="0"/>
                <a:cs typeface="Helvetica" charset="0"/>
              </a:rPr>
              <a:t>Optical Setup</a:t>
            </a:r>
            <a:endParaRPr lang="en-US" sz="5838" b="1" dirty="0">
              <a:solidFill>
                <a:srgbClr val="0D0C0C"/>
              </a:solidFill>
              <a:latin typeface="Helvetica" charset="0"/>
              <a:cs typeface="Helvetica" charset="0"/>
            </a:endParaRPr>
          </a:p>
        </p:txBody>
      </p:sp>
      <p:sp>
        <p:nvSpPr>
          <p:cNvPr id="71" name="TextBox 71"/>
          <p:cNvSpPr txBox="1">
            <a:spLocks noChangeArrowheads="1"/>
          </p:cNvSpPr>
          <p:nvPr/>
        </p:nvSpPr>
        <p:spPr bwMode="auto">
          <a:xfrm>
            <a:off x="608935" y="19053867"/>
            <a:ext cx="9341708" cy="144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3114" dirty="0">
                <a:latin typeface="Helvetica" charset="0"/>
                <a:cs typeface="Helvetica" charset="0"/>
              </a:rPr>
              <a:t>The following optical setup has been implemented in order to verify the methods. </a:t>
            </a:r>
            <a:endParaRPr lang="en-US" sz="3114" dirty="0"/>
          </a:p>
        </p:txBody>
      </p:sp>
      <p:pic>
        <p:nvPicPr>
          <p:cNvPr id="2"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22957" y="9332385"/>
            <a:ext cx="10058400" cy="4045029"/>
          </a:xfrm>
          <a:prstGeom prst="rect">
            <a:avLst/>
          </a:prstGeom>
        </p:spPr>
      </p:pic>
      <p:sp>
        <p:nvSpPr>
          <p:cNvPr id="97" name="TextBox 56"/>
          <p:cNvSpPr txBox="1">
            <a:spLocks noChangeArrowheads="1"/>
          </p:cNvSpPr>
          <p:nvPr/>
        </p:nvSpPr>
        <p:spPr bwMode="auto">
          <a:xfrm>
            <a:off x="11278906" y="13739925"/>
            <a:ext cx="9834434" cy="45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335" dirty="0">
                <a:latin typeface="Helvetica" charset="0"/>
                <a:cs typeface="Helvetica" charset="0"/>
              </a:rPr>
              <a:t>Fig. 2 PSF (left) and MTF (right) used </a:t>
            </a:r>
            <a:r>
              <a:rPr lang="en-US" sz="2335" dirty="0" smtClean="0">
                <a:latin typeface="Helvetica" charset="0"/>
                <a:cs typeface="Helvetica" charset="0"/>
              </a:rPr>
              <a:t>for </a:t>
            </a:r>
            <a:r>
              <a:rPr lang="en-US" sz="2335" dirty="0">
                <a:latin typeface="Helvetica" charset="0"/>
                <a:cs typeface="Helvetica" charset="0"/>
              </a:rPr>
              <a:t>the coarse measurement</a:t>
            </a:r>
            <a:endParaRPr lang="en-US" sz="2335" dirty="0" smtClean="0">
              <a:latin typeface="Helvetica" charset="0"/>
              <a:cs typeface="Helvetica" charset="0"/>
            </a:endParaRPr>
          </a:p>
        </p:txBody>
      </p:sp>
      <p:sp>
        <p:nvSpPr>
          <p:cNvPr id="100" name="TextBox 73"/>
          <p:cNvSpPr txBox="1">
            <a:spLocks noChangeArrowheads="1"/>
          </p:cNvSpPr>
          <p:nvPr/>
        </p:nvSpPr>
        <p:spPr bwMode="auto">
          <a:xfrm>
            <a:off x="11691560" y="18531818"/>
            <a:ext cx="7855320" cy="81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indent="-914400"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marL="0" indent="0" algn="l" eaLnBrk="1" hangingPunct="1">
              <a:lnSpc>
                <a:spcPct val="150000"/>
              </a:lnSpc>
            </a:pPr>
            <a:r>
              <a:rPr lang="en-US" sz="3114" b="1" dirty="0" smtClean="0">
                <a:latin typeface="Helvetica" charset="0"/>
                <a:cs typeface="Helvetica" charset="0"/>
              </a:rPr>
              <a:t>Fine </a:t>
            </a:r>
            <a:r>
              <a:rPr lang="en-US" sz="3114" b="1" dirty="0">
                <a:latin typeface="Helvetica" charset="0"/>
                <a:cs typeface="Helvetica" charset="0"/>
              </a:rPr>
              <a:t>measurement implementation</a:t>
            </a:r>
          </a:p>
        </p:txBody>
      </p:sp>
      <p:sp>
        <p:nvSpPr>
          <p:cNvPr id="103" name="Rectangle 68"/>
          <p:cNvSpPr>
            <a:spLocks noChangeArrowheads="1"/>
          </p:cNvSpPr>
          <p:nvPr/>
        </p:nvSpPr>
        <p:spPr bwMode="auto">
          <a:xfrm>
            <a:off x="831122" y="28726486"/>
            <a:ext cx="9119286" cy="2174789"/>
          </a:xfrm>
          <a:prstGeom prst="rect">
            <a:avLst/>
          </a:prstGeom>
          <a:solidFill>
            <a:srgbClr val="B4D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134689"/>
            <a:endParaRPr lang="en-US" sz="10314"/>
          </a:p>
        </p:txBody>
      </p:sp>
      <p:sp>
        <p:nvSpPr>
          <p:cNvPr id="111" name="TextBox 69"/>
          <p:cNvSpPr txBox="1">
            <a:spLocks noChangeArrowheads="1"/>
          </p:cNvSpPr>
          <p:nvPr/>
        </p:nvSpPr>
        <p:spPr bwMode="auto">
          <a:xfrm>
            <a:off x="1275965" y="28968988"/>
            <a:ext cx="8452022" cy="15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3114" b="1" dirty="0" smtClean="0">
                <a:latin typeface="Helvetica" charset="0"/>
                <a:cs typeface="Helvetica" charset="0"/>
              </a:rPr>
              <a:t>It </a:t>
            </a:r>
            <a:r>
              <a:rPr lang="en-US" sz="3114" b="1" dirty="0">
                <a:latin typeface="Helvetica" charset="0"/>
                <a:cs typeface="Helvetica" charset="0"/>
              </a:rPr>
              <a:t>w</a:t>
            </a:r>
            <a:r>
              <a:rPr lang="en-US" sz="3114" b="1" dirty="0" smtClean="0">
                <a:latin typeface="Helvetica" charset="0"/>
                <a:cs typeface="Helvetica" charset="0"/>
              </a:rPr>
              <a:t>as implemented </a:t>
            </a:r>
            <a:r>
              <a:rPr lang="en-US" sz="3114" b="1" dirty="0">
                <a:latin typeface="Helvetica" charset="0"/>
                <a:cs typeface="Helvetica" charset="0"/>
              </a:rPr>
              <a:t>in a feedback system for automated piston </a:t>
            </a:r>
            <a:r>
              <a:rPr lang="en-US" sz="3114" b="1" dirty="0" smtClean="0">
                <a:latin typeface="Helvetica" charset="0"/>
                <a:cs typeface="Helvetica" charset="0"/>
              </a:rPr>
              <a:t>correction.</a:t>
            </a:r>
            <a:r>
              <a:rPr lang="en-US" sz="3114" b="1" dirty="0" smtClean="0"/>
              <a:t> </a:t>
            </a:r>
            <a:endParaRPr lang="en-US" sz="3114" b="1" dirty="0"/>
          </a:p>
        </p:txBody>
      </p:sp>
      <p:sp>
        <p:nvSpPr>
          <p:cNvPr id="112" name="TextBox 71"/>
          <p:cNvSpPr txBox="1">
            <a:spLocks noChangeArrowheads="1"/>
          </p:cNvSpPr>
          <p:nvPr/>
        </p:nvSpPr>
        <p:spPr bwMode="auto">
          <a:xfrm>
            <a:off x="11762921" y="7786765"/>
            <a:ext cx="9341708" cy="15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3114" dirty="0" smtClean="0">
                <a:latin typeface="Helvetica" charset="0"/>
                <a:cs typeface="Helvetica" charset="0"/>
              </a:rPr>
              <a:t>The PSF is measured to calculate the MTF (Modulation Transfer Function).</a:t>
            </a:r>
            <a:endParaRPr lang="en-US" sz="3114" dirty="0"/>
          </a:p>
        </p:txBody>
      </p:sp>
      <p:sp>
        <p:nvSpPr>
          <p:cNvPr id="116" name="Rectangle 68"/>
          <p:cNvSpPr>
            <a:spLocks noChangeArrowheads="1"/>
          </p:cNvSpPr>
          <p:nvPr/>
        </p:nvSpPr>
        <p:spPr bwMode="auto">
          <a:xfrm>
            <a:off x="11828293" y="14705874"/>
            <a:ext cx="9119286" cy="2715758"/>
          </a:xfrm>
          <a:prstGeom prst="rect">
            <a:avLst/>
          </a:prstGeom>
          <a:solidFill>
            <a:srgbClr val="B4D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134689"/>
            <a:endParaRPr lang="en-US" sz="10314"/>
          </a:p>
        </p:txBody>
      </p:sp>
      <p:sp>
        <p:nvSpPr>
          <p:cNvPr id="117" name="TextBox 69"/>
          <p:cNvSpPr txBox="1">
            <a:spLocks noChangeArrowheads="1"/>
          </p:cNvSpPr>
          <p:nvPr/>
        </p:nvSpPr>
        <p:spPr bwMode="auto">
          <a:xfrm>
            <a:off x="12260284" y="14974260"/>
            <a:ext cx="8614161" cy="224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3114" b="1" dirty="0" smtClean="0">
                <a:latin typeface="Helvetica" charset="0"/>
                <a:cs typeface="Helvetica" charset="0"/>
              </a:rPr>
              <a:t>The peak heights of the MTF are measured so the distance (200µm to 300nm) between segments can be estimated.</a:t>
            </a:r>
            <a:r>
              <a:rPr lang="en-US" sz="3114" b="1" dirty="0" smtClean="0"/>
              <a:t> </a:t>
            </a:r>
            <a:endParaRPr lang="en-US" sz="3114" b="1" dirty="0"/>
          </a:p>
        </p:txBody>
      </p:sp>
      <p:pic>
        <p:nvPicPr>
          <p:cNvPr id="3" name="Imag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38442" y="21180178"/>
            <a:ext cx="9534525" cy="4305300"/>
          </a:xfrm>
          <a:prstGeom prst="rect">
            <a:avLst/>
          </a:prstGeom>
        </p:spPr>
      </p:pic>
      <p:sp>
        <p:nvSpPr>
          <p:cNvPr id="118" name="Rectangle 68"/>
          <p:cNvSpPr>
            <a:spLocks noChangeArrowheads="1"/>
          </p:cNvSpPr>
          <p:nvPr/>
        </p:nvSpPr>
        <p:spPr bwMode="auto">
          <a:xfrm>
            <a:off x="11871746" y="27110179"/>
            <a:ext cx="9019814" cy="3536981"/>
          </a:xfrm>
          <a:prstGeom prst="rect">
            <a:avLst/>
          </a:prstGeom>
          <a:solidFill>
            <a:srgbClr val="B4D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134689"/>
            <a:endParaRPr lang="en-US" sz="10314"/>
          </a:p>
        </p:txBody>
      </p:sp>
      <p:sp>
        <p:nvSpPr>
          <p:cNvPr id="122" name="TextBox 69"/>
          <p:cNvSpPr txBox="1">
            <a:spLocks noChangeArrowheads="1"/>
          </p:cNvSpPr>
          <p:nvPr/>
        </p:nvSpPr>
        <p:spPr bwMode="auto">
          <a:xfrm>
            <a:off x="12546505" y="27377920"/>
            <a:ext cx="8007643" cy="296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3114" b="1" dirty="0" smtClean="0">
                <a:latin typeface="Helvetica" charset="0"/>
                <a:cs typeface="Helvetica" charset="0"/>
              </a:rPr>
              <a:t>The heights and inclinations of the PTF peaks are measured so the fine piston (300nm to 15nm) and tip/tilt between </a:t>
            </a:r>
            <a:r>
              <a:rPr lang="en-US" sz="3114" b="1" dirty="0" smtClean="0">
                <a:latin typeface="Helvetica" charset="0"/>
                <a:cs typeface="Helvetica" charset="0"/>
              </a:rPr>
              <a:t>the segments </a:t>
            </a:r>
            <a:r>
              <a:rPr lang="en-US" sz="3114" b="1" dirty="0" smtClean="0">
                <a:latin typeface="Helvetica" charset="0"/>
                <a:cs typeface="Helvetica" charset="0"/>
              </a:rPr>
              <a:t>can be found.</a:t>
            </a:r>
            <a:r>
              <a:rPr lang="en-US" sz="3114" b="1" dirty="0" smtClean="0"/>
              <a:t> </a:t>
            </a:r>
            <a:endParaRPr lang="en-US" sz="3114" b="1" dirty="0"/>
          </a:p>
        </p:txBody>
      </p:sp>
      <p:sp>
        <p:nvSpPr>
          <p:cNvPr id="123" name="TextBox 71"/>
          <p:cNvSpPr txBox="1">
            <a:spLocks noChangeArrowheads="1"/>
          </p:cNvSpPr>
          <p:nvPr/>
        </p:nvSpPr>
        <p:spPr bwMode="auto">
          <a:xfrm>
            <a:off x="11662121" y="19600988"/>
            <a:ext cx="9341708" cy="15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3114" dirty="0" smtClean="0">
                <a:latin typeface="Helvetica" charset="0"/>
                <a:cs typeface="Helvetica" charset="0"/>
              </a:rPr>
              <a:t>With the same PSF, the </a:t>
            </a:r>
            <a:r>
              <a:rPr lang="en-US" sz="3114" dirty="0">
                <a:latin typeface="Helvetica" charset="0"/>
                <a:cs typeface="Helvetica" charset="0"/>
              </a:rPr>
              <a:t>P</a:t>
            </a:r>
            <a:r>
              <a:rPr lang="en-US" sz="3114" dirty="0" smtClean="0">
                <a:latin typeface="Helvetica" charset="0"/>
                <a:cs typeface="Helvetica" charset="0"/>
              </a:rPr>
              <a:t>TF (Phase Transfer Function) is calculated.</a:t>
            </a:r>
            <a:endParaRPr lang="en-US" sz="3114" dirty="0"/>
          </a:p>
        </p:txBody>
      </p:sp>
      <p:sp>
        <p:nvSpPr>
          <p:cNvPr id="124" name="TextBox 56"/>
          <p:cNvSpPr txBox="1">
            <a:spLocks noChangeArrowheads="1"/>
          </p:cNvSpPr>
          <p:nvPr/>
        </p:nvSpPr>
        <p:spPr bwMode="auto">
          <a:xfrm>
            <a:off x="11297729" y="25707163"/>
            <a:ext cx="9834434" cy="45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335" dirty="0">
                <a:latin typeface="Helvetica" charset="0"/>
                <a:cs typeface="Helvetica" charset="0"/>
              </a:rPr>
              <a:t>Fig. </a:t>
            </a:r>
            <a:r>
              <a:rPr lang="en-US" sz="2335" dirty="0" smtClean="0">
                <a:latin typeface="Helvetica" charset="0"/>
                <a:cs typeface="Helvetica" charset="0"/>
              </a:rPr>
              <a:t>3</a:t>
            </a:r>
            <a:r>
              <a:rPr lang="en-US" sz="2335" dirty="0">
                <a:latin typeface="Helvetica" charset="0"/>
                <a:cs typeface="Helvetica" charset="0"/>
              </a:rPr>
              <a:t> PSF (left) and PTF (right) used </a:t>
            </a:r>
            <a:r>
              <a:rPr lang="en-US" sz="2335" dirty="0" smtClean="0">
                <a:latin typeface="Helvetica" charset="0"/>
                <a:cs typeface="Helvetica" charset="0"/>
              </a:rPr>
              <a:t>for </a:t>
            </a:r>
            <a:r>
              <a:rPr lang="en-US" sz="2335" dirty="0">
                <a:latin typeface="Helvetica" charset="0"/>
                <a:cs typeface="Helvetica" charset="0"/>
              </a:rPr>
              <a:t>the fine measurement</a:t>
            </a:r>
            <a:endParaRPr lang="en-US" sz="2335" dirty="0" smtClean="0">
              <a:latin typeface="Helvetica" charset="0"/>
              <a:cs typeface="Helvetica" charset="0"/>
            </a:endParaRPr>
          </a:p>
        </p:txBody>
      </p:sp>
      <p:pic>
        <p:nvPicPr>
          <p:cNvPr id="4" name="Imag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93628" y="503216"/>
            <a:ext cx="2779929" cy="1637904"/>
          </a:xfrm>
          <a:prstGeom prst="rect">
            <a:avLst/>
          </a:prstGeom>
        </p:spPr>
      </p:pic>
      <p:pic>
        <p:nvPicPr>
          <p:cNvPr id="5" name="Imag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438541" y="8311881"/>
            <a:ext cx="8067173" cy="3886136"/>
          </a:xfrm>
          <a:prstGeom prst="rect">
            <a:avLst/>
          </a:prstGeom>
        </p:spPr>
      </p:pic>
      <p:pic>
        <p:nvPicPr>
          <p:cNvPr id="6" name="Imag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358281" y="12885764"/>
            <a:ext cx="8217896" cy="4717884"/>
          </a:xfrm>
          <a:prstGeom prst="rect">
            <a:avLst/>
          </a:prstGeom>
        </p:spPr>
      </p:pic>
      <p:sp>
        <p:nvSpPr>
          <p:cNvPr id="125" name="TextBox 56"/>
          <p:cNvSpPr txBox="1">
            <a:spLocks noChangeArrowheads="1"/>
          </p:cNvSpPr>
          <p:nvPr/>
        </p:nvSpPr>
        <p:spPr bwMode="auto">
          <a:xfrm>
            <a:off x="22851153" y="12261596"/>
            <a:ext cx="8316598" cy="45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335" dirty="0">
                <a:latin typeface="Helvetica" charset="0"/>
                <a:cs typeface="Helvetica" charset="0"/>
              </a:rPr>
              <a:t>Table 2. Comparison with </a:t>
            </a:r>
            <a:r>
              <a:rPr lang="en-US" sz="2335" dirty="0" smtClean="0">
                <a:latin typeface="Helvetica" charset="0"/>
                <a:cs typeface="Helvetica" charset="0"/>
              </a:rPr>
              <a:t>the Keck </a:t>
            </a:r>
            <a:r>
              <a:rPr lang="en-US" sz="2335" dirty="0">
                <a:latin typeface="Helvetica" charset="0"/>
                <a:cs typeface="Helvetica" charset="0"/>
              </a:rPr>
              <a:t>telescope system</a:t>
            </a:r>
            <a:endParaRPr lang="en-US" sz="2335"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a:ln>
              <a:noFill/>
            </a:ln>
            <a:solidFill>
              <a:schemeClr val="tx2"/>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a:ln>
              <a:noFill/>
            </a:ln>
            <a:solidFill>
              <a:schemeClr val="tx2"/>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2036</TotalTime>
  <Words>549</Words>
  <Application>Microsoft Macintosh PowerPoint</Application>
  <PresentationFormat>Personnalisé</PresentationFormat>
  <Paragraphs>35</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Default Design</vt:lpstr>
      <vt:lpstr>Présentation PowerPoint</vt:lpstr>
    </vt:vector>
  </TitlesOfParts>
  <Manager/>
  <Company>SciFor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Posters1st</dc:creator>
  <cp:keywords/>
  <dc:description/>
  <cp:lastModifiedBy>Jean Surdej</cp:lastModifiedBy>
  <cp:revision>353</cp:revision>
  <cp:lastPrinted>2016-06-11T13:45:22Z</cp:lastPrinted>
  <dcterms:created xsi:type="dcterms:W3CDTF">2003-12-17T18:44:28Z</dcterms:created>
  <dcterms:modified xsi:type="dcterms:W3CDTF">2016-06-14T19:07:54Z</dcterms:modified>
  <cp:category/>
</cp:coreProperties>
</file>