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A99DC0-D62D-1789-BE7E-CA15C2292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6E10121-FC28-61E0-1BBC-4C97D676CF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0F81B8-481F-1B4E-EA12-852AC507C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11F5-80C4-4A3D-AF39-39A12108892F}" type="datetimeFigureOut">
              <a:rPr lang="fr-BE" smtClean="0"/>
              <a:t>27/11/2022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1FC9BD-CA83-ADE2-F20B-7BAC176A7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884439-DAA2-6C39-73AC-0B46A9DEA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727-B57C-4F9C-90FF-47D97797C0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1612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180750-E3A8-9952-813F-71D14B594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7A31FE-398A-549D-3FC0-DFAE19D1B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8E1D39-5DF4-DEFE-7A36-B48161308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11F5-80C4-4A3D-AF39-39A12108892F}" type="datetimeFigureOut">
              <a:rPr lang="fr-BE" smtClean="0"/>
              <a:t>27/11/2022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3D2921-15BD-EE3E-AA66-90DCEA99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9CFB1A-A55A-2673-8A11-3636713B5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727-B57C-4F9C-90FF-47D97797C0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5020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2B8DCE9-C1B0-C77F-1F94-8C31F115E2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01E055B-76B5-0D3C-2B89-9AA95BD56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0F166E-4C4C-128D-2606-A0EEEBC47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11F5-80C4-4A3D-AF39-39A12108892F}" type="datetimeFigureOut">
              <a:rPr lang="fr-BE" smtClean="0"/>
              <a:t>27/11/2022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41D604-A436-F43D-B725-8CC5E751C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C86416-CB87-088B-D6F0-EA63E23AE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727-B57C-4F9C-90FF-47D97797C0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469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EFD6CE-782C-0CEC-8161-542F389DE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166293-671D-9332-8250-B061ADFD7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075938-4451-B862-A0B1-03676751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11F5-80C4-4A3D-AF39-39A12108892F}" type="datetimeFigureOut">
              <a:rPr lang="fr-BE" smtClean="0"/>
              <a:t>27/11/2022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07A6DC-E4D5-0E31-9E2A-E825791F3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25CA85-E0C4-2BDE-1531-4424BAFA2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727-B57C-4F9C-90FF-47D97797C0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8549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1E6983-1513-0831-3FDF-83933F075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75372F-D66D-9846-7534-E9CC95D6E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6B41E1-4144-625D-4A62-C1DC4ECDE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11F5-80C4-4A3D-AF39-39A12108892F}" type="datetimeFigureOut">
              <a:rPr lang="fr-BE" smtClean="0"/>
              <a:t>27/11/2022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9D5816-14FF-3B2E-2E3C-22D3202FC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C116FA-CEAE-4160-84B5-F916D3EC3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727-B57C-4F9C-90FF-47D97797C0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6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930621-FD87-5623-1630-567A68C77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004656-1D2A-F711-A3E5-5B0F92BCE0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0228B7E-D3CB-BA76-1BA1-0AF8F7A27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8FB5C9-6D5D-D7CC-93B1-8BDDF626D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11F5-80C4-4A3D-AF39-39A12108892F}" type="datetimeFigureOut">
              <a:rPr lang="fr-BE" smtClean="0"/>
              <a:t>27/11/2022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7A9E6B-DCF3-A288-CF20-9088EDE6F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6B4775-6372-894C-CE6E-83F7D9F4A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727-B57C-4F9C-90FF-47D97797C0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803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F4D369-B22B-95E1-94EF-2CFE372F5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864DAD-BE9C-55D0-3271-FFA639DD3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1F46FB4-D428-2651-7CE8-F8F03A378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F4419BB-FF64-EF18-EAB2-B3FA3B2AA9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1DA22C7-7DA1-94ED-4B2B-9D7A41117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1170595-7327-F920-C769-F7BA3B99A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11F5-80C4-4A3D-AF39-39A12108892F}" type="datetimeFigureOut">
              <a:rPr lang="fr-BE" smtClean="0"/>
              <a:t>27/11/2022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B0FBD67-E379-1079-CCCD-874CA6F22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94699F1-EB30-EDE1-F483-C115186F9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727-B57C-4F9C-90FF-47D97797C0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1994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EBC594-FD92-7288-5FAA-B5422A265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70B0B38-86EF-B776-84C3-C0173D118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11F5-80C4-4A3D-AF39-39A12108892F}" type="datetimeFigureOut">
              <a:rPr lang="fr-BE" smtClean="0"/>
              <a:t>27/11/2022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52991B1-DCF3-188B-7FDC-BEEC9E3A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A172256-50BA-0EEF-8EB7-F6147AF0E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727-B57C-4F9C-90FF-47D97797C0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1438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4F6C68C-D4C0-E0C5-E890-BC0B661F4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11F5-80C4-4A3D-AF39-39A12108892F}" type="datetimeFigureOut">
              <a:rPr lang="fr-BE" smtClean="0"/>
              <a:t>27/11/2022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DC1AF4F-7823-BE90-91B0-8E85758CA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62841CA-6C3D-0950-4961-D6FD99E27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727-B57C-4F9C-90FF-47D97797C0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4774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F48AEC-BDA0-BE23-6C54-06FCD1E39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5E6CEE-E3E4-7A38-F9A3-3105DE9BA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1C075A6-AB31-16AB-3399-86E37CB75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6CD10C-6621-A760-8858-D7BB7EAA0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11F5-80C4-4A3D-AF39-39A12108892F}" type="datetimeFigureOut">
              <a:rPr lang="fr-BE" smtClean="0"/>
              <a:t>27/11/2022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70542B-DC98-9C19-F2EC-1CAF22AD8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453C02-4978-0EC3-D1D6-F8BC940C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727-B57C-4F9C-90FF-47D97797C0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2317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497391-29A8-F5C3-948D-3B447AF78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8468F53-6438-FCD5-76E0-75E047E83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6386149-F975-B3FE-C94E-AE1E277279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D8265C-C88F-435A-5439-45B9F443B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11F5-80C4-4A3D-AF39-39A12108892F}" type="datetimeFigureOut">
              <a:rPr lang="fr-BE" smtClean="0"/>
              <a:t>27/11/2022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CE5EE4-7A9B-2F16-81BF-4DC16C68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417736-C8A6-8E36-6C33-0FBE1647A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727-B57C-4F9C-90FF-47D97797C0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5700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2FEED46-6452-EFDA-E501-AD4FD58AB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0FD0F2-BD1F-EAA1-E6CA-3F7639AC5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1244E8-3796-E30C-043C-299051C1F8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911F5-80C4-4A3D-AF39-39A12108892F}" type="datetimeFigureOut">
              <a:rPr lang="fr-BE" smtClean="0"/>
              <a:t>27/11/2022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3CF138-DA22-F277-BD4F-F33897094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FC8185-B860-C9BA-703B-01D406E250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1F727-B57C-4F9C-90FF-47D97797C0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1679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01StPau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-560843"/>
            <a:ext cx="9180512" cy="8000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3791744" y="620688"/>
            <a:ext cx="5472608" cy="175432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  <a:defRPr/>
            </a:pPr>
            <a:r>
              <a:rPr lang="fr-BE" sz="2400" b="1" dirty="0">
                <a:solidFill>
                  <a:schemeClr val="bg1"/>
                </a:solidFill>
              </a:rPr>
              <a:t>Un musée du Moyen Âge à Namur?</a:t>
            </a:r>
          </a:p>
          <a:p>
            <a:pPr algn="ctr">
              <a:spcBef>
                <a:spcPct val="50000"/>
              </a:spcBef>
              <a:buClrTx/>
              <a:buFontTx/>
              <a:buNone/>
              <a:defRPr/>
            </a:pPr>
            <a:r>
              <a:rPr lang="fr-BE" sz="2400" dirty="0">
                <a:solidFill>
                  <a:schemeClr val="bg1"/>
                </a:solidFill>
              </a:rPr>
              <a:t>9 septembre 2015</a:t>
            </a:r>
          </a:p>
          <a:p>
            <a:pPr algn="ctr">
              <a:spcBef>
                <a:spcPct val="50000"/>
              </a:spcBef>
              <a:buClrTx/>
              <a:buFontTx/>
              <a:buNone/>
              <a:defRPr/>
            </a:pPr>
            <a:endParaRPr lang="fr-FR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559496" y="6434173"/>
            <a:ext cx="7092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BE" sz="2400" dirty="0">
                <a:solidFill>
                  <a:schemeClr val="bg1"/>
                </a:solidFill>
              </a:rPr>
              <a:t>           Cathédrale de Liège                   </a:t>
            </a:r>
            <a:r>
              <a:rPr lang="fr-BE" b="1" dirty="0">
                <a:solidFill>
                  <a:schemeClr val="bg1"/>
                </a:solidFill>
              </a:rPr>
              <a:t>Philippe George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GEORGE</dc:creator>
  <cp:lastModifiedBy>Philippe GEORGE</cp:lastModifiedBy>
  <cp:revision>1</cp:revision>
  <dcterms:created xsi:type="dcterms:W3CDTF">2022-11-27T08:51:19Z</dcterms:created>
  <dcterms:modified xsi:type="dcterms:W3CDTF">2022-11-27T08:51:55Z</dcterms:modified>
</cp:coreProperties>
</file>