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81" r:id="rId3"/>
    <p:sldId id="260" r:id="rId4"/>
    <p:sldId id="274" r:id="rId5"/>
    <p:sldId id="275" r:id="rId6"/>
    <p:sldId id="276" r:id="rId7"/>
    <p:sldId id="278" r:id="rId8"/>
    <p:sldId id="271" r:id="rId9"/>
    <p:sldId id="277" r:id="rId10"/>
    <p:sldId id="279" r:id="rId11"/>
    <p:sldId id="272" r:id="rId12"/>
    <p:sldId id="262" r:id="rId13"/>
    <p:sldId id="282" r:id="rId14"/>
    <p:sldId id="283" r:id="rId15"/>
    <p:sldId id="270" r:id="rId16"/>
    <p:sldId id="258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rore Degré" initials="AD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17" autoAdjust="0"/>
    <p:restoredTop sz="94660"/>
  </p:normalViewPr>
  <p:slideViewPr>
    <p:cSldViewPr>
      <p:cViewPr varScale="1">
        <p:scale>
          <a:sx n="50" d="100"/>
          <a:sy n="50" d="100"/>
        </p:scale>
        <p:origin x="42" y="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401064-1E74-4499-8F27-CA67DB7FED0D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05DCB603-EA31-4219-9E46-40BB1E316B12}">
      <dgm:prSet phldrT="[Texte]"/>
      <dgm:spPr/>
      <dgm:t>
        <a:bodyPr/>
        <a:lstStyle/>
        <a:p>
          <a:r>
            <a:rPr lang="fr-BE" dirty="0" smtClean="0"/>
            <a:t>ERT Study</a:t>
          </a:r>
          <a:endParaRPr lang="fr-BE" dirty="0"/>
        </a:p>
      </dgm:t>
    </dgm:pt>
    <dgm:pt modelId="{DD670D54-FE5E-4199-ABCF-63DE42BF542B}" type="parTrans" cxnId="{D0D748DD-3B5B-4FAB-B105-68C117F3B9E0}">
      <dgm:prSet/>
      <dgm:spPr/>
      <dgm:t>
        <a:bodyPr/>
        <a:lstStyle/>
        <a:p>
          <a:endParaRPr lang="fr-BE"/>
        </a:p>
      </dgm:t>
    </dgm:pt>
    <dgm:pt modelId="{CFF000A0-F15F-4A2B-BF6F-B996CCD49121}" type="sibTrans" cxnId="{D0D748DD-3B5B-4FAB-B105-68C117F3B9E0}">
      <dgm:prSet/>
      <dgm:spPr/>
      <dgm:t>
        <a:bodyPr/>
        <a:lstStyle/>
        <a:p>
          <a:endParaRPr lang="fr-BE"/>
        </a:p>
      </dgm:t>
    </dgm:pt>
    <dgm:pt modelId="{CE760E34-4F07-472F-9575-A5660E186658}">
      <dgm:prSet phldrT="[Texte]"/>
      <dgm:spPr/>
      <dgm:t>
        <a:bodyPr/>
        <a:lstStyle/>
        <a:p>
          <a:r>
            <a:rPr lang="fr-BE" dirty="0" smtClean="0"/>
            <a:t>Forest</a:t>
          </a:r>
          <a:endParaRPr lang="fr-BE" dirty="0"/>
        </a:p>
      </dgm:t>
    </dgm:pt>
    <dgm:pt modelId="{8EFB0C41-6066-4205-B37E-26C4459C135D}" type="parTrans" cxnId="{D3F5419F-BD4B-4BB6-9267-298DCDF63321}">
      <dgm:prSet/>
      <dgm:spPr/>
      <dgm:t>
        <a:bodyPr/>
        <a:lstStyle/>
        <a:p>
          <a:endParaRPr lang="fr-BE"/>
        </a:p>
      </dgm:t>
    </dgm:pt>
    <dgm:pt modelId="{1988D8CE-9795-46F5-BFD6-0593E61233D4}" type="sibTrans" cxnId="{D3F5419F-BD4B-4BB6-9267-298DCDF63321}">
      <dgm:prSet/>
      <dgm:spPr/>
      <dgm:t>
        <a:bodyPr/>
        <a:lstStyle/>
        <a:p>
          <a:endParaRPr lang="fr-BE"/>
        </a:p>
      </dgm:t>
    </dgm:pt>
    <dgm:pt modelId="{BBF2DA71-2320-4628-A202-C49A9C2A43BC}">
      <dgm:prSet phldrT="[Texte]"/>
      <dgm:spPr/>
      <dgm:t>
        <a:bodyPr/>
        <a:lstStyle/>
        <a:p>
          <a:r>
            <a:rPr lang="fr-BE" dirty="0" smtClean="0"/>
            <a:t>Terrameter LS</a:t>
          </a:r>
          <a:endParaRPr lang="fr-BE" dirty="0"/>
        </a:p>
      </dgm:t>
    </dgm:pt>
    <dgm:pt modelId="{2A1A7C9F-C4BB-4258-9B7E-ABB8DD8A5274}" type="parTrans" cxnId="{D5D39C9E-F895-494E-81F9-2492852F7223}">
      <dgm:prSet/>
      <dgm:spPr/>
      <dgm:t>
        <a:bodyPr/>
        <a:lstStyle/>
        <a:p>
          <a:endParaRPr lang="fr-BE"/>
        </a:p>
      </dgm:t>
    </dgm:pt>
    <dgm:pt modelId="{25DDF1DE-28A4-41E9-80DB-45A38BBD7C6C}" type="sibTrans" cxnId="{D5D39C9E-F895-494E-81F9-2492852F7223}">
      <dgm:prSet/>
      <dgm:spPr/>
      <dgm:t>
        <a:bodyPr/>
        <a:lstStyle/>
        <a:p>
          <a:endParaRPr lang="fr-BE"/>
        </a:p>
      </dgm:t>
    </dgm:pt>
    <dgm:pt modelId="{E3C843B2-A6BD-4EFB-81AB-DCEE8D99CD1E}">
      <dgm:prSet phldrT="[Texte]"/>
      <dgm:spPr>
        <a:noFill/>
        <a:ln>
          <a:noFill/>
        </a:ln>
      </dgm:spPr>
      <dgm:t>
        <a:bodyPr/>
        <a:lstStyle/>
        <a:p>
          <a:r>
            <a:rPr lang="fr-BE" dirty="0" smtClean="0">
              <a:noFill/>
            </a:rPr>
            <a:t>Pasture</a:t>
          </a:r>
          <a:endParaRPr lang="fr-BE" dirty="0">
            <a:noFill/>
          </a:endParaRPr>
        </a:p>
      </dgm:t>
    </dgm:pt>
    <dgm:pt modelId="{3102053B-B227-4A95-ABDE-1F7E66DC7983}" type="parTrans" cxnId="{E4A17977-5F5C-4281-8002-3225D7602820}">
      <dgm:prSet/>
      <dgm:spPr>
        <a:ln>
          <a:noFill/>
        </a:ln>
      </dgm:spPr>
      <dgm:t>
        <a:bodyPr/>
        <a:lstStyle/>
        <a:p>
          <a:endParaRPr lang="fr-BE"/>
        </a:p>
      </dgm:t>
    </dgm:pt>
    <dgm:pt modelId="{DCABE609-6D16-4C86-A528-DDF16685AA3C}" type="sibTrans" cxnId="{E4A17977-5F5C-4281-8002-3225D7602820}">
      <dgm:prSet/>
      <dgm:spPr/>
      <dgm:t>
        <a:bodyPr/>
        <a:lstStyle/>
        <a:p>
          <a:endParaRPr lang="fr-BE"/>
        </a:p>
      </dgm:t>
    </dgm:pt>
    <dgm:pt modelId="{3CD1769F-8C08-46D2-8301-154A1C4BD3B4}">
      <dgm:prSet phldrT="[Texte]"/>
      <dgm:spPr>
        <a:noFill/>
        <a:ln>
          <a:noFill/>
        </a:ln>
      </dgm:spPr>
      <dgm:t>
        <a:bodyPr/>
        <a:lstStyle/>
        <a:p>
          <a:r>
            <a:rPr lang="fr-BE" dirty="0" smtClean="0">
              <a:noFill/>
            </a:rPr>
            <a:t>DAS-1</a:t>
          </a:r>
          <a:endParaRPr lang="fr-BE" dirty="0">
            <a:noFill/>
          </a:endParaRPr>
        </a:p>
      </dgm:t>
    </dgm:pt>
    <dgm:pt modelId="{96668559-EDDB-421C-99E1-F09A8A32ED4C}" type="parTrans" cxnId="{72886C71-3035-46D8-A302-9292D3B83231}">
      <dgm:prSet/>
      <dgm:spPr>
        <a:ln>
          <a:noFill/>
        </a:ln>
      </dgm:spPr>
      <dgm:t>
        <a:bodyPr/>
        <a:lstStyle/>
        <a:p>
          <a:endParaRPr lang="fr-BE"/>
        </a:p>
      </dgm:t>
    </dgm:pt>
    <dgm:pt modelId="{D8677732-6617-4AB0-B20D-A8DBD439D28D}" type="sibTrans" cxnId="{72886C71-3035-46D8-A302-9292D3B83231}">
      <dgm:prSet/>
      <dgm:spPr/>
      <dgm:t>
        <a:bodyPr/>
        <a:lstStyle/>
        <a:p>
          <a:endParaRPr lang="fr-BE"/>
        </a:p>
      </dgm:t>
    </dgm:pt>
    <dgm:pt modelId="{867F7815-D3D2-4BDC-AF78-A468E8EAF43B}">
      <dgm:prSet phldrT="[Texte]"/>
      <dgm:spPr/>
      <dgm:t>
        <a:bodyPr/>
        <a:lstStyle/>
        <a:p>
          <a:r>
            <a:rPr lang="fr-BE" dirty="0" smtClean="0"/>
            <a:t>Tracing test</a:t>
          </a:r>
          <a:endParaRPr lang="fr-BE" dirty="0"/>
        </a:p>
      </dgm:t>
    </dgm:pt>
    <dgm:pt modelId="{6FF36108-58D2-40C7-977B-44394BFE6F59}" type="parTrans" cxnId="{B7BCA15C-DC83-4FAC-90FB-00A70DED251C}">
      <dgm:prSet/>
      <dgm:spPr/>
      <dgm:t>
        <a:bodyPr/>
        <a:lstStyle/>
        <a:p>
          <a:endParaRPr lang="fr-BE"/>
        </a:p>
      </dgm:t>
    </dgm:pt>
    <dgm:pt modelId="{322191DA-295D-44B5-8CF2-EB3411553625}" type="sibTrans" cxnId="{B7BCA15C-DC83-4FAC-90FB-00A70DED251C}">
      <dgm:prSet/>
      <dgm:spPr/>
      <dgm:t>
        <a:bodyPr/>
        <a:lstStyle/>
        <a:p>
          <a:endParaRPr lang="fr-BE"/>
        </a:p>
      </dgm:t>
    </dgm:pt>
    <dgm:pt modelId="{8F41E804-3B09-4295-89CA-BBED9B196036}">
      <dgm:prSet phldrT="[Texte]"/>
      <dgm:spPr/>
      <dgm:t>
        <a:bodyPr/>
        <a:lstStyle/>
        <a:p>
          <a:r>
            <a:rPr lang="fr-BE" dirty="0" smtClean="0"/>
            <a:t>Site</a:t>
          </a:r>
          <a:endParaRPr lang="fr-BE" dirty="0"/>
        </a:p>
      </dgm:t>
    </dgm:pt>
    <dgm:pt modelId="{B89A4EE6-4B05-41B3-92CE-3983A11471AB}" type="parTrans" cxnId="{FC88DDB6-E84F-49C9-9F31-405971E09DEA}">
      <dgm:prSet/>
      <dgm:spPr/>
      <dgm:t>
        <a:bodyPr/>
        <a:lstStyle/>
        <a:p>
          <a:endParaRPr lang="fr-BE"/>
        </a:p>
      </dgm:t>
    </dgm:pt>
    <dgm:pt modelId="{E33899D4-37B1-4F70-A1BD-03D1C5986E39}" type="sibTrans" cxnId="{FC88DDB6-E84F-49C9-9F31-405971E09DEA}">
      <dgm:prSet/>
      <dgm:spPr/>
      <dgm:t>
        <a:bodyPr/>
        <a:lstStyle/>
        <a:p>
          <a:endParaRPr lang="fr-BE"/>
        </a:p>
      </dgm:t>
    </dgm:pt>
    <dgm:pt modelId="{37B2618E-D493-4AF4-831F-80DD4513A74B}">
      <dgm:prSet phldrT="[Texte]"/>
      <dgm:spPr/>
      <dgm:t>
        <a:bodyPr/>
        <a:lstStyle/>
        <a:p>
          <a:r>
            <a:rPr lang="fr-BE" dirty="0" smtClean="0"/>
            <a:t>Equipment</a:t>
          </a:r>
          <a:endParaRPr lang="fr-BE" dirty="0"/>
        </a:p>
      </dgm:t>
    </dgm:pt>
    <dgm:pt modelId="{54C6C058-2A57-484A-8CA4-1EA1C88169A4}" type="parTrans" cxnId="{E71B1115-EC5A-4E8A-AB5B-63D7C4EC40E5}">
      <dgm:prSet/>
      <dgm:spPr/>
      <dgm:t>
        <a:bodyPr/>
        <a:lstStyle/>
        <a:p>
          <a:endParaRPr lang="fr-BE"/>
        </a:p>
      </dgm:t>
    </dgm:pt>
    <dgm:pt modelId="{ADFFCF1F-F671-48D2-B37B-A204353A8B77}" type="sibTrans" cxnId="{E71B1115-EC5A-4E8A-AB5B-63D7C4EC40E5}">
      <dgm:prSet/>
      <dgm:spPr/>
      <dgm:t>
        <a:bodyPr/>
        <a:lstStyle/>
        <a:p>
          <a:endParaRPr lang="fr-BE"/>
        </a:p>
      </dgm:t>
    </dgm:pt>
    <dgm:pt modelId="{9416D9B5-7213-46A9-8B8C-63BDA6F5F9BB}">
      <dgm:prSet phldrT="[Texte]"/>
      <dgm:spPr/>
      <dgm:t>
        <a:bodyPr/>
        <a:lstStyle/>
        <a:p>
          <a:r>
            <a:rPr lang="fr-BE" dirty="0" smtClean="0"/>
            <a:t>No</a:t>
          </a:r>
          <a:endParaRPr lang="fr-BE" dirty="0"/>
        </a:p>
      </dgm:t>
    </dgm:pt>
    <dgm:pt modelId="{76329EB6-DBBD-474F-A799-9CFFDAE18F30}" type="parTrans" cxnId="{F501B110-3926-4D1B-A43A-E50596BEE2A3}">
      <dgm:prSet/>
      <dgm:spPr/>
      <dgm:t>
        <a:bodyPr/>
        <a:lstStyle/>
        <a:p>
          <a:endParaRPr lang="fr-BE"/>
        </a:p>
      </dgm:t>
    </dgm:pt>
    <dgm:pt modelId="{E4155A46-9ACD-4949-AACC-F9E140997155}" type="sibTrans" cxnId="{F501B110-3926-4D1B-A43A-E50596BEE2A3}">
      <dgm:prSet/>
      <dgm:spPr/>
      <dgm:t>
        <a:bodyPr/>
        <a:lstStyle/>
        <a:p>
          <a:endParaRPr lang="fr-BE"/>
        </a:p>
      </dgm:t>
    </dgm:pt>
    <dgm:pt modelId="{D71CD42F-9EBC-43A1-9134-97B5C26F72C3}">
      <dgm:prSet phldrT="[Texte]"/>
      <dgm:spPr>
        <a:noFill/>
        <a:ln>
          <a:noFill/>
        </a:ln>
      </dgm:spPr>
      <dgm:t>
        <a:bodyPr/>
        <a:lstStyle/>
        <a:p>
          <a:r>
            <a:rPr lang="fr-BE" dirty="0" smtClean="0">
              <a:noFill/>
            </a:rPr>
            <a:t>DAS-1</a:t>
          </a:r>
          <a:endParaRPr lang="fr-BE" dirty="0">
            <a:noFill/>
          </a:endParaRPr>
        </a:p>
      </dgm:t>
    </dgm:pt>
    <dgm:pt modelId="{69B4616A-D9B9-45FC-8682-BF5FB7AC48CA}" type="parTrans" cxnId="{98EE64B4-E57B-4B22-B319-8AE64BBC5588}">
      <dgm:prSet/>
      <dgm:spPr>
        <a:ln>
          <a:noFill/>
        </a:ln>
      </dgm:spPr>
      <dgm:t>
        <a:bodyPr/>
        <a:lstStyle/>
        <a:p>
          <a:endParaRPr lang="fr-BE"/>
        </a:p>
      </dgm:t>
    </dgm:pt>
    <dgm:pt modelId="{8933C6B0-6C52-4AE0-A5E9-DA941874BFE3}" type="sibTrans" cxnId="{98EE64B4-E57B-4B22-B319-8AE64BBC5588}">
      <dgm:prSet/>
      <dgm:spPr/>
      <dgm:t>
        <a:bodyPr/>
        <a:lstStyle/>
        <a:p>
          <a:endParaRPr lang="fr-BE"/>
        </a:p>
      </dgm:t>
    </dgm:pt>
    <dgm:pt modelId="{07DD178E-8F97-4BD9-844C-A45747862BA0}">
      <dgm:prSet phldrT="[Texte]"/>
      <dgm:spPr>
        <a:noFill/>
        <a:ln>
          <a:noFill/>
        </a:ln>
      </dgm:spPr>
      <dgm:t>
        <a:bodyPr/>
        <a:lstStyle/>
        <a:p>
          <a:r>
            <a:rPr lang="fr-BE" dirty="0" smtClean="0">
              <a:noFill/>
            </a:rPr>
            <a:t>No</a:t>
          </a:r>
          <a:endParaRPr lang="fr-BE" dirty="0">
            <a:noFill/>
          </a:endParaRPr>
        </a:p>
      </dgm:t>
    </dgm:pt>
    <dgm:pt modelId="{593B751E-1383-4ECC-BB69-6FE5EE21EA61}" type="parTrans" cxnId="{2D99474B-EEE9-424D-B8B7-369F2D29DA41}">
      <dgm:prSet/>
      <dgm:spPr>
        <a:ln>
          <a:noFill/>
        </a:ln>
      </dgm:spPr>
      <dgm:t>
        <a:bodyPr/>
        <a:lstStyle/>
        <a:p>
          <a:endParaRPr lang="fr-BE"/>
        </a:p>
      </dgm:t>
    </dgm:pt>
    <dgm:pt modelId="{236A3974-9F11-4707-98BC-EEC14B454866}" type="sibTrans" cxnId="{2D99474B-EEE9-424D-B8B7-369F2D29DA41}">
      <dgm:prSet/>
      <dgm:spPr/>
      <dgm:t>
        <a:bodyPr/>
        <a:lstStyle/>
        <a:p>
          <a:endParaRPr lang="fr-BE"/>
        </a:p>
      </dgm:t>
    </dgm:pt>
    <dgm:pt modelId="{9B01AA40-0653-46E9-8AE6-031F612BD5B6}">
      <dgm:prSet phldrT="[Texte]"/>
      <dgm:spPr>
        <a:noFill/>
        <a:ln>
          <a:noFill/>
        </a:ln>
      </dgm:spPr>
      <dgm:t>
        <a:bodyPr/>
        <a:lstStyle/>
        <a:p>
          <a:r>
            <a:rPr lang="fr-BE" dirty="0" smtClean="0">
              <a:noFill/>
            </a:rPr>
            <a:t>Saline tracer</a:t>
          </a:r>
          <a:endParaRPr lang="fr-BE" dirty="0">
            <a:noFill/>
          </a:endParaRPr>
        </a:p>
      </dgm:t>
    </dgm:pt>
    <dgm:pt modelId="{EDFDAB34-DA43-4A6A-B811-71175DD4620A}" type="parTrans" cxnId="{6A554544-A660-4B98-BE43-1FC8AE8FEA0E}">
      <dgm:prSet/>
      <dgm:spPr>
        <a:ln>
          <a:noFill/>
        </a:ln>
      </dgm:spPr>
      <dgm:t>
        <a:bodyPr/>
        <a:lstStyle/>
        <a:p>
          <a:endParaRPr lang="fr-BE"/>
        </a:p>
      </dgm:t>
    </dgm:pt>
    <dgm:pt modelId="{659DC860-724C-4501-9646-070D61F3931D}" type="sibTrans" cxnId="{6A554544-A660-4B98-BE43-1FC8AE8FEA0E}">
      <dgm:prSet/>
      <dgm:spPr/>
      <dgm:t>
        <a:bodyPr/>
        <a:lstStyle/>
        <a:p>
          <a:endParaRPr lang="fr-BE"/>
        </a:p>
      </dgm:t>
    </dgm:pt>
    <dgm:pt modelId="{15A29D89-2E03-4C3E-B5BA-488A8A1DADBF}">
      <dgm:prSet phldrT="[Texte]"/>
      <dgm:spPr>
        <a:noFill/>
        <a:ln>
          <a:noFill/>
        </a:ln>
      </dgm:spPr>
      <dgm:t>
        <a:bodyPr/>
        <a:lstStyle/>
        <a:p>
          <a:r>
            <a:rPr lang="fr-BE" dirty="0" smtClean="0">
              <a:noFill/>
            </a:rPr>
            <a:t>Saline tracer</a:t>
          </a:r>
          <a:endParaRPr lang="fr-BE" dirty="0">
            <a:noFill/>
          </a:endParaRPr>
        </a:p>
      </dgm:t>
    </dgm:pt>
    <dgm:pt modelId="{8AE866DB-6CDC-41F7-81D6-D6729F60C45A}" type="parTrans" cxnId="{9AD2F4BF-669C-4CD6-978C-F728F8CAF419}">
      <dgm:prSet/>
      <dgm:spPr>
        <a:ln>
          <a:noFill/>
        </a:ln>
      </dgm:spPr>
      <dgm:t>
        <a:bodyPr/>
        <a:lstStyle/>
        <a:p>
          <a:endParaRPr lang="fr-BE"/>
        </a:p>
      </dgm:t>
    </dgm:pt>
    <dgm:pt modelId="{217AD861-792F-4153-A58B-64D5C8EF0D76}" type="sibTrans" cxnId="{9AD2F4BF-669C-4CD6-978C-F728F8CAF419}">
      <dgm:prSet/>
      <dgm:spPr/>
      <dgm:t>
        <a:bodyPr/>
        <a:lstStyle/>
        <a:p>
          <a:endParaRPr lang="fr-BE"/>
        </a:p>
      </dgm:t>
    </dgm:pt>
    <dgm:pt modelId="{96238224-E89A-4068-8BAA-95EEDC8CC609}" type="pres">
      <dgm:prSet presAssocID="{1B401064-1E74-4499-8F27-CA67DB7FED0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336CCEFF-A95C-4A18-A91C-684DD7D9035F}" type="pres">
      <dgm:prSet presAssocID="{1B401064-1E74-4499-8F27-CA67DB7FED0D}" presName="hierFlow" presStyleCnt="0"/>
      <dgm:spPr/>
    </dgm:pt>
    <dgm:pt modelId="{08CF5AE1-9DBE-4128-B110-89BEFD49A3CE}" type="pres">
      <dgm:prSet presAssocID="{1B401064-1E74-4499-8F27-CA67DB7FED0D}" presName="firstBuf" presStyleCnt="0"/>
      <dgm:spPr/>
    </dgm:pt>
    <dgm:pt modelId="{88B9973D-CEE7-425B-BFC2-46C2BC975140}" type="pres">
      <dgm:prSet presAssocID="{1B401064-1E74-4499-8F27-CA67DB7FED0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7431C75-CDC0-496E-A6A1-0CC190472BF6}" type="pres">
      <dgm:prSet presAssocID="{05DCB603-EA31-4219-9E46-40BB1E316B12}" presName="Name17" presStyleCnt="0"/>
      <dgm:spPr/>
    </dgm:pt>
    <dgm:pt modelId="{11878959-02BC-4AF2-8620-153FCCAEDDB6}" type="pres">
      <dgm:prSet presAssocID="{05DCB603-EA31-4219-9E46-40BB1E316B12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B8E9CDDD-6B67-428D-8EF4-620E56817F76}" type="pres">
      <dgm:prSet presAssocID="{05DCB603-EA31-4219-9E46-40BB1E316B12}" presName="hierChild2" presStyleCnt="0"/>
      <dgm:spPr/>
    </dgm:pt>
    <dgm:pt modelId="{24F456C7-1F41-43E5-9D54-9FC951CFCDE0}" type="pres">
      <dgm:prSet presAssocID="{8EFB0C41-6066-4205-B37E-26C4459C135D}" presName="Name25" presStyleLbl="parChTrans1D2" presStyleIdx="0" presStyleCnt="2"/>
      <dgm:spPr/>
      <dgm:t>
        <a:bodyPr/>
        <a:lstStyle/>
        <a:p>
          <a:endParaRPr lang="fr-BE"/>
        </a:p>
      </dgm:t>
    </dgm:pt>
    <dgm:pt modelId="{0C7FBBBB-42C0-4D21-84DF-52A5130520B8}" type="pres">
      <dgm:prSet presAssocID="{8EFB0C41-6066-4205-B37E-26C4459C135D}" presName="connTx" presStyleLbl="parChTrans1D2" presStyleIdx="0" presStyleCnt="2"/>
      <dgm:spPr/>
      <dgm:t>
        <a:bodyPr/>
        <a:lstStyle/>
        <a:p>
          <a:endParaRPr lang="fr-BE"/>
        </a:p>
      </dgm:t>
    </dgm:pt>
    <dgm:pt modelId="{C6773DEB-41F7-4165-A954-C943DC20AD52}" type="pres">
      <dgm:prSet presAssocID="{CE760E34-4F07-472F-9575-A5660E186658}" presName="Name30" presStyleCnt="0"/>
      <dgm:spPr/>
    </dgm:pt>
    <dgm:pt modelId="{AF3CD4D8-48EF-4AF3-A5DD-D3CE01E73E6A}" type="pres">
      <dgm:prSet presAssocID="{CE760E34-4F07-472F-9575-A5660E186658}" presName="level2Shape" presStyleLbl="node2" presStyleIdx="0" presStyleCnt="2"/>
      <dgm:spPr/>
      <dgm:t>
        <a:bodyPr/>
        <a:lstStyle/>
        <a:p>
          <a:endParaRPr lang="fr-BE"/>
        </a:p>
      </dgm:t>
    </dgm:pt>
    <dgm:pt modelId="{3452F100-E454-42F4-92FA-38076C1314D6}" type="pres">
      <dgm:prSet presAssocID="{CE760E34-4F07-472F-9575-A5660E186658}" presName="hierChild3" presStyleCnt="0"/>
      <dgm:spPr/>
    </dgm:pt>
    <dgm:pt modelId="{A8B171C2-087A-4096-8D06-D59BFA2540DB}" type="pres">
      <dgm:prSet presAssocID="{2A1A7C9F-C4BB-4258-9B7E-ABB8DD8A5274}" presName="Name25" presStyleLbl="parChTrans1D3" presStyleIdx="0" presStyleCnt="3"/>
      <dgm:spPr/>
      <dgm:t>
        <a:bodyPr/>
        <a:lstStyle/>
        <a:p>
          <a:endParaRPr lang="fr-BE"/>
        </a:p>
      </dgm:t>
    </dgm:pt>
    <dgm:pt modelId="{BCB3B49A-7BBC-433D-B3D2-318828E7441E}" type="pres">
      <dgm:prSet presAssocID="{2A1A7C9F-C4BB-4258-9B7E-ABB8DD8A5274}" presName="connTx" presStyleLbl="parChTrans1D3" presStyleIdx="0" presStyleCnt="3"/>
      <dgm:spPr/>
      <dgm:t>
        <a:bodyPr/>
        <a:lstStyle/>
        <a:p>
          <a:endParaRPr lang="fr-BE"/>
        </a:p>
      </dgm:t>
    </dgm:pt>
    <dgm:pt modelId="{AB0270D1-6633-4088-A2EE-7E32465F3BC2}" type="pres">
      <dgm:prSet presAssocID="{BBF2DA71-2320-4628-A202-C49A9C2A43BC}" presName="Name30" presStyleCnt="0"/>
      <dgm:spPr/>
    </dgm:pt>
    <dgm:pt modelId="{64C4F504-FF8E-4E8C-AE51-6633DA2052DA}" type="pres">
      <dgm:prSet presAssocID="{BBF2DA71-2320-4628-A202-C49A9C2A43BC}" presName="level2Shape" presStyleLbl="node3" presStyleIdx="0" presStyleCnt="3"/>
      <dgm:spPr/>
      <dgm:t>
        <a:bodyPr/>
        <a:lstStyle/>
        <a:p>
          <a:endParaRPr lang="fr-BE"/>
        </a:p>
      </dgm:t>
    </dgm:pt>
    <dgm:pt modelId="{BBBD9332-9952-45C4-A229-B5C5B85B812A}" type="pres">
      <dgm:prSet presAssocID="{BBF2DA71-2320-4628-A202-C49A9C2A43BC}" presName="hierChild3" presStyleCnt="0"/>
      <dgm:spPr/>
    </dgm:pt>
    <dgm:pt modelId="{4F4D4C92-3280-433C-9DF9-65DE9BEB13E5}" type="pres">
      <dgm:prSet presAssocID="{76329EB6-DBBD-474F-A799-9CFFDAE18F30}" presName="Name25" presStyleLbl="parChTrans1D4" presStyleIdx="0" presStyleCnt="4"/>
      <dgm:spPr/>
      <dgm:t>
        <a:bodyPr/>
        <a:lstStyle/>
        <a:p>
          <a:endParaRPr lang="fr-BE"/>
        </a:p>
      </dgm:t>
    </dgm:pt>
    <dgm:pt modelId="{BD611240-15FB-4D33-8AD6-0306D0890165}" type="pres">
      <dgm:prSet presAssocID="{76329EB6-DBBD-474F-A799-9CFFDAE18F30}" presName="connTx" presStyleLbl="parChTrans1D4" presStyleIdx="0" presStyleCnt="4"/>
      <dgm:spPr/>
      <dgm:t>
        <a:bodyPr/>
        <a:lstStyle/>
        <a:p>
          <a:endParaRPr lang="fr-BE"/>
        </a:p>
      </dgm:t>
    </dgm:pt>
    <dgm:pt modelId="{CC98C9B3-CC14-4A7A-A36F-AEEDB35D6E04}" type="pres">
      <dgm:prSet presAssocID="{9416D9B5-7213-46A9-8B8C-63BDA6F5F9BB}" presName="Name30" presStyleCnt="0"/>
      <dgm:spPr/>
    </dgm:pt>
    <dgm:pt modelId="{F277C0CF-6ABF-43AE-BFFE-055E3EBC4CA9}" type="pres">
      <dgm:prSet presAssocID="{9416D9B5-7213-46A9-8B8C-63BDA6F5F9BB}" presName="level2Shape" presStyleLbl="node4" presStyleIdx="0" presStyleCnt="4" custLinFactNeighborX="-4879"/>
      <dgm:spPr/>
      <dgm:t>
        <a:bodyPr/>
        <a:lstStyle/>
        <a:p>
          <a:endParaRPr lang="fr-BE"/>
        </a:p>
      </dgm:t>
    </dgm:pt>
    <dgm:pt modelId="{0E00B13A-CA57-48B5-8528-72C233D61056}" type="pres">
      <dgm:prSet presAssocID="{9416D9B5-7213-46A9-8B8C-63BDA6F5F9BB}" presName="hierChild3" presStyleCnt="0"/>
      <dgm:spPr/>
    </dgm:pt>
    <dgm:pt modelId="{2C6BA012-FDB2-4AB9-BDFA-32C81E0CA9C5}" type="pres">
      <dgm:prSet presAssocID="{69B4616A-D9B9-45FC-8682-BF5FB7AC48CA}" presName="Name25" presStyleLbl="parChTrans1D3" presStyleIdx="1" presStyleCnt="3"/>
      <dgm:spPr/>
      <dgm:t>
        <a:bodyPr/>
        <a:lstStyle/>
        <a:p>
          <a:endParaRPr lang="fr-BE"/>
        </a:p>
      </dgm:t>
    </dgm:pt>
    <dgm:pt modelId="{1AA3D9CD-75F4-48BB-A1BB-D20804E5F65A}" type="pres">
      <dgm:prSet presAssocID="{69B4616A-D9B9-45FC-8682-BF5FB7AC48CA}" presName="connTx" presStyleLbl="parChTrans1D3" presStyleIdx="1" presStyleCnt="3"/>
      <dgm:spPr/>
      <dgm:t>
        <a:bodyPr/>
        <a:lstStyle/>
        <a:p>
          <a:endParaRPr lang="fr-BE"/>
        </a:p>
      </dgm:t>
    </dgm:pt>
    <dgm:pt modelId="{BD3EE3E9-451B-4E52-9C64-BEB6BED6D795}" type="pres">
      <dgm:prSet presAssocID="{D71CD42F-9EBC-43A1-9134-97B5C26F72C3}" presName="Name30" presStyleCnt="0"/>
      <dgm:spPr/>
    </dgm:pt>
    <dgm:pt modelId="{F1573B88-3624-4CBD-9202-EB4056ECDD25}" type="pres">
      <dgm:prSet presAssocID="{D71CD42F-9EBC-43A1-9134-97B5C26F72C3}" presName="level2Shape" presStyleLbl="node3" presStyleIdx="1" presStyleCnt="3"/>
      <dgm:spPr/>
      <dgm:t>
        <a:bodyPr/>
        <a:lstStyle/>
        <a:p>
          <a:endParaRPr lang="fr-BE"/>
        </a:p>
      </dgm:t>
    </dgm:pt>
    <dgm:pt modelId="{B69C22BC-2BFB-4D0F-A11D-501D7FC24B1B}" type="pres">
      <dgm:prSet presAssocID="{D71CD42F-9EBC-43A1-9134-97B5C26F72C3}" presName="hierChild3" presStyleCnt="0"/>
      <dgm:spPr/>
    </dgm:pt>
    <dgm:pt modelId="{8EA7E0F9-387B-46C9-A15E-9A88A7BC6803}" type="pres">
      <dgm:prSet presAssocID="{593B751E-1383-4ECC-BB69-6FE5EE21EA61}" presName="Name25" presStyleLbl="parChTrans1D4" presStyleIdx="1" presStyleCnt="4"/>
      <dgm:spPr/>
      <dgm:t>
        <a:bodyPr/>
        <a:lstStyle/>
        <a:p>
          <a:endParaRPr lang="fr-BE"/>
        </a:p>
      </dgm:t>
    </dgm:pt>
    <dgm:pt modelId="{47EE986A-696F-4A21-A78B-64273F5B1912}" type="pres">
      <dgm:prSet presAssocID="{593B751E-1383-4ECC-BB69-6FE5EE21EA61}" presName="connTx" presStyleLbl="parChTrans1D4" presStyleIdx="1" presStyleCnt="4"/>
      <dgm:spPr/>
      <dgm:t>
        <a:bodyPr/>
        <a:lstStyle/>
        <a:p>
          <a:endParaRPr lang="fr-BE"/>
        </a:p>
      </dgm:t>
    </dgm:pt>
    <dgm:pt modelId="{DA146B5E-D8F2-41AB-8947-7C555F9BB07E}" type="pres">
      <dgm:prSet presAssocID="{07DD178E-8F97-4BD9-844C-A45747862BA0}" presName="Name30" presStyleCnt="0"/>
      <dgm:spPr/>
    </dgm:pt>
    <dgm:pt modelId="{2718E8BE-6B3A-4159-90E2-1BE487566216}" type="pres">
      <dgm:prSet presAssocID="{07DD178E-8F97-4BD9-844C-A45747862BA0}" presName="level2Shape" presStyleLbl="node4" presStyleIdx="1" presStyleCnt="4" custLinFactNeighborX="-4879"/>
      <dgm:spPr/>
      <dgm:t>
        <a:bodyPr/>
        <a:lstStyle/>
        <a:p>
          <a:endParaRPr lang="fr-BE"/>
        </a:p>
      </dgm:t>
    </dgm:pt>
    <dgm:pt modelId="{D864A21F-7628-46CD-8EAD-03D0D5275307}" type="pres">
      <dgm:prSet presAssocID="{07DD178E-8F97-4BD9-844C-A45747862BA0}" presName="hierChild3" presStyleCnt="0"/>
      <dgm:spPr/>
    </dgm:pt>
    <dgm:pt modelId="{C84D35F2-1D0F-45CD-8814-90C266E41648}" type="pres">
      <dgm:prSet presAssocID="{EDFDAB34-DA43-4A6A-B811-71175DD4620A}" presName="Name25" presStyleLbl="parChTrans1D4" presStyleIdx="2" presStyleCnt="4"/>
      <dgm:spPr/>
      <dgm:t>
        <a:bodyPr/>
        <a:lstStyle/>
        <a:p>
          <a:endParaRPr lang="fr-BE"/>
        </a:p>
      </dgm:t>
    </dgm:pt>
    <dgm:pt modelId="{BD89B2DE-17B1-4BA5-8BB3-A7EB9D6C117A}" type="pres">
      <dgm:prSet presAssocID="{EDFDAB34-DA43-4A6A-B811-71175DD4620A}" presName="connTx" presStyleLbl="parChTrans1D4" presStyleIdx="2" presStyleCnt="4"/>
      <dgm:spPr/>
      <dgm:t>
        <a:bodyPr/>
        <a:lstStyle/>
        <a:p>
          <a:endParaRPr lang="fr-BE"/>
        </a:p>
      </dgm:t>
    </dgm:pt>
    <dgm:pt modelId="{98D9CC92-09D4-4A16-A99C-93EB581E257C}" type="pres">
      <dgm:prSet presAssocID="{9B01AA40-0653-46E9-8AE6-031F612BD5B6}" presName="Name30" presStyleCnt="0"/>
      <dgm:spPr/>
    </dgm:pt>
    <dgm:pt modelId="{71AF1315-F0F0-4CB9-B0EE-4D65F3EE30A8}" type="pres">
      <dgm:prSet presAssocID="{9B01AA40-0653-46E9-8AE6-031F612BD5B6}" presName="level2Shape" presStyleLbl="node4" presStyleIdx="2" presStyleCnt="4" custLinFactNeighborX="-4879"/>
      <dgm:spPr/>
      <dgm:t>
        <a:bodyPr/>
        <a:lstStyle/>
        <a:p>
          <a:endParaRPr lang="fr-BE"/>
        </a:p>
      </dgm:t>
    </dgm:pt>
    <dgm:pt modelId="{F16EE3D7-A8A9-438F-A909-4B317AAA1BEC}" type="pres">
      <dgm:prSet presAssocID="{9B01AA40-0653-46E9-8AE6-031F612BD5B6}" presName="hierChild3" presStyleCnt="0"/>
      <dgm:spPr/>
    </dgm:pt>
    <dgm:pt modelId="{E220A374-8110-4B12-A7A2-06A609FA166B}" type="pres">
      <dgm:prSet presAssocID="{3102053B-B227-4A95-ABDE-1F7E66DC7983}" presName="Name25" presStyleLbl="parChTrans1D2" presStyleIdx="1" presStyleCnt="2"/>
      <dgm:spPr/>
      <dgm:t>
        <a:bodyPr/>
        <a:lstStyle/>
        <a:p>
          <a:endParaRPr lang="fr-BE"/>
        </a:p>
      </dgm:t>
    </dgm:pt>
    <dgm:pt modelId="{06441BD2-8E1A-4ACE-9BD2-6DD350B12D47}" type="pres">
      <dgm:prSet presAssocID="{3102053B-B227-4A95-ABDE-1F7E66DC7983}" presName="connTx" presStyleLbl="parChTrans1D2" presStyleIdx="1" presStyleCnt="2"/>
      <dgm:spPr/>
      <dgm:t>
        <a:bodyPr/>
        <a:lstStyle/>
        <a:p>
          <a:endParaRPr lang="fr-BE"/>
        </a:p>
      </dgm:t>
    </dgm:pt>
    <dgm:pt modelId="{958C4E2A-5797-4B81-8289-727ED524479E}" type="pres">
      <dgm:prSet presAssocID="{E3C843B2-A6BD-4EFB-81AB-DCEE8D99CD1E}" presName="Name30" presStyleCnt="0"/>
      <dgm:spPr/>
    </dgm:pt>
    <dgm:pt modelId="{E5969290-14E9-4546-8B5E-AC2E42C4C179}" type="pres">
      <dgm:prSet presAssocID="{E3C843B2-A6BD-4EFB-81AB-DCEE8D99CD1E}" presName="level2Shape" presStyleLbl="node2" presStyleIdx="1" presStyleCnt="2"/>
      <dgm:spPr/>
      <dgm:t>
        <a:bodyPr/>
        <a:lstStyle/>
        <a:p>
          <a:endParaRPr lang="fr-BE"/>
        </a:p>
      </dgm:t>
    </dgm:pt>
    <dgm:pt modelId="{5995B301-4565-44B4-BE6A-6ECB81DEF183}" type="pres">
      <dgm:prSet presAssocID="{E3C843B2-A6BD-4EFB-81AB-DCEE8D99CD1E}" presName="hierChild3" presStyleCnt="0"/>
      <dgm:spPr/>
    </dgm:pt>
    <dgm:pt modelId="{B2659F65-F535-469F-ACE6-C589579091A3}" type="pres">
      <dgm:prSet presAssocID="{96668559-EDDB-421C-99E1-F09A8A32ED4C}" presName="Name25" presStyleLbl="parChTrans1D3" presStyleIdx="2" presStyleCnt="3"/>
      <dgm:spPr/>
      <dgm:t>
        <a:bodyPr/>
        <a:lstStyle/>
        <a:p>
          <a:endParaRPr lang="fr-BE"/>
        </a:p>
      </dgm:t>
    </dgm:pt>
    <dgm:pt modelId="{F5C2E4F4-3EAC-447D-9030-0202584FA147}" type="pres">
      <dgm:prSet presAssocID="{96668559-EDDB-421C-99E1-F09A8A32ED4C}" presName="connTx" presStyleLbl="parChTrans1D3" presStyleIdx="2" presStyleCnt="3"/>
      <dgm:spPr/>
      <dgm:t>
        <a:bodyPr/>
        <a:lstStyle/>
        <a:p>
          <a:endParaRPr lang="fr-BE"/>
        </a:p>
      </dgm:t>
    </dgm:pt>
    <dgm:pt modelId="{6A3CBFE1-633A-4CF4-9DEE-2EE89F4E5860}" type="pres">
      <dgm:prSet presAssocID="{3CD1769F-8C08-46D2-8301-154A1C4BD3B4}" presName="Name30" presStyleCnt="0"/>
      <dgm:spPr/>
    </dgm:pt>
    <dgm:pt modelId="{25EA250C-9F5C-4B1E-BF76-09335A9F389A}" type="pres">
      <dgm:prSet presAssocID="{3CD1769F-8C08-46D2-8301-154A1C4BD3B4}" presName="level2Shape" presStyleLbl="node3" presStyleIdx="2" presStyleCnt="3"/>
      <dgm:spPr/>
      <dgm:t>
        <a:bodyPr/>
        <a:lstStyle/>
        <a:p>
          <a:endParaRPr lang="fr-BE"/>
        </a:p>
      </dgm:t>
    </dgm:pt>
    <dgm:pt modelId="{CF1B94AD-7901-4977-8540-134680CEEC40}" type="pres">
      <dgm:prSet presAssocID="{3CD1769F-8C08-46D2-8301-154A1C4BD3B4}" presName="hierChild3" presStyleCnt="0"/>
      <dgm:spPr/>
    </dgm:pt>
    <dgm:pt modelId="{D5EECE16-DD15-4E88-8841-4086EFBD1D6C}" type="pres">
      <dgm:prSet presAssocID="{8AE866DB-6CDC-41F7-81D6-D6729F60C45A}" presName="Name25" presStyleLbl="parChTrans1D4" presStyleIdx="3" presStyleCnt="4"/>
      <dgm:spPr/>
      <dgm:t>
        <a:bodyPr/>
        <a:lstStyle/>
        <a:p>
          <a:endParaRPr lang="fr-BE"/>
        </a:p>
      </dgm:t>
    </dgm:pt>
    <dgm:pt modelId="{38AD77F1-CCAB-410A-9060-69A0C4918EF8}" type="pres">
      <dgm:prSet presAssocID="{8AE866DB-6CDC-41F7-81D6-D6729F60C45A}" presName="connTx" presStyleLbl="parChTrans1D4" presStyleIdx="3" presStyleCnt="4"/>
      <dgm:spPr/>
      <dgm:t>
        <a:bodyPr/>
        <a:lstStyle/>
        <a:p>
          <a:endParaRPr lang="fr-BE"/>
        </a:p>
      </dgm:t>
    </dgm:pt>
    <dgm:pt modelId="{C792E0BE-99BF-428F-8487-9DAFA112F63E}" type="pres">
      <dgm:prSet presAssocID="{15A29D89-2E03-4C3E-B5BA-488A8A1DADBF}" presName="Name30" presStyleCnt="0"/>
      <dgm:spPr/>
    </dgm:pt>
    <dgm:pt modelId="{E807D0EA-DEEC-42B3-8424-15E22516AE6E}" type="pres">
      <dgm:prSet presAssocID="{15A29D89-2E03-4C3E-B5BA-488A8A1DADBF}" presName="level2Shape" presStyleLbl="node4" presStyleIdx="3" presStyleCnt="4" custLinFactNeighborX="-4879"/>
      <dgm:spPr/>
      <dgm:t>
        <a:bodyPr/>
        <a:lstStyle/>
        <a:p>
          <a:endParaRPr lang="fr-BE"/>
        </a:p>
      </dgm:t>
    </dgm:pt>
    <dgm:pt modelId="{AA787D1D-E377-47B2-8E89-F0D4247103F0}" type="pres">
      <dgm:prSet presAssocID="{15A29D89-2E03-4C3E-B5BA-488A8A1DADBF}" presName="hierChild3" presStyleCnt="0"/>
      <dgm:spPr/>
    </dgm:pt>
    <dgm:pt modelId="{E5EAAC8E-B44D-4793-9232-BEE276B74BFC}" type="pres">
      <dgm:prSet presAssocID="{1B401064-1E74-4499-8F27-CA67DB7FED0D}" presName="bgShapesFlow" presStyleCnt="0"/>
      <dgm:spPr/>
    </dgm:pt>
    <dgm:pt modelId="{D6AD660A-09DC-4803-8DB5-73BF94EE9FB9}" type="pres">
      <dgm:prSet presAssocID="{867F7815-D3D2-4BDC-AF78-A468E8EAF43B}" presName="rectComp" presStyleCnt="0"/>
      <dgm:spPr/>
    </dgm:pt>
    <dgm:pt modelId="{2CCA0833-1ACE-44D1-B634-3ECDF764E77A}" type="pres">
      <dgm:prSet presAssocID="{867F7815-D3D2-4BDC-AF78-A468E8EAF43B}" presName="bgRect" presStyleLbl="bgShp" presStyleIdx="0" presStyleCnt="3" custLinFactX="149666" custLinFactNeighborX="200000" custLinFactNeighborY="902"/>
      <dgm:spPr/>
      <dgm:t>
        <a:bodyPr/>
        <a:lstStyle/>
        <a:p>
          <a:endParaRPr lang="fr-BE"/>
        </a:p>
      </dgm:t>
    </dgm:pt>
    <dgm:pt modelId="{ADB133B0-5294-4C86-A599-0CFAD81715DD}" type="pres">
      <dgm:prSet presAssocID="{867F7815-D3D2-4BDC-AF78-A468E8EAF43B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BF71A3-403C-49FF-B63F-201653F11168}" type="pres">
      <dgm:prSet presAssocID="{867F7815-D3D2-4BDC-AF78-A468E8EAF43B}" presName="spComp" presStyleCnt="0"/>
      <dgm:spPr/>
    </dgm:pt>
    <dgm:pt modelId="{9B51F907-53FF-43A5-9E06-56E23B9E2152}" type="pres">
      <dgm:prSet presAssocID="{867F7815-D3D2-4BDC-AF78-A468E8EAF43B}" presName="hSp" presStyleCnt="0"/>
      <dgm:spPr/>
    </dgm:pt>
    <dgm:pt modelId="{36DA1EB3-51FB-421C-9240-5DCD29B4CD00}" type="pres">
      <dgm:prSet presAssocID="{8F41E804-3B09-4295-89CA-BBED9B196036}" presName="rectComp" presStyleCnt="0"/>
      <dgm:spPr/>
    </dgm:pt>
    <dgm:pt modelId="{C7FC1243-4D80-4F47-B8E7-EDA355375011}" type="pres">
      <dgm:prSet presAssocID="{8F41E804-3B09-4295-89CA-BBED9B196036}" presName="bgRect" presStyleLbl="bgShp" presStyleIdx="1" presStyleCnt="3"/>
      <dgm:spPr/>
      <dgm:t>
        <a:bodyPr/>
        <a:lstStyle/>
        <a:p>
          <a:endParaRPr lang="fr-BE"/>
        </a:p>
      </dgm:t>
    </dgm:pt>
    <dgm:pt modelId="{DE4519C7-D045-4B39-89F2-4C1219A9752A}" type="pres">
      <dgm:prSet presAssocID="{8F41E804-3B09-4295-89CA-BBED9B196036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2ACF761-7350-4F5F-9162-FCA60CBD0C84}" type="pres">
      <dgm:prSet presAssocID="{8F41E804-3B09-4295-89CA-BBED9B196036}" presName="spComp" presStyleCnt="0"/>
      <dgm:spPr/>
    </dgm:pt>
    <dgm:pt modelId="{0878F928-E2D9-4F9D-B7B7-7BE2A974E006}" type="pres">
      <dgm:prSet presAssocID="{8F41E804-3B09-4295-89CA-BBED9B196036}" presName="hSp" presStyleCnt="0"/>
      <dgm:spPr/>
    </dgm:pt>
    <dgm:pt modelId="{238D6C37-66EB-4940-B380-A44030C4DE25}" type="pres">
      <dgm:prSet presAssocID="{37B2618E-D493-4AF4-831F-80DD4513A74B}" presName="rectComp" presStyleCnt="0"/>
      <dgm:spPr/>
    </dgm:pt>
    <dgm:pt modelId="{316068B3-DE2E-4B89-A763-0C0E9CB8A2E7}" type="pres">
      <dgm:prSet presAssocID="{37B2618E-D493-4AF4-831F-80DD4513A74B}" presName="bgRect" presStyleLbl="bgShp" presStyleIdx="2" presStyleCnt="3"/>
      <dgm:spPr/>
      <dgm:t>
        <a:bodyPr/>
        <a:lstStyle/>
        <a:p>
          <a:endParaRPr lang="fr-BE"/>
        </a:p>
      </dgm:t>
    </dgm:pt>
    <dgm:pt modelId="{33D8BF50-5EF0-44E4-A9F0-CA789654634E}" type="pres">
      <dgm:prSet presAssocID="{37B2618E-D493-4AF4-831F-80DD4513A74B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98EE64B4-E57B-4B22-B319-8AE64BBC5588}" srcId="{CE760E34-4F07-472F-9575-A5660E186658}" destId="{D71CD42F-9EBC-43A1-9134-97B5C26F72C3}" srcOrd="1" destOrd="0" parTransId="{69B4616A-D9B9-45FC-8682-BF5FB7AC48CA}" sibTransId="{8933C6B0-6C52-4AE0-A5E9-DA941874BFE3}"/>
    <dgm:cxn modelId="{F501B110-3926-4D1B-A43A-E50596BEE2A3}" srcId="{BBF2DA71-2320-4628-A202-C49A9C2A43BC}" destId="{9416D9B5-7213-46A9-8B8C-63BDA6F5F9BB}" srcOrd="0" destOrd="0" parTransId="{76329EB6-DBBD-474F-A799-9CFFDAE18F30}" sibTransId="{E4155A46-9ACD-4949-AACC-F9E140997155}"/>
    <dgm:cxn modelId="{ED0DE5DE-D2AD-4E9B-9FB0-5FF4A7ED18CC}" type="presOf" srcId="{BBF2DA71-2320-4628-A202-C49A9C2A43BC}" destId="{64C4F504-FF8E-4E8C-AE51-6633DA2052DA}" srcOrd="0" destOrd="0" presId="urn:microsoft.com/office/officeart/2005/8/layout/hierarchy5"/>
    <dgm:cxn modelId="{9C1D33B2-7756-4F92-9EA3-2DE08E8746FD}" type="presOf" srcId="{867F7815-D3D2-4BDC-AF78-A468E8EAF43B}" destId="{2CCA0833-1ACE-44D1-B634-3ECDF764E77A}" srcOrd="0" destOrd="0" presId="urn:microsoft.com/office/officeart/2005/8/layout/hierarchy5"/>
    <dgm:cxn modelId="{4D58A3DA-9A69-488E-829D-4CC0D02277AC}" type="presOf" srcId="{05DCB603-EA31-4219-9E46-40BB1E316B12}" destId="{11878959-02BC-4AF2-8620-153FCCAEDDB6}" srcOrd="0" destOrd="0" presId="urn:microsoft.com/office/officeart/2005/8/layout/hierarchy5"/>
    <dgm:cxn modelId="{D3899439-8C45-42E4-8EAF-C60DF958F9B6}" type="presOf" srcId="{8F41E804-3B09-4295-89CA-BBED9B196036}" destId="{DE4519C7-D045-4B39-89F2-4C1219A9752A}" srcOrd="1" destOrd="0" presId="urn:microsoft.com/office/officeart/2005/8/layout/hierarchy5"/>
    <dgm:cxn modelId="{B7BCA15C-DC83-4FAC-90FB-00A70DED251C}" srcId="{1B401064-1E74-4499-8F27-CA67DB7FED0D}" destId="{867F7815-D3D2-4BDC-AF78-A468E8EAF43B}" srcOrd="1" destOrd="0" parTransId="{6FF36108-58D2-40C7-977B-44394BFE6F59}" sibTransId="{322191DA-295D-44B5-8CF2-EB3411553625}"/>
    <dgm:cxn modelId="{85197DE2-7D47-4EB6-84EF-BBA78709650E}" type="presOf" srcId="{D71CD42F-9EBC-43A1-9134-97B5C26F72C3}" destId="{F1573B88-3624-4CBD-9202-EB4056ECDD25}" srcOrd="0" destOrd="0" presId="urn:microsoft.com/office/officeart/2005/8/layout/hierarchy5"/>
    <dgm:cxn modelId="{72886C71-3035-46D8-A302-9292D3B83231}" srcId="{E3C843B2-A6BD-4EFB-81AB-DCEE8D99CD1E}" destId="{3CD1769F-8C08-46D2-8301-154A1C4BD3B4}" srcOrd="0" destOrd="0" parTransId="{96668559-EDDB-421C-99E1-F09A8A32ED4C}" sibTransId="{D8677732-6617-4AB0-B20D-A8DBD439D28D}"/>
    <dgm:cxn modelId="{2D99474B-EEE9-424D-B8B7-369F2D29DA41}" srcId="{D71CD42F-9EBC-43A1-9134-97B5C26F72C3}" destId="{07DD178E-8F97-4BD9-844C-A45747862BA0}" srcOrd="0" destOrd="0" parTransId="{593B751E-1383-4ECC-BB69-6FE5EE21EA61}" sibTransId="{236A3974-9F11-4707-98BC-EEC14B454866}"/>
    <dgm:cxn modelId="{B67E3F05-8720-4B5E-BE44-053ED15170E4}" type="presOf" srcId="{593B751E-1383-4ECC-BB69-6FE5EE21EA61}" destId="{47EE986A-696F-4A21-A78B-64273F5B1912}" srcOrd="1" destOrd="0" presId="urn:microsoft.com/office/officeart/2005/8/layout/hierarchy5"/>
    <dgm:cxn modelId="{73C578EA-61B1-43A1-8893-39EAD45B5604}" type="presOf" srcId="{8AE866DB-6CDC-41F7-81D6-D6729F60C45A}" destId="{38AD77F1-CCAB-410A-9060-69A0C4918EF8}" srcOrd="1" destOrd="0" presId="urn:microsoft.com/office/officeart/2005/8/layout/hierarchy5"/>
    <dgm:cxn modelId="{BBB1CE85-C081-4C25-8AD3-D8BB9BCBB65D}" type="presOf" srcId="{9B01AA40-0653-46E9-8AE6-031F612BD5B6}" destId="{71AF1315-F0F0-4CB9-B0EE-4D65F3EE30A8}" srcOrd="0" destOrd="0" presId="urn:microsoft.com/office/officeart/2005/8/layout/hierarchy5"/>
    <dgm:cxn modelId="{603E8248-F56E-4447-8FE2-6EA31C00FE19}" type="presOf" srcId="{CE760E34-4F07-472F-9575-A5660E186658}" destId="{AF3CD4D8-48EF-4AF3-A5DD-D3CE01E73E6A}" srcOrd="0" destOrd="0" presId="urn:microsoft.com/office/officeart/2005/8/layout/hierarchy5"/>
    <dgm:cxn modelId="{93563D3E-E78C-477A-A8D6-A0669E7119E1}" type="presOf" srcId="{3102053B-B227-4A95-ABDE-1F7E66DC7983}" destId="{E220A374-8110-4B12-A7A2-06A609FA166B}" srcOrd="0" destOrd="0" presId="urn:microsoft.com/office/officeart/2005/8/layout/hierarchy5"/>
    <dgm:cxn modelId="{D5D39C9E-F895-494E-81F9-2492852F7223}" srcId="{CE760E34-4F07-472F-9575-A5660E186658}" destId="{BBF2DA71-2320-4628-A202-C49A9C2A43BC}" srcOrd="0" destOrd="0" parTransId="{2A1A7C9F-C4BB-4258-9B7E-ABB8DD8A5274}" sibTransId="{25DDF1DE-28A4-41E9-80DB-45A38BBD7C6C}"/>
    <dgm:cxn modelId="{18238672-7228-4F0D-9F32-2EFAF48E72FD}" type="presOf" srcId="{8EFB0C41-6066-4205-B37E-26C4459C135D}" destId="{24F456C7-1F41-43E5-9D54-9FC951CFCDE0}" srcOrd="0" destOrd="0" presId="urn:microsoft.com/office/officeart/2005/8/layout/hierarchy5"/>
    <dgm:cxn modelId="{AD23B4E2-505E-4B88-8AFA-C606F8204ED8}" type="presOf" srcId="{8EFB0C41-6066-4205-B37E-26C4459C135D}" destId="{0C7FBBBB-42C0-4D21-84DF-52A5130520B8}" srcOrd="1" destOrd="0" presId="urn:microsoft.com/office/officeart/2005/8/layout/hierarchy5"/>
    <dgm:cxn modelId="{E950E722-4AF2-443B-B9B0-A216C6525D24}" type="presOf" srcId="{867F7815-D3D2-4BDC-AF78-A468E8EAF43B}" destId="{ADB133B0-5294-4C86-A599-0CFAD81715DD}" srcOrd="1" destOrd="0" presId="urn:microsoft.com/office/officeart/2005/8/layout/hierarchy5"/>
    <dgm:cxn modelId="{73ED4015-E4C4-4445-9C8A-021BA52B6268}" type="presOf" srcId="{E3C843B2-A6BD-4EFB-81AB-DCEE8D99CD1E}" destId="{E5969290-14E9-4546-8B5E-AC2E42C4C179}" srcOrd="0" destOrd="0" presId="urn:microsoft.com/office/officeart/2005/8/layout/hierarchy5"/>
    <dgm:cxn modelId="{2061E7A4-C522-4CD9-BECC-8073671FFF30}" type="presOf" srcId="{2A1A7C9F-C4BB-4258-9B7E-ABB8DD8A5274}" destId="{A8B171C2-087A-4096-8D06-D59BFA2540DB}" srcOrd="0" destOrd="0" presId="urn:microsoft.com/office/officeart/2005/8/layout/hierarchy5"/>
    <dgm:cxn modelId="{5A9136B9-72F8-4E4C-B6DA-86A6B0E99FB3}" type="presOf" srcId="{1B401064-1E74-4499-8F27-CA67DB7FED0D}" destId="{96238224-E89A-4068-8BAA-95EEDC8CC609}" srcOrd="0" destOrd="0" presId="urn:microsoft.com/office/officeart/2005/8/layout/hierarchy5"/>
    <dgm:cxn modelId="{FC88DDB6-E84F-49C9-9F31-405971E09DEA}" srcId="{1B401064-1E74-4499-8F27-CA67DB7FED0D}" destId="{8F41E804-3B09-4295-89CA-BBED9B196036}" srcOrd="2" destOrd="0" parTransId="{B89A4EE6-4B05-41B3-92CE-3983A11471AB}" sibTransId="{E33899D4-37B1-4F70-A1BD-03D1C5986E39}"/>
    <dgm:cxn modelId="{D0D748DD-3B5B-4FAB-B105-68C117F3B9E0}" srcId="{1B401064-1E74-4499-8F27-CA67DB7FED0D}" destId="{05DCB603-EA31-4219-9E46-40BB1E316B12}" srcOrd="0" destOrd="0" parTransId="{DD670D54-FE5E-4199-ABCF-63DE42BF542B}" sibTransId="{CFF000A0-F15F-4A2B-BF6F-B996CCD49121}"/>
    <dgm:cxn modelId="{44AE94D8-9525-4343-80EE-D384A6D84CB2}" type="presOf" srcId="{15A29D89-2E03-4C3E-B5BA-488A8A1DADBF}" destId="{E807D0EA-DEEC-42B3-8424-15E22516AE6E}" srcOrd="0" destOrd="0" presId="urn:microsoft.com/office/officeart/2005/8/layout/hierarchy5"/>
    <dgm:cxn modelId="{E71B1115-EC5A-4E8A-AB5B-63D7C4EC40E5}" srcId="{1B401064-1E74-4499-8F27-CA67DB7FED0D}" destId="{37B2618E-D493-4AF4-831F-80DD4513A74B}" srcOrd="3" destOrd="0" parTransId="{54C6C058-2A57-484A-8CA4-1EA1C88169A4}" sibTransId="{ADFFCF1F-F671-48D2-B37B-A204353A8B77}"/>
    <dgm:cxn modelId="{E4A17977-5F5C-4281-8002-3225D7602820}" srcId="{05DCB603-EA31-4219-9E46-40BB1E316B12}" destId="{E3C843B2-A6BD-4EFB-81AB-DCEE8D99CD1E}" srcOrd="1" destOrd="0" parTransId="{3102053B-B227-4A95-ABDE-1F7E66DC7983}" sibTransId="{DCABE609-6D16-4C86-A528-DDF16685AA3C}"/>
    <dgm:cxn modelId="{18BF2E63-BDD5-4D1F-B036-490B5ACCC039}" type="presOf" srcId="{76329EB6-DBBD-474F-A799-9CFFDAE18F30}" destId="{BD611240-15FB-4D33-8AD6-0306D0890165}" srcOrd="1" destOrd="0" presId="urn:microsoft.com/office/officeart/2005/8/layout/hierarchy5"/>
    <dgm:cxn modelId="{AF9A3CE3-C546-4220-8079-3FF41D0BF0D0}" type="presOf" srcId="{37B2618E-D493-4AF4-831F-80DD4513A74B}" destId="{33D8BF50-5EF0-44E4-A9F0-CA789654634E}" srcOrd="1" destOrd="0" presId="urn:microsoft.com/office/officeart/2005/8/layout/hierarchy5"/>
    <dgm:cxn modelId="{4E9AC427-D651-4306-9E63-3543864E1068}" type="presOf" srcId="{3CD1769F-8C08-46D2-8301-154A1C4BD3B4}" destId="{25EA250C-9F5C-4B1E-BF76-09335A9F389A}" srcOrd="0" destOrd="0" presId="urn:microsoft.com/office/officeart/2005/8/layout/hierarchy5"/>
    <dgm:cxn modelId="{233935C1-6F15-4294-8ADF-83645DF4F08C}" type="presOf" srcId="{EDFDAB34-DA43-4A6A-B811-71175DD4620A}" destId="{BD89B2DE-17B1-4BA5-8BB3-A7EB9D6C117A}" srcOrd="1" destOrd="0" presId="urn:microsoft.com/office/officeart/2005/8/layout/hierarchy5"/>
    <dgm:cxn modelId="{74869889-87EE-4607-9165-2C781A0513D3}" type="presOf" srcId="{8F41E804-3B09-4295-89CA-BBED9B196036}" destId="{C7FC1243-4D80-4F47-B8E7-EDA355375011}" srcOrd="0" destOrd="0" presId="urn:microsoft.com/office/officeart/2005/8/layout/hierarchy5"/>
    <dgm:cxn modelId="{68978ACD-29E3-4FF5-A769-19AC1B92EAB1}" type="presOf" srcId="{76329EB6-DBBD-474F-A799-9CFFDAE18F30}" destId="{4F4D4C92-3280-433C-9DF9-65DE9BEB13E5}" srcOrd="0" destOrd="0" presId="urn:microsoft.com/office/officeart/2005/8/layout/hierarchy5"/>
    <dgm:cxn modelId="{197E722F-ED29-431D-B14E-BA11B1D58786}" type="presOf" srcId="{96668559-EDDB-421C-99E1-F09A8A32ED4C}" destId="{F5C2E4F4-3EAC-447D-9030-0202584FA147}" srcOrd="1" destOrd="0" presId="urn:microsoft.com/office/officeart/2005/8/layout/hierarchy5"/>
    <dgm:cxn modelId="{EBDB8DAC-E92C-4395-B853-D49B46CB30F3}" type="presOf" srcId="{593B751E-1383-4ECC-BB69-6FE5EE21EA61}" destId="{8EA7E0F9-387B-46C9-A15E-9A88A7BC6803}" srcOrd="0" destOrd="0" presId="urn:microsoft.com/office/officeart/2005/8/layout/hierarchy5"/>
    <dgm:cxn modelId="{0E60CB19-EFBE-41B9-97F2-C6703EDA898D}" type="presOf" srcId="{69B4616A-D9B9-45FC-8682-BF5FB7AC48CA}" destId="{2C6BA012-FDB2-4AB9-BDFA-32C81E0CA9C5}" srcOrd="0" destOrd="0" presId="urn:microsoft.com/office/officeart/2005/8/layout/hierarchy5"/>
    <dgm:cxn modelId="{6A554544-A660-4B98-BE43-1FC8AE8FEA0E}" srcId="{D71CD42F-9EBC-43A1-9134-97B5C26F72C3}" destId="{9B01AA40-0653-46E9-8AE6-031F612BD5B6}" srcOrd="1" destOrd="0" parTransId="{EDFDAB34-DA43-4A6A-B811-71175DD4620A}" sibTransId="{659DC860-724C-4501-9646-070D61F3931D}"/>
    <dgm:cxn modelId="{1B03DC0A-1A36-4556-AF4F-C6E73C5F65FD}" type="presOf" srcId="{EDFDAB34-DA43-4A6A-B811-71175DD4620A}" destId="{C84D35F2-1D0F-45CD-8814-90C266E41648}" srcOrd="0" destOrd="0" presId="urn:microsoft.com/office/officeart/2005/8/layout/hierarchy5"/>
    <dgm:cxn modelId="{4A351876-9B63-4C62-AE8C-4ABEB5AE81F5}" type="presOf" srcId="{2A1A7C9F-C4BB-4258-9B7E-ABB8DD8A5274}" destId="{BCB3B49A-7BBC-433D-B3D2-318828E7441E}" srcOrd="1" destOrd="0" presId="urn:microsoft.com/office/officeart/2005/8/layout/hierarchy5"/>
    <dgm:cxn modelId="{C355CBCF-0A1F-4BEF-85B0-1B6117071B12}" type="presOf" srcId="{3102053B-B227-4A95-ABDE-1F7E66DC7983}" destId="{06441BD2-8E1A-4ACE-9BD2-6DD350B12D47}" srcOrd="1" destOrd="0" presId="urn:microsoft.com/office/officeart/2005/8/layout/hierarchy5"/>
    <dgm:cxn modelId="{4840B4EF-87B9-40D5-AE04-C2AE431FBE2A}" type="presOf" srcId="{07DD178E-8F97-4BD9-844C-A45747862BA0}" destId="{2718E8BE-6B3A-4159-90E2-1BE487566216}" srcOrd="0" destOrd="0" presId="urn:microsoft.com/office/officeart/2005/8/layout/hierarchy5"/>
    <dgm:cxn modelId="{44F7C20E-DF8A-4E97-895B-A5F6312BBCEA}" type="presOf" srcId="{8AE866DB-6CDC-41F7-81D6-D6729F60C45A}" destId="{D5EECE16-DD15-4E88-8841-4086EFBD1D6C}" srcOrd="0" destOrd="0" presId="urn:microsoft.com/office/officeart/2005/8/layout/hierarchy5"/>
    <dgm:cxn modelId="{95B4ED56-DC59-409A-800B-D82A95720100}" type="presOf" srcId="{96668559-EDDB-421C-99E1-F09A8A32ED4C}" destId="{B2659F65-F535-469F-ACE6-C589579091A3}" srcOrd="0" destOrd="0" presId="urn:microsoft.com/office/officeart/2005/8/layout/hierarchy5"/>
    <dgm:cxn modelId="{1B9E2D51-FCE8-4734-89E8-4B7335E609B8}" type="presOf" srcId="{37B2618E-D493-4AF4-831F-80DD4513A74B}" destId="{316068B3-DE2E-4B89-A763-0C0E9CB8A2E7}" srcOrd="0" destOrd="0" presId="urn:microsoft.com/office/officeart/2005/8/layout/hierarchy5"/>
    <dgm:cxn modelId="{9AD2F4BF-669C-4CD6-978C-F728F8CAF419}" srcId="{3CD1769F-8C08-46D2-8301-154A1C4BD3B4}" destId="{15A29D89-2E03-4C3E-B5BA-488A8A1DADBF}" srcOrd="0" destOrd="0" parTransId="{8AE866DB-6CDC-41F7-81D6-D6729F60C45A}" sibTransId="{217AD861-792F-4153-A58B-64D5C8EF0D76}"/>
    <dgm:cxn modelId="{0261EA09-B2A4-47E2-88EB-DDF3C9D330F4}" type="presOf" srcId="{9416D9B5-7213-46A9-8B8C-63BDA6F5F9BB}" destId="{F277C0CF-6ABF-43AE-BFFE-055E3EBC4CA9}" srcOrd="0" destOrd="0" presId="urn:microsoft.com/office/officeart/2005/8/layout/hierarchy5"/>
    <dgm:cxn modelId="{D3F5419F-BD4B-4BB6-9267-298DCDF63321}" srcId="{05DCB603-EA31-4219-9E46-40BB1E316B12}" destId="{CE760E34-4F07-472F-9575-A5660E186658}" srcOrd="0" destOrd="0" parTransId="{8EFB0C41-6066-4205-B37E-26C4459C135D}" sibTransId="{1988D8CE-9795-46F5-BFD6-0593E61233D4}"/>
    <dgm:cxn modelId="{6BA1F3A0-BD9B-46CC-9E6B-85E1CC9AA2CE}" type="presOf" srcId="{69B4616A-D9B9-45FC-8682-BF5FB7AC48CA}" destId="{1AA3D9CD-75F4-48BB-A1BB-D20804E5F65A}" srcOrd="1" destOrd="0" presId="urn:microsoft.com/office/officeart/2005/8/layout/hierarchy5"/>
    <dgm:cxn modelId="{FF381113-8CA4-41F7-AD73-663A43B375BB}" type="presParOf" srcId="{96238224-E89A-4068-8BAA-95EEDC8CC609}" destId="{336CCEFF-A95C-4A18-A91C-684DD7D9035F}" srcOrd="0" destOrd="0" presId="urn:microsoft.com/office/officeart/2005/8/layout/hierarchy5"/>
    <dgm:cxn modelId="{EE1791E1-29B4-48F4-AE0E-71E8F3D195C8}" type="presParOf" srcId="{336CCEFF-A95C-4A18-A91C-684DD7D9035F}" destId="{08CF5AE1-9DBE-4128-B110-89BEFD49A3CE}" srcOrd="0" destOrd="0" presId="urn:microsoft.com/office/officeart/2005/8/layout/hierarchy5"/>
    <dgm:cxn modelId="{1D1F5924-7DE4-4257-872E-8A5AC57EA837}" type="presParOf" srcId="{336CCEFF-A95C-4A18-A91C-684DD7D9035F}" destId="{88B9973D-CEE7-425B-BFC2-46C2BC975140}" srcOrd="1" destOrd="0" presId="urn:microsoft.com/office/officeart/2005/8/layout/hierarchy5"/>
    <dgm:cxn modelId="{27FFE65B-4116-4B7A-BA36-B59E0C3A5CF4}" type="presParOf" srcId="{88B9973D-CEE7-425B-BFC2-46C2BC975140}" destId="{A7431C75-CDC0-496E-A6A1-0CC190472BF6}" srcOrd="0" destOrd="0" presId="urn:microsoft.com/office/officeart/2005/8/layout/hierarchy5"/>
    <dgm:cxn modelId="{56DFA21C-D24D-4F5E-8918-1F4F18EAACB5}" type="presParOf" srcId="{A7431C75-CDC0-496E-A6A1-0CC190472BF6}" destId="{11878959-02BC-4AF2-8620-153FCCAEDDB6}" srcOrd="0" destOrd="0" presId="urn:microsoft.com/office/officeart/2005/8/layout/hierarchy5"/>
    <dgm:cxn modelId="{5A496793-7118-4508-A57E-2F5AF60DFEEF}" type="presParOf" srcId="{A7431C75-CDC0-496E-A6A1-0CC190472BF6}" destId="{B8E9CDDD-6B67-428D-8EF4-620E56817F76}" srcOrd="1" destOrd="0" presId="urn:microsoft.com/office/officeart/2005/8/layout/hierarchy5"/>
    <dgm:cxn modelId="{2E776987-D835-44E2-92E9-8776DADB0C19}" type="presParOf" srcId="{B8E9CDDD-6B67-428D-8EF4-620E56817F76}" destId="{24F456C7-1F41-43E5-9D54-9FC951CFCDE0}" srcOrd="0" destOrd="0" presId="urn:microsoft.com/office/officeart/2005/8/layout/hierarchy5"/>
    <dgm:cxn modelId="{0E8D09FE-B9AF-4440-B1C2-A65BAB86F67B}" type="presParOf" srcId="{24F456C7-1F41-43E5-9D54-9FC951CFCDE0}" destId="{0C7FBBBB-42C0-4D21-84DF-52A5130520B8}" srcOrd="0" destOrd="0" presId="urn:microsoft.com/office/officeart/2005/8/layout/hierarchy5"/>
    <dgm:cxn modelId="{85AB9D67-62EE-4ED5-951B-2F569F074AB5}" type="presParOf" srcId="{B8E9CDDD-6B67-428D-8EF4-620E56817F76}" destId="{C6773DEB-41F7-4165-A954-C943DC20AD52}" srcOrd="1" destOrd="0" presId="urn:microsoft.com/office/officeart/2005/8/layout/hierarchy5"/>
    <dgm:cxn modelId="{D589A5D6-A749-473C-A3D6-B5F7C91CDB31}" type="presParOf" srcId="{C6773DEB-41F7-4165-A954-C943DC20AD52}" destId="{AF3CD4D8-48EF-4AF3-A5DD-D3CE01E73E6A}" srcOrd="0" destOrd="0" presId="urn:microsoft.com/office/officeart/2005/8/layout/hierarchy5"/>
    <dgm:cxn modelId="{61096BBD-ED3D-420D-BF49-17B57528409C}" type="presParOf" srcId="{C6773DEB-41F7-4165-A954-C943DC20AD52}" destId="{3452F100-E454-42F4-92FA-38076C1314D6}" srcOrd="1" destOrd="0" presId="urn:microsoft.com/office/officeart/2005/8/layout/hierarchy5"/>
    <dgm:cxn modelId="{8CB4FAC0-00F8-493F-8347-3F9AF4BAA381}" type="presParOf" srcId="{3452F100-E454-42F4-92FA-38076C1314D6}" destId="{A8B171C2-087A-4096-8D06-D59BFA2540DB}" srcOrd="0" destOrd="0" presId="urn:microsoft.com/office/officeart/2005/8/layout/hierarchy5"/>
    <dgm:cxn modelId="{12AC1552-422D-401B-8CF8-60263D90EBBB}" type="presParOf" srcId="{A8B171C2-087A-4096-8D06-D59BFA2540DB}" destId="{BCB3B49A-7BBC-433D-B3D2-318828E7441E}" srcOrd="0" destOrd="0" presId="urn:microsoft.com/office/officeart/2005/8/layout/hierarchy5"/>
    <dgm:cxn modelId="{BCD1C5DF-261C-4D3F-8855-D89E3875E0F8}" type="presParOf" srcId="{3452F100-E454-42F4-92FA-38076C1314D6}" destId="{AB0270D1-6633-4088-A2EE-7E32465F3BC2}" srcOrd="1" destOrd="0" presId="urn:microsoft.com/office/officeart/2005/8/layout/hierarchy5"/>
    <dgm:cxn modelId="{8463E7AB-148E-4A9A-A177-BC026827A350}" type="presParOf" srcId="{AB0270D1-6633-4088-A2EE-7E32465F3BC2}" destId="{64C4F504-FF8E-4E8C-AE51-6633DA2052DA}" srcOrd="0" destOrd="0" presId="urn:microsoft.com/office/officeart/2005/8/layout/hierarchy5"/>
    <dgm:cxn modelId="{C8B5306C-DF9E-4987-BDA2-D279590A4DC6}" type="presParOf" srcId="{AB0270D1-6633-4088-A2EE-7E32465F3BC2}" destId="{BBBD9332-9952-45C4-A229-B5C5B85B812A}" srcOrd="1" destOrd="0" presId="urn:microsoft.com/office/officeart/2005/8/layout/hierarchy5"/>
    <dgm:cxn modelId="{95E0F2F5-660B-454C-A9BD-D8F0564CD71C}" type="presParOf" srcId="{BBBD9332-9952-45C4-A229-B5C5B85B812A}" destId="{4F4D4C92-3280-433C-9DF9-65DE9BEB13E5}" srcOrd="0" destOrd="0" presId="urn:microsoft.com/office/officeart/2005/8/layout/hierarchy5"/>
    <dgm:cxn modelId="{7BBF8111-ECE9-4A17-9077-0EB38E5EAE89}" type="presParOf" srcId="{4F4D4C92-3280-433C-9DF9-65DE9BEB13E5}" destId="{BD611240-15FB-4D33-8AD6-0306D0890165}" srcOrd="0" destOrd="0" presId="urn:microsoft.com/office/officeart/2005/8/layout/hierarchy5"/>
    <dgm:cxn modelId="{374B2392-BF1B-493D-AC70-E14F41976D5D}" type="presParOf" srcId="{BBBD9332-9952-45C4-A229-B5C5B85B812A}" destId="{CC98C9B3-CC14-4A7A-A36F-AEEDB35D6E04}" srcOrd="1" destOrd="0" presId="urn:microsoft.com/office/officeart/2005/8/layout/hierarchy5"/>
    <dgm:cxn modelId="{4266D51B-6756-431F-AF48-22C61DA2457F}" type="presParOf" srcId="{CC98C9B3-CC14-4A7A-A36F-AEEDB35D6E04}" destId="{F277C0CF-6ABF-43AE-BFFE-055E3EBC4CA9}" srcOrd="0" destOrd="0" presId="urn:microsoft.com/office/officeart/2005/8/layout/hierarchy5"/>
    <dgm:cxn modelId="{FBD53C24-6CAB-478D-8D58-67EE5B9DAE65}" type="presParOf" srcId="{CC98C9B3-CC14-4A7A-A36F-AEEDB35D6E04}" destId="{0E00B13A-CA57-48B5-8528-72C233D61056}" srcOrd="1" destOrd="0" presId="urn:microsoft.com/office/officeart/2005/8/layout/hierarchy5"/>
    <dgm:cxn modelId="{B1F4DFAE-AA7B-43C0-98A1-C1AC5F5641CD}" type="presParOf" srcId="{3452F100-E454-42F4-92FA-38076C1314D6}" destId="{2C6BA012-FDB2-4AB9-BDFA-32C81E0CA9C5}" srcOrd="2" destOrd="0" presId="urn:microsoft.com/office/officeart/2005/8/layout/hierarchy5"/>
    <dgm:cxn modelId="{C2136D74-B07A-4074-9696-31A6EAA844EA}" type="presParOf" srcId="{2C6BA012-FDB2-4AB9-BDFA-32C81E0CA9C5}" destId="{1AA3D9CD-75F4-48BB-A1BB-D20804E5F65A}" srcOrd="0" destOrd="0" presId="urn:microsoft.com/office/officeart/2005/8/layout/hierarchy5"/>
    <dgm:cxn modelId="{6B7F239D-8569-491B-8EE1-D7E2EC0DC01F}" type="presParOf" srcId="{3452F100-E454-42F4-92FA-38076C1314D6}" destId="{BD3EE3E9-451B-4E52-9C64-BEB6BED6D795}" srcOrd="3" destOrd="0" presId="urn:microsoft.com/office/officeart/2005/8/layout/hierarchy5"/>
    <dgm:cxn modelId="{BB896B97-D793-4EE0-AAF1-ED4C53A60A5F}" type="presParOf" srcId="{BD3EE3E9-451B-4E52-9C64-BEB6BED6D795}" destId="{F1573B88-3624-4CBD-9202-EB4056ECDD25}" srcOrd="0" destOrd="0" presId="urn:microsoft.com/office/officeart/2005/8/layout/hierarchy5"/>
    <dgm:cxn modelId="{2D50689B-BE8A-4EF6-ADEA-033DAE2B6D9D}" type="presParOf" srcId="{BD3EE3E9-451B-4E52-9C64-BEB6BED6D795}" destId="{B69C22BC-2BFB-4D0F-A11D-501D7FC24B1B}" srcOrd="1" destOrd="0" presId="urn:microsoft.com/office/officeart/2005/8/layout/hierarchy5"/>
    <dgm:cxn modelId="{20DEEA05-7C3F-49E1-BB5A-E77752409C23}" type="presParOf" srcId="{B69C22BC-2BFB-4D0F-A11D-501D7FC24B1B}" destId="{8EA7E0F9-387B-46C9-A15E-9A88A7BC6803}" srcOrd="0" destOrd="0" presId="urn:microsoft.com/office/officeart/2005/8/layout/hierarchy5"/>
    <dgm:cxn modelId="{D1B05C37-5E8D-428C-9EA6-96F597EC5E02}" type="presParOf" srcId="{8EA7E0F9-387B-46C9-A15E-9A88A7BC6803}" destId="{47EE986A-696F-4A21-A78B-64273F5B1912}" srcOrd="0" destOrd="0" presId="urn:microsoft.com/office/officeart/2005/8/layout/hierarchy5"/>
    <dgm:cxn modelId="{D4F95D11-CF21-423B-A2EB-9FFC5422F988}" type="presParOf" srcId="{B69C22BC-2BFB-4D0F-A11D-501D7FC24B1B}" destId="{DA146B5E-D8F2-41AB-8947-7C555F9BB07E}" srcOrd="1" destOrd="0" presId="urn:microsoft.com/office/officeart/2005/8/layout/hierarchy5"/>
    <dgm:cxn modelId="{B2E8F4D9-982C-4E5A-B51B-8E92246A6EF8}" type="presParOf" srcId="{DA146B5E-D8F2-41AB-8947-7C555F9BB07E}" destId="{2718E8BE-6B3A-4159-90E2-1BE487566216}" srcOrd="0" destOrd="0" presId="urn:microsoft.com/office/officeart/2005/8/layout/hierarchy5"/>
    <dgm:cxn modelId="{C41B9F3F-9D0D-42BF-BC1D-3549C66FA218}" type="presParOf" srcId="{DA146B5E-D8F2-41AB-8947-7C555F9BB07E}" destId="{D864A21F-7628-46CD-8EAD-03D0D5275307}" srcOrd="1" destOrd="0" presId="urn:microsoft.com/office/officeart/2005/8/layout/hierarchy5"/>
    <dgm:cxn modelId="{16132139-9378-475E-9AC2-A172C80B9FE5}" type="presParOf" srcId="{B69C22BC-2BFB-4D0F-A11D-501D7FC24B1B}" destId="{C84D35F2-1D0F-45CD-8814-90C266E41648}" srcOrd="2" destOrd="0" presId="urn:microsoft.com/office/officeart/2005/8/layout/hierarchy5"/>
    <dgm:cxn modelId="{407116B3-3097-44CE-A681-D421398092CE}" type="presParOf" srcId="{C84D35F2-1D0F-45CD-8814-90C266E41648}" destId="{BD89B2DE-17B1-4BA5-8BB3-A7EB9D6C117A}" srcOrd="0" destOrd="0" presId="urn:microsoft.com/office/officeart/2005/8/layout/hierarchy5"/>
    <dgm:cxn modelId="{B94A3B00-E010-4634-AD4B-98D95FA88F76}" type="presParOf" srcId="{B69C22BC-2BFB-4D0F-A11D-501D7FC24B1B}" destId="{98D9CC92-09D4-4A16-A99C-93EB581E257C}" srcOrd="3" destOrd="0" presId="urn:microsoft.com/office/officeart/2005/8/layout/hierarchy5"/>
    <dgm:cxn modelId="{71FCAC9A-BB4C-4DE4-8054-B254763097EA}" type="presParOf" srcId="{98D9CC92-09D4-4A16-A99C-93EB581E257C}" destId="{71AF1315-F0F0-4CB9-B0EE-4D65F3EE30A8}" srcOrd="0" destOrd="0" presId="urn:microsoft.com/office/officeart/2005/8/layout/hierarchy5"/>
    <dgm:cxn modelId="{3DB48C0C-E52B-4D17-A553-70722E67BCBD}" type="presParOf" srcId="{98D9CC92-09D4-4A16-A99C-93EB581E257C}" destId="{F16EE3D7-A8A9-438F-A909-4B317AAA1BEC}" srcOrd="1" destOrd="0" presId="urn:microsoft.com/office/officeart/2005/8/layout/hierarchy5"/>
    <dgm:cxn modelId="{DAA357C2-515F-4E89-8F55-FFE35B1AE78A}" type="presParOf" srcId="{B8E9CDDD-6B67-428D-8EF4-620E56817F76}" destId="{E220A374-8110-4B12-A7A2-06A609FA166B}" srcOrd="2" destOrd="0" presId="urn:microsoft.com/office/officeart/2005/8/layout/hierarchy5"/>
    <dgm:cxn modelId="{E08960D0-2DE1-43B8-B567-8A4D789D8BBD}" type="presParOf" srcId="{E220A374-8110-4B12-A7A2-06A609FA166B}" destId="{06441BD2-8E1A-4ACE-9BD2-6DD350B12D47}" srcOrd="0" destOrd="0" presId="urn:microsoft.com/office/officeart/2005/8/layout/hierarchy5"/>
    <dgm:cxn modelId="{FC53DE73-8153-4011-A0E7-08DE43DC6D85}" type="presParOf" srcId="{B8E9CDDD-6B67-428D-8EF4-620E56817F76}" destId="{958C4E2A-5797-4B81-8289-727ED524479E}" srcOrd="3" destOrd="0" presId="urn:microsoft.com/office/officeart/2005/8/layout/hierarchy5"/>
    <dgm:cxn modelId="{0A759099-3577-48B4-9FD6-FA71BA22A184}" type="presParOf" srcId="{958C4E2A-5797-4B81-8289-727ED524479E}" destId="{E5969290-14E9-4546-8B5E-AC2E42C4C179}" srcOrd="0" destOrd="0" presId="urn:microsoft.com/office/officeart/2005/8/layout/hierarchy5"/>
    <dgm:cxn modelId="{E170283B-6EDF-4442-8D5C-0ACB8399B7A8}" type="presParOf" srcId="{958C4E2A-5797-4B81-8289-727ED524479E}" destId="{5995B301-4565-44B4-BE6A-6ECB81DEF183}" srcOrd="1" destOrd="0" presId="urn:microsoft.com/office/officeart/2005/8/layout/hierarchy5"/>
    <dgm:cxn modelId="{789BA3C4-0064-4842-85B4-58707EDD7937}" type="presParOf" srcId="{5995B301-4565-44B4-BE6A-6ECB81DEF183}" destId="{B2659F65-F535-469F-ACE6-C589579091A3}" srcOrd="0" destOrd="0" presId="urn:microsoft.com/office/officeart/2005/8/layout/hierarchy5"/>
    <dgm:cxn modelId="{7B644316-B51A-4A15-8BE3-6536ED776BA6}" type="presParOf" srcId="{B2659F65-F535-469F-ACE6-C589579091A3}" destId="{F5C2E4F4-3EAC-447D-9030-0202584FA147}" srcOrd="0" destOrd="0" presId="urn:microsoft.com/office/officeart/2005/8/layout/hierarchy5"/>
    <dgm:cxn modelId="{A1ACFDEC-9218-40F2-889F-989561513B20}" type="presParOf" srcId="{5995B301-4565-44B4-BE6A-6ECB81DEF183}" destId="{6A3CBFE1-633A-4CF4-9DEE-2EE89F4E5860}" srcOrd="1" destOrd="0" presId="urn:microsoft.com/office/officeart/2005/8/layout/hierarchy5"/>
    <dgm:cxn modelId="{1C5D8383-C985-45DC-AADA-134A6CAB0FC7}" type="presParOf" srcId="{6A3CBFE1-633A-4CF4-9DEE-2EE89F4E5860}" destId="{25EA250C-9F5C-4B1E-BF76-09335A9F389A}" srcOrd="0" destOrd="0" presId="urn:microsoft.com/office/officeart/2005/8/layout/hierarchy5"/>
    <dgm:cxn modelId="{404F815C-E562-4A5F-A2BF-9CAE7E5CF2DE}" type="presParOf" srcId="{6A3CBFE1-633A-4CF4-9DEE-2EE89F4E5860}" destId="{CF1B94AD-7901-4977-8540-134680CEEC40}" srcOrd="1" destOrd="0" presId="urn:microsoft.com/office/officeart/2005/8/layout/hierarchy5"/>
    <dgm:cxn modelId="{ACCCF432-E00F-4063-8F84-B27D567A32FF}" type="presParOf" srcId="{CF1B94AD-7901-4977-8540-134680CEEC40}" destId="{D5EECE16-DD15-4E88-8841-4086EFBD1D6C}" srcOrd="0" destOrd="0" presId="urn:microsoft.com/office/officeart/2005/8/layout/hierarchy5"/>
    <dgm:cxn modelId="{EFB8078B-C622-45A8-825C-D1D71F8FB6BD}" type="presParOf" srcId="{D5EECE16-DD15-4E88-8841-4086EFBD1D6C}" destId="{38AD77F1-CCAB-410A-9060-69A0C4918EF8}" srcOrd="0" destOrd="0" presId="urn:microsoft.com/office/officeart/2005/8/layout/hierarchy5"/>
    <dgm:cxn modelId="{F51C2DB5-DA71-4AB7-9203-1773D1D121D1}" type="presParOf" srcId="{CF1B94AD-7901-4977-8540-134680CEEC40}" destId="{C792E0BE-99BF-428F-8487-9DAFA112F63E}" srcOrd="1" destOrd="0" presId="urn:microsoft.com/office/officeart/2005/8/layout/hierarchy5"/>
    <dgm:cxn modelId="{30924A1F-ADFA-4922-BE10-360DF95DEDA7}" type="presParOf" srcId="{C792E0BE-99BF-428F-8487-9DAFA112F63E}" destId="{E807D0EA-DEEC-42B3-8424-15E22516AE6E}" srcOrd="0" destOrd="0" presId="urn:microsoft.com/office/officeart/2005/8/layout/hierarchy5"/>
    <dgm:cxn modelId="{313BC2DC-6546-42FC-988C-AF3368EEDF2C}" type="presParOf" srcId="{C792E0BE-99BF-428F-8487-9DAFA112F63E}" destId="{AA787D1D-E377-47B2-8E89-F0D4247103F0}" srcOrd="1" destOrd="0" presId="urn:microsoft.com/office/officeart/2005/8/layout/hierarchy5"/>
    <dgm:cxn modelId="{91E1E18E-032B-4B76-99FB-F470F1C0FF5E}" type="presParOf" srcId="{96238224-E89A-4068-8BAA-95EEDC8CC609}" destId="{E5EAAC8E-B44D-4793-9232-BEE276B74BFC}" srcOrd="1" destOrd="0" presId="urn:microsoft.com/office/officeart/2005/8/layout/hierarchy5"/>
    <dgm:cxn modelId="{CCD36297-5DAA-4FAF-B492-CEEBB911EC7C}" type="presParOf" srcId="{E5EAAC8E-B44D-4793-9232-BEE276B74BFC}" destId="{D6AD660A-09DC-4803-8DB5-73BF94EE9FB9}" srcOrd="0" destOrd="0" presId="urn:microsoft.com/office/officeart/2005/8/layout/hierarchy5"/>
    <dgm:cxn modelId="{9458177F-3B01-4C05-8C81-79453BCE44CC}" type="presParOf" srcId="{D6AD660A-09DC-4803-8DB5-73BF94EE9FB9}" destId="{2CCA0833-1ACE-44D1-B634-3ECDF764E77A}" srcOrd="0" destOrd="0" presId="urn:microsoft.com/office/officeart/2005/8/layout/hierarchy5"/>
    <dgm:cxn modelId="{05D641F9-162C-44B4-9A9D-82DA85E6EC56}" type="presParOf" srcId="{D6AD660A-09DC-4803-8DB5-73BF94EE9FB9}" destId="{ADB133B0-5294-4C86-A599-0CFAD81715DD}" srcOrd="1" destOrd="0" presId="urn:microsoft.com/office/officeart/2005/8/layout/hierarchy5"/>
    <dgm:cxn modelId="{91687D7E-1574-43ED-A2B0-BEDFB518AB74}" type="presParOf" srcId="{E5EAAC8E-B44D-4793-9232-BEE276B74BFC}" destId="{9EBF71A3-403C-49FF-B63F-201653F11168}" srcOrd="1" destOrd="0" presId="urn:microsoft.com/office/officeart/2005/8/layout/hierarchy5"/>
    <dgm:cxn modelId="{6058B561-6C39-4D9C-986B-FA19CFA0915D}" type="presParOf" srcId="{9EBF71A3-403C-49FF-B63F-201653F11168}" destId="{9B51F907-53FF-43A5-9E06-56E23B9E2152}" srcOrd="0" destOrd="0" presId="urn:microsoft.com/office/officeart/2005/8/layout/hierarchy5"/>
    <dgm:cxn modelId="{E09D6D36-FD1F-4499-A9E0-FC4EDFA1F24A}" type="presParOf" srcId="{E5EAAC8E-B44D-4793-9232-BEE276B74BFC}" destId="{36DA1EB3-51FB-421C-9240-5DCD29B4CD00}" srcOrd="2" destOrd="0" presId="urn:microsoft.com/office/officeart/2005/8/layout/hierarchy5"/>
    <dgm:cxn modelId="{F1D39010-6F75-40BE-A719-4EA8C7E1CBDB}" type="presParOf" srcId="{36DA1EB3-51FB-421C-9240-5DCD29B4CD00}" destId="{C7FC1243-4D80-4F47-B8E7-EDA355375011}" srcOrd="0" destOrd="0" presId="urn:microsoft.com/office/officeart/2005/8/layout/hierarchy5"/>
    <dgm:cxn modelId="{AE4F7327-61FC-4919-A4D8-348222798E0C}" type="presParOf" srcId="{36DA1EB3-51FB-421C-9240-5DCD29B4CD00}" destId="{DE4519C7-D045-4B39-89F2-4C1219A9752A}" srcOrd="1" destOrd="0" presId="urn:microsoft.com/office/officeart/2005/8/layout/hierarchy5"/>
    <dgm:cxn modelId="{F6196611-57F5-4887-9F9D-6D4AA94AE40D}" type="presParOf" srcId="{E5EAAC8E-B44D-4793-9232-BEE276B74BFC}" destId="{F2ACF761-7350-4F5F-9162-FCA60CBD0C84}" srcOrd="3" destOrd="0" presId="urn:microsoft.com/office/officeart/2005/8/layout/hierarchy5"/>
    <dgm:cxn modelId="{F2126BFA-DD01-4D53-B672-3042A96D5DB5}" type="presParOf" srcId="{F2ACF761-7350-4F5F-9162-FCA60CBD0C84}" destId="{0878F928-E2D9-4F9D-B7B7-7BE2A974E006}" srcOrd="0" destOrd="0" presId="urn:microsoft.com/office/officeart/2005/8/layout/hierarchy5"/>
    <dgm:cxn modelId="{7AAF0783-3546-4B38-BD01-98B070BE1A82}" type="presParOf" srcId="{E5EAAC8E-B44D-4793-9232-BEE276B74BFC}" destId="{238D6C37-66EB-4940-B380-A44030C4DE25}" srcOrd="4" destOrd="0" presId="urn:microsoft.com/office/officeart/2005/8/layout/hierarchy5"/>
    <dgm:cxn modelId="{FECB1929-C8A5-48A1-97B3-9AD9E5C063C3}" type="presParOf" srcId="{238D6C37-66EB-4940-B380-A44030C4DE25}" destId="{316068B3-DE2E-4B89-A763-0C0E9CB8A2E7}" srcOrd="0" destOrd="0" presId="urn:microsoft.com/office/officeart/2005/8/layout/hierarchy5"/>
    <dgm:cxn modelId="{0E84D50D-D3EA-43AB-B844-ADA027571610}" type="presParOf" srcId="{238D6C37-66EB-4940-B380-A44030C4DE25}" destId="{33D8BF50-5EF0-44E4-A9F0-CA789654634E}" srcOrd="1" destOrd="0" presId="urn:microsoft.com/office/officeart/2005/8/layout/hierarchy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401064-1E74-4499-8F27-CA67DB7FED0D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05DCB603-EA31-4219-9E46-40BB1E316B12}">
      <dgm:prSet phldrT="[Texte]"/>
      <dgm:spPr/>
      <dgm:t>
        <a:bodyPr/>
        <a:lstStyle/>
        <a:p>
          <a:r>
            <a:rPr lang="fr-BE" dirty="0" smtClean="0"/>
            <a:t>ERT Study</a:t>
          </a:r>
          <a:endParaRPr lang="fr-BE" dirty="0"/>
        </a:p>
      </dgm:t>
    </dgm:pt>
    <dgm:pt modelId="{DD670D54-FE5E-4199-ABCF-63DE42BF542B}" type="parTrans" cxnId="{D0D748DD-3B5B-4FAB-B105-68C117F3B9E0}">
      <dgm:prSet/>
      <dgm:spPr/>
      <dgm:t>
        <a:bodyPr/>
        <a:lstStyle/>
        <a:p>
          <a:endParaRPr lang="fr-BE"/>
        </a:p>
      </dgm:t>
    </dgm:pt>
    <dgm:pt modelId="{CFF000A0-F15F-4A2B-BF6F-B996CCD49121}" type="sibTrans" cxnId="{D0D748DD-3B5B-4FAB-B105-68C117F3B9E0}">
      <dgm:prSet/>
      <dgm:spPr/>
      <dgm:t>
        <a:bodyPr/>
        <a:lstStyle/>
        <a:p>
          <a:endParaRPr lang="fr-BE"/>
        </a:p>
      </dgm:t>
    </dgm:pt>
    <dgm:pt modelId="{CE760E34-4F07-472F-9575-A5660E186658}">
      <dgm:prSet phldrT="[Texte]"/>
      <dgm:spPr/>
      <dgm:t>
        <a:bodyPr/>
        <a:lstStyle/>
        <a:p>
          <a:r>
            <a:rPr lang="fr-BE" dirty="0" smtClean="0"/>
            <a:t>Forest</a:t>
          </a:r>
          <a:endParaRPr lang="fr-BE" dirty="0"/>
        </a:p>
      </dgm:t>
    </dgm:pt>
    <dgm:pt modelId="{8EFB0C41-6066-4205-B37E-26C4459C135D}" type="parTrans" cxnId="{D3F5419F-BD4B-4BB6-9267-298DCDF63321}">
      <dgm:prSet/>
      <dgm:spPr/>
      <dgm:t>
        <a:bodyPr/>
        <a:lstStyle/>
        <a:p>
          <a:endParaRPr lang="fr-BE"/>
        </a:p>
      </dgm:t>
    </dgm:pt>
    <dgm:pt modelId="{1988D8CE-9795-46F5-BFD6-0593E61233D4}" type="sibTrans" cxnId="{D3F5419F-BD4B-4BB6-9267-298DCDF63321}">
      <dgm:prSet/>
      <dgm:spPr/>
      <dgm:t>
        <a:bodyPr/>
        <a:lstStyle/>
        <a:p>
          <a:endParaRPr lang="fr-BE"/>
        </a:p>
      </dgm:t>
    </dgm:pt>
    <dgm:pt modelId="{BBF2DA71-2320-4628-A202-C49A9C2A43BC}">
      <dgm:prSet phldrT="[Texte]"/>
      <dgm:spPr/>
      <dgm:t>
        <a:bodyPr/>
        <a:lstStyle/>
        <a:p>
          <a:r>
            <a:rPr lang="fr-BE" dirty="0" smtClean="0"/>
            <a:t>Terrameter LS</a:t>
          </a:r>
          <a:endParaRPr lang="fr-BE" dirty="0"/>
        </a:p>
      </dgm:t>
    </dgm:pt>
    <dgm:pt modelId="{2A1A7C9F-C4BB-4258-9B7E-ABB8DD8A5274}" type="parTrans" cxnId="{D5D39C9E-F895-494E-81F9-2492852F7223}">
      <dgm:prSet/>
      <dgm:spPr/>
      <dgm:t>
        <a:bodyPr/>
        <a:lstStyle/>
        <a:p>
          <a:endParaRPr lang="fr-BE"/>
        </a:p>
      </dgm:t>
    </dgm:pt>
    <dgm:pt modelId="{25DDF1DE-28A4-41E9-80DB-45A38BBD7C6C}" type="sibTrans" cxnId="{D5D39C9E-F895-494E-81F9-2492852F7223}">
      <dgm:prSet/>
      <dgm:spPr/>
      <dgm:t>
        <a:bodyPr/>
        <a:lstStyle/>
        <a:p>
          <a:endParaRPr lang="fr-BE"/>
        </a:p>
      </dgm:t>
    </dgm:pt>
    <dgm:pt modelId="{E3C843B2-A6BD-4EFB-81AB-DCEE8D99CD1E}">
      <dgm:prSet phldrT="[Texte]"/>
      <dgm:spPr>
        <a:noFill/>
        <a:ln>
          <a:noFill/>
        </a:ln>
      </dgm:spPr>
      <dgm:t>
        <a:bodyPr/>
        <a:lstStyle/>
        <a:p>
          <a:r>
            <a:rPr lang="fr-BE" dirty="0" smtClean="0">
              <a:noFill/>
            </a:rPr>
            <a:t>Pasture</a:t>
          </a:r>
          <a:endParaRPr lang="fr-BE" dirty="0">
            <a:noFill/>
          </a:endParaRPr>
        </a:p>
      </dgm:t>
    </dgm:pt>
    <dgm:pt modelId="{3102053B-B227-4A95-ABDE-1F7E66DC7983}" type="parTrans" cxnId="{E4A17977-5F5C-4281-8002-3225D7602820}">
      <dgm:prSet/>
      <dgm:spPr>
        <a:ln>
          <a:noFill/>
        </a:ln>
      </dgm:spPr>
      <dgm:t>
        <a:bodyPr/>
        <a:lstStyle/>
        <a:p>
          <a:endParaRPr lang="fr-BE"/>
        </a:p>
      </dgm:t>
    </dgm:pt>
    <dgm:pt modelId="{DCABE609-6D16-4C86-A528-DDF16685AA3C}" type="sibTrans" cxnId="{E4A17977-5F5C-4281-8002-3225D7602820}">
      <dgm:prSet/>
      <dgm:spPr/>
      <dgm:t>
        <a:bodyPr/>
        <a:lstStyle/>
        <a:p>
          <a:endParaRPr lang="fr-BE"/>
        </a:p>
      </dgm:t>
    </dgm:pt>
    <dgm:pt modelId="{3CD1769F-8C08-46D2-8301-154A1C4BD3B4}">
      <dgm:prSet phldrT="[Texte]"/>
      <dgm:spPr>
        <a:noFill/>
        <a:ln>
          <a:noFill/>
        </a:ln>
      </dgm:spPr>
      <dgm:t>
        <a:bodyPr/>
        <a:lstStyle/>
        <a:p>
          <a:r>
            <a:rPr lang="fr-BE" dirty="0" smtClean="0">
              <a:noFill/>
            </a:rPr>
            <a:t>DAS-1</a:t>
          </a:r>
          <a:endParaRPr lang="fr-BE" dirty="0">
            <a:noFill/>
          </a:endParaRPr>
        </a:p>
      </dgm:t>
    </dgm:pt>
    <dgm:pt modelId="{96668559-EDDB-421C-99E1-F09A8A32ED4C}" type="parTrans" cxnId="{72886C71-3035-46D8-A302-9292D3B83231}">
      <dgm:prSet/>
      <dgm:spPr>
        <a:ln>
          <a:noFill/>
        </a:ln>
      </dgm:spPr>
      <dgm:t>
        <a:bodyPr/>
        <a:lstStyle/>
        <a:p>
          <a:endParaRPr lang="fr-BE"/>
        </a:p>
      </dgm:t>
    </dgm:pt>
    <dgm:pt modelId="{D8677732-6617-4AB0-B20D-A8DBD439D28D}" type="sibTrans" cxnId="{72886C71-3035-46D8-A302-9292D3B83231}">
      <dgm:prSet/>
      <dgm:spPr/>
      <dgm:t>
        <a:bodyPr/>
        <a:lstStyle/>
        <a:p>
          <a:endParaRPr lang="fr-BE"/>
        </a:p>
      </dgm:t>
    </dgm:pt>
    <dgm:pt modelId="{867F7815-D3D2-4BDC-AF78-A468E8EAF43B}">
      <dgm:prSet phldrT="[Texte]"/>
      <dgm:spPr/>
      <dgm:t>
        <a:bodyPr/>
        <a:lstStyle/>
        <a:p>
          <a:r>
            <a:rPr lang="fr-BE" dirty="0" smtClean="0"/>
            <a:t>Tracing test</a:t>
          </a:r>
          <a:endParaRPr lang="fr-BE" dirty="0"/>
        </a:p>
      </dgm:t>
    </dgm:pt>
    <dgm:pt modelId="{6FF36108-58D2-40C7-977B-44394BFE6F59}" type="parTrans" cxnId="{B7BCA15C-DC83-4FAC-90FB-00A70DED251C}">
      <dgm:prSet/>
      <dgm:spPr/>
      <dgm:t>
        <a:bodyPr/>
        <a:lstStyle/>
        <a:p>
          <a:endParaRPr lang="fr-BE"/>
        </a:p>
      </dgm:t>
    </dgm:pt>
    <dgm:pt modelId="{322191DA-295D-44B5-8CF2-EB3411553625}" type="sibTrans" cxnId="{B7BCA15C-DC83-4FAC-90FB-00A70DED251C}">
      <dgm:prSet/>
      <dgm:spPr/>
      <dgm:t>
        <a:bodyPr/>
        <a:lstStyle/>
        <a:p>
          <a:endParaRPr lang="fr-BE"/>
        </a:p>
      </dgm:t>
    </dgm:pt>
    <dgm:pt modelId="{8F41E804-3B09-4295-89CA-BBED9B196036}">
      <dgm:prSet phldrT="[Texte]"/>
      <dgm:spPr/>
      <dgm:t>
        <a:bodyPr/>
        <a:lstStyle/>
        <a:p>
          <a:r>
            <a:rPr lang="fr-BE" dirty="0" smtClean="0"/>
            <a:t>Site</a:t>
          </a:r>
          <a:endParaRPr lang="fr-BE" dirty="0"/>
        </a:p>
      </dgm:t>
    </dgm:pt>
    <dgm:pt modelId="{B89A4EE6-4B05-41B3-92CE-3983A11471AB}" type="parTrans" cxnId="{FC88DDB6-E84F-49C9-9F31-405971E09DEA}">
      <dgm:prSet/>
      <dgm:spPr/>
      <dgm:t>
        <a:bodyPr/>
        <a:lstStyle/>
        <a:p>
          <a:endParaRPr lang="fr-BE"/>
        </a:p>
      </dgm:t>
    </dgm:pt>
    <dgm:pt modelId="{E33899D4-37B1-4F70-A1BD-03D1C5986E39}" type="sibTrans" cxnId="{FC88DDB6-E84F-49C9-9F31-405971E09DEA}">
      <dgm:prSet/>
      <dgm:spPr/>
      <dgm:t>
        <a:bodyPr/>
        <a:lstStyle/>
        <a:p>
          <a:endParaRPr lang="fr-BE"/>
        </a:p>
      </dgm:t>
    </dgm:pt>
    <dgm:pt modelId="{37B2618E-D493-4AF4-831F-80DD4513A74B}">
      <dgm:prSet phldrT="[Texte]"/>
      <dgm:spPr/>
      <dgm:t>
        <a:bodyPr/>
        <a:lstStyle/>
        <a:p>
          <a:r>
            <a:rPr lang="fr-BE" dirty="0" smtClean="0"/>
            <a:t>Equipment</a:t>
          </a:r>
          <a:endParaRPr lang="fr-BE" dirty="0"/>
        </a:p>
      </dgm:t>
    </dgm:pt>
    <dgm:pt modelId="{54C6C058-2A57-484A-8CA4-1EA1C88169A4}" type="parTrans" cxnId="{E71B1115-EC5A-4E8A-AB5B-63D7C4EC40E5}">
      <dgm:prSet/>
      <dgm:spPr/>
      <dgm:t>
        <a:bodyPr/>
        <a:lstStyle/>
        <a:p>
          <a:endParaRPr lang="fr-BE"/>
        </a:p>
      </dgm:t>
    </dgm:pt>
    <dgm:pt modelId="{ADFFCF1F-F671-48D2-B37B-A204353A8B77}" type="sibTrans" cxnId="{E71B1115-EC5A-4E8A-AB5B-63D7C4EC40E5}">
      <dgm:prSet/>
      <dgm:spPr/>
      <dgm:t>
        <a:bodyPr/>
        <a:lstStyle/>
        <a:p>
          <a:endParaRPr lang="fr-BE"/>
        </a:p>
      </dgm:t>
    </dgm:pt>
    <dgm:pt modelId="{9416D9B5-7213-46A9-8B8C-63BDA6F5F9BB}">
      <dgm:prSet phldrT="[Texte]"/>
      <dgm:spPr/>
      <dgm:t>
        <a:bodyPr/>
        <a:lstStyle/>
        <a:p>
          <a:r>
            <a:rPr lang="fr-BE" dirty="0" smtClean="0"/>
            <a:t>No</a:t>
          </a:r>
          <a:endParaRPr lang="fr-BE" dirty="0"/>
        </a:p>
      </dgm:t>
    </dgm:pt>
    <dgm:pt modelId="{76329EB6-DBBD-474F-A799-9CFFDAE18F30}" type="parTrans" cxnId="{F501B110-3926-4D1B-A43A-E50596BEE2A3}">
      <dgm:prSet/>
      <dgm:spPr/>
      <dgm:t>
        <a:bodyPr/>
        <a:lstStyle/>
        <a:p>
          <a:endParaRPr lang="fr-BE"/>
        </a:p>
      </dgm:t>
    </dgm:pt>
    <dgm:pt modelId="{E4155A46-9ACD-4949-AACC-F9E140997155}" type="sibTrans" cxnId="{F501B110-3926-4D1B-A43A-E50596BEE2A3}">
      <dgm:prSet/>
      <dgm:spPr/>
      <dgm:t>
        <a:bodyPr/>
        <a:lstStyle/>
        <a:p>
          <a:endParaRPr lang="fr-BE"/>
        </a:p>
      </dgm:t>
    </dgm:pt>
    <dgm:pt modelId="{D71CD42F-9EBC-43A1-9134-97B5C26F72C3}">
      <dgm:prSet phldrT="[Texte]"/>
      <dgm:spPr/>
      <dgm:t>
        <a:bodyPr/>
        <a:lstStyle/>
        <a:p>
          <a:r>
            <a:rPr lang="fr-BE" dirty="0" smtClean="0"/>
            <a:t>DAS-1</a:t>
          </a:r>
          <a:endParaRPr lang="fr-BE" dirty="0"/>
        </a:p>
      </dgm:t>
    </dgm:pt>
    <dgm:pt modelId="{69B4616A-D9B9-45FC-8682-BF5FB7AC48CA}" type="parTrans" cxnId="{98EE64B4-E57B-4B22-B319-8AE64BBC5588}">
      <dgm:prSet/>
      <dgm:spPr/>
      <dgm:t>
        <a:bodyPr/>
        <a:lstStyle/>
        <a:p>
          <a:endParaRPr lang="fr-BE"/>
        </a:p>
      </dgm:t>
    </dgm:pt>
    <dgm:pt modelId="{8933C6B0-6C52-4AE0-A5E9-DA941874BFE3}" type="sibTrans" cxnId="{98EE64B4-E57B-4B22-B319-8AE64BBC5588}">
      <dgm:prSet/>
      <dgm:spPr/>
      <dgm:t>
        <a:bodyPr/>
        <a:lstStyle/>
        <a:p>
          <a:endParaRPr lang="fr-BE"/>
        </a:p>
      </dgm:t>
    </dgm:pt>
    <dgm:pt modelId="{07DD178E-8F97-4BD9-844C-A45747862BA0}">
      <dgm:prSet phldrT="[Texte]"/>
      <dgm:spPr/>
      <dgm:t>
        <a:bodyPr/>
        <a:lstStyle/>
        <a:p>
          <a:r>
            <a:rPr lang="fr-BE" dirty="0" smtClean="0"/>
            <a:t>No</a:t>
          </a:r>
          <a:endParaRPr lang="fr-BE" dirty="0"/>
        </a:p>
      </dgm:t>
    </dgm:pt>
    <dgm:pt modelId="{593B751E-1383-4ECC-BB69-6FE5EE21EA61}" type="parTrans" cxnId="{2D99474B-EEE9-424D-B8B7-369F2D29DA41}">
      <dgm:prSet/>
      <dgm:spPr/>
      <dgm:t>
        <a:bodyPr/>
        <a:lstStyle/>
        <a:p>
          <a:endParaRPr lang="fr-BE"/>
        </a:p>
      </dgm:t>
    </dgm:pt>
    <dgm:pt modelId="{236A3974-9F11-4707-98BC-EEC14B454866}" type="sibTrans" cxnId="{2D99474B-EEE9-424D-B8B7-369F2D29DA41}">
      <dgm:prSet/>
      <dgm:spPr/>
      <dgm:t>
        <a:bodyPr/>
        <a:lstStyle/>
        <a:p>
          <a:endParaRPr lang="fr-BE"/>
        </a:p>
      </dgm:t>
    </dgm:pt>
    <dgm:pt modelId="{9B01AA40-0653-46E9-8AE6-031F612BD5B6}">
      <dgm:prSet phldrT="[Texte]"/>
      <dgm:spPr/>
      <dgm:t>
        <a:bodyPr/>
        <a:lstStyle/>
        <a:p>
          <a:r>
            <a:rPr lang="fr-BE" dirty="0" smtClean="0"/>
            <a:t>Saline tracer</a:t>
          </a:r>
          <a:endParaRPr lang="fr-BE" dirty="0"/>
        </a:p>
      </dgm:t>
    </dgm:pt>
    <dgm:pt modelId="{EDFDAB34-DA43-4A6A-B811-71175DD4620A}" type="parTrans" cxnId="{6A554544-A660-4B98-BE43-1FC8AE8FEA0E}">
      <dgm:prSet/>
      <dgm:spPr/>
      <dgm:t>
        <a:bodyPr/>
        <a:lstStyle/>
        <a:p>
          <a:endParaRPr lang="fr-BE"/>
        </a:p>
      </dgm:t>
    </dgm:pt>
    <dgm:pt modelId="{659DC860-724C-4501-9646-070D61F3931D}" type="sibTrans" cxnId="{6A554544-A660-4B98-BE43-1FC8AE8FEA0E}">
      <dgm:prSet/>
      <dgm:spPr/>
      <dgm:t>
        <a:bodyPr/>
        <a:lstStyle/>
        <a:p>
          <a:endParaRPr lang="fr-BE"/>
        </a:p>
      </dgm:t>
    </dgm:pt>
    <dgm:pt modelId="{15A29D89-2E03-4C3E-B5BA-488A8A1DADBF}">
      <dgm:prSet phldrT="[Texte]"/>
      <dgm:spPr>
        <a:noFill/>
        <a:ln>
          <a:noFill/>
        </a:ln>
      </dgm:spPr>
      <dgm:t>
        <a:bodyPr/>
        <a:lstStyle/>
        <a:p>
          <a:r>
            <a:rPr lang="fr-BE" dirty="0" smtClean="0">
              <a:noFill/>
            </a:rPr>
            <a:t>Saline tracer</a:t>
          </a:r>
          <a:endParaRPr lang="fr-BE" dirty="0">
            <a:noFill/>
          </a:endParaRPr>
        </a:p>
      </dgm:t>
    </dgm:pt>
    <dgm:pt modelId="{8AE866DB-6CDC-41F7-81D6-D6729F60C45A}" type="parTrans" cxnId="{9AD2F4BF-669C-4CD6-978C-F728F8CAF419}">
      <dgm:prSet/>
      <dgm:spPr>
        <a:ln>
          <a:noFill/>
        </a:ln>
      </dgm:spPr>
      <dgm:t>
        <a:bodyPr/>
        <a:lstStyle/>
        <a:p>
          <a:endParaRPr lang="fr-BE"/>
        </a:p>
      </dgm:t>
    </dgm:pt>
    <dgm:pt modelId="{217AD861-792F-4153-A58B-64D5C8EF0D76}" type="sibTrans" cxnId="{9AD2F4BF-669C-4CD6-978C-F728F8CAF419}">
      <dgm:prSet/>
      <dgm:spPr/>
      <dgm:t>
        <a:bodyPr/>
        <a:lstStyle/>
        <a:p>
          <a:endParaRPr lang="fr-BE"/>
        </a:p>
      </dgm:t>
    </dgm:pt>
    <dgm:pt modelId="{96238224-E89A-4068-8BAA-95EEDC8CC609}" type="pres">
      <dgm:prSet presAssocID="{1B401064-1E74-4499-8F27-CA67DB7FED0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336CCEFF-A95C-4A18-A91C-684DD7D9035F}" type="pres">
      <dgm:prSet presAssocID="{1B401064-1E74-4499-8F27-CA67DB7FED0D}" presName="hierFlow" presStyleCnt="0"/>
      <dgm:spPr/>
    </dgm:pt>
    <dgm:pt modelId="{08CF5AE1-9DBE-4128-B110-89BEFD49A3CE}" type="pres">
      <dgm:prSet presAssocID="{1B401064-1E74-4499-8F27-CA67DB7FED0D}" presName="firstBuf" presStyleCnt="0"/>
      <dgm:spPr/>
    </dgm:pt>
    <dgm:pt modelId="{88B9973D-CEE7-425B-BFC2-46C2BC975140}" type="pres">
      <dgm:prSet presAssocID="{1B401064-1E74-4499-8F27-CA67DB7FED0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7431C75-CDC0-496E-A6A1-0CC190472BF6}" type="pres">
      <dgm:prSet presAssocID="{05DCB603-EA31-4219-9E46-40BB1E316B12}" presName="Name17" presStyleCnt="0"/>
      <dgm:spPr/>
    </dgm:pt>
    <dgm:pt modelId="{11878959-02BC-4AF2-8620-153FCCAEDDB6}" type="pres">
      <dgm:prSet presAssocID="{05DCB603-EA31-4219-9E46-40BB1E316B12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B8E9CDDD-6B67-428D-8EF4-620E56817F76}" type="pres">
      <dgm:prSet presAssocID="{05DCB603-EA31-4219-9E46-40BB1E316B12}" presName="hierChild2" presStyleCnt="0"/>
      <dgm:spPr/>
    </dgm:pt>
    <dgm:pt modelId="{24F456C7-1F41-43E5-9D54-9FC951CFCDE0}" type="pres">
      <dgm:prSet presAssocID="{8EFB0C41-6066-4205-B37E-26C4459C135D}" presName="Name25" presStyleLbl="parChTrans1D2" presStyleIdx="0" presStyleCnt="2"/>
      <dgm:spPr/>
      <dgm:t>
        <a:bodyPr/>
        <a:lstStyle/>
        <a:p>
          <a:endParaRPr lang="fr-BE"/>
        </a:p>
      </dgm:t>
    </dgm:pt>
    <dgm:pt modelId="{0C7FBBBB-42C0-4D21-84DF-52A5130520B8}" type="pres">
      <dgm:prSet presAssocID="{8EFB0C41-6066-4205-B37E-26C4459C135D}" presName="connTx" presStyleLbl="parChTrans1D2" presStyleIdx="0" presStyleCnt="2"/>
      <dgm:spPr/>
      <dgm:t>
        <a:bodyPr/>
        <a:lstStyle/>
        <a:p>
          <a:endParaRPr lang="fr-BE"/>
        </a:p>
      </dgm:t>
    </dgm:pt>
    <dgm:pt modelId="{C6773DEB-41F7-4165-A954-C943DC20AD52}" type="pres">
      <dgm:prSet presAssocID="{CE760E34-4F07-472F-9575-A5660E186658}" presName="Name30" presStyleCnt="0"/>
      <dgm:spPr/>
    </dgm:pt>
    <dgm:pt modelId="{AF3CD4D8-48EF-4AF3-A5DD-D3CE01E73E6A}" type="pres">
      <dgm:prSet presAssocID="{CE760E34-4F07-472F-9575-A5660E186658}" presName="level2Shape" presStyleLbl="node2" presStyleIdx="0" presStyleCnt="2"/>
      <dgm:spPr/>
      <dgm:t>
        <a:bodyPr/>
        <a:lstStyle/>
        <a:p>
          <a:endParaRPr lang="fr-BE"/>
        </a:p>
      </dgm:t>
    </dgm:pt>
    <dgm:pt modelId="{3452F100-E454-42F4-92FA-38076C1314D6}" type="pres">
      <dgm:prSet presAssocID="{CE760E34-4F07-472F-9575-A5660E186658}" presName="hierChild3" presStyleCnt="0"/>
      <dgm:spPr/>
    </dgm:pt>
    <dgm:pt modelId="{A8B171C2-087A-4096-8D06-D59BFA2540DB}" type="pres">
      <dgm:prSet presAssocID="{2A1A7C9F-C4BB-4258-9B7E-ABB8DD8A5274}" presName="Name25" presStyleLbl="parChTrans1D3" presStyleIdx="0" presStyleCnt="3"/>
      <dgm:spPr/>
      <dgm:t>
        <a:bodyPr/>
        <a:lstStyle/>
        <a:p>
          <a:endParaRPr lang="fr-BE"/>
        </a:p>
      </dgm:t>
    </dgm:pt>
    <dgm:pt modelId="{BCB3B49A-7BBC-433D-B3D2-318828E7441E}" type="pres">
      <dgm:prSet presAssocID="{2A1A7C9F-C4BB-4258-9B7E-ABB8DD8A5274}" presName="connTx" presStyleLbl="parChTrans1D3" presStyleIdx="0" presStyleCnt="3"/>
      <dgm:spPr/>
      <dgm:t>
        <a:bodyPr/>
        <a:lstStyle/>
        <a:p>
          <a:endParaRPr lang="fr-BE"/>
        </a:p>
      </dgm:t>
    </dgm:pt>
    <dgm:pt modelId="{AB0270D1-6633-4088-A2EE-7E32465F3BC2}" type="pres">
      <dgm:prSet presAssocID="{BBF2DA71-2320-4628-A202-C49A9C2A43BC}" presName="Name30" presStyleCnt="0"/>
      <dgm:spPr/>
    </dgm:pt>
    <dgm:pt modelId="{64C4F504-FF8E-4E8C-AE51-6633DA2052DA}" type="pres">
      <dgm:prSet presAssocID="{BBF2DA71-2320-4628-A202-C49A9C2A43BC}" presName="level2Shape" presStyleLbl="node3" presStyleIdx="0" presStyleCnt="3"/>
      <dgm:spPr/>
      <dgm:t>
        <a:bodyPr/>
        <a:lstStyle/>
        <a:p>
          <a:endParaRPr lang="fr-BE"/>
        </a:p>
      </dgm:t>
    </dgm:pt>
    <dgm:pt modelId="{BBBD9332-9952-45C4-A229-B5C5B85B812A}" type="pres">
      <dgm:prSet presAssocID="{BBF2DA71-2320-4628-A202-C49A9C2A43BC}" presName="hierChild3" presStyleCnt="0"/>
      <dgm:spPr/>
    </dgm:pt>
    <dgm:pt modelId="{4F4D4C92-3280-433C-9DF9-65DE9BEB13E5}" type="pres">
      <dgm:prSet presAssocID="{76329EB6-DBBD-474F-A799-9CFFDAE18F30}" presName="Name25" presStyleLbl="parChTrans1D4" presStyleIdx="0" presStyleCnt="4"/>
      <dgm:spPr/>
      <dgm:t>
        <a:bodyPr/>
        <a:lstStyle/>
        <a:p>
          <a:endParaRPr lang="fr-BE"/>
        </a:p>
      </dgm:t>
    </dgm:pt>
    <dgm:pt modelId="{BD611240-15FB-4D33-8AD6-0306D0890165}" type="pres">
      <dgm:prSet presAssocID="{76329EB6-DBBD-474F-A799-9CFFDAE18F30}" presName="connTx" presStyleLbl="parChTrans1D4" presStyleIdx="0" presStyleCnt="4"/>
      <dgm:spPr/>
      <dgm:t>
        <a:bodyPr/>
        <a:lstStyle/>
        <a:p>
          <a:endParaRPr lang="fr-BE"/>
        </a:p>
      </dgm:t>
    </dgm:pt>
    <dgm:pt modelId="{CC98C9B3-CC14-4A7A-A36F-AEEDB35D6E04}" type="pres">
      <dgm:prSet presAssocID="{9416D9B5-7213-46A9-8B8C-63BDA6F5F9BB}" presName="Name30" presStyleCnt="0"/>
      <dgm:spPr/>
    </dgm:pt>
    <dgm:pt modelId="{F277C0CF-6ABF-43AE-BFFE-055E3EBC4CA9}" type="pres">
      <dgm:prSet presAssocID="{9416D9B5-7213-46A9-8B8C-63BDA6F5F9BB}" presName="level2Shape" presStyleLbl="node4" presStyleIdx="0" presStyleCnt="4" custLinFactNeighborX="-4879"/>
      <dgm:spPr/>
      <dgm:t>
        <a:bodyPr/>
        <a:lstStyle/>
        <a:p>
          <a:endParaRPr lang="fr-BE"/>
        </a:p>
      </dgm:t>
    </dgm:pt>
    <dgm:pt modelId="{0E00B13A-CA57-48B5-8528-72C233D61056}" type="pres">
      <dgm:prSet presAssocID="{9416D9B5-7213-46A9-8B8C-63BDA6F5F9BB}" presName="hierChild3" presStyleCnt="0"/>
      <dgm:spPr/>
    </dgm:pt>
    <dgm:pt modelId="{2C6BA012-FDB2-4AB9-BDFA-32C81E0CA9C5}" type="pres">
      <dgm:prSet presAssocID="{69B4616A-D9B9-45FC-8682-BF5FB7AC48CA}" presName="Name25" presStyleLbl="parChTrans1D3" presStyleIdx="1" presStyleCnt="3"/>
      <dgm:spPr/>
      <dgm:t>
        <a:bodyPr/>
        <a:lstStyle/>
        <a:p>
          <a:endParaRPr lang="fr-BE"/>
        </a:p>
      </dgm:t>
    </dgm:pt>
    <dgm:pt modelId="{1AA3D9CD-75F4-48BB-A1BB-D20804E5F65A}" type="pres">
      <dgm:prSet presAssocID="{69B4616A-D9B9-45FC-8682-BF5FB7AC48CA}" presName="connTx" presStyleLbl="parChTrans1D3" presStyleIdx="1" presStyleCnt="3"/>
      <dgm:spPr/>
      <dgm:t>
        <a:bodyPr/>
        <a:lstStyle/>
        <a:p>
          <a:endParaRPr lang="fr-BE"/>
        </a:p>
      </dgm:t>
    </dgm:pt>
    <dgm:pt modelId="{BD3EE3E9-451B-4E52-9C64-BEB6BED6D795}" type="pres">
      <dgm:prSet presAssocID="{D71CD42F-9EBC-43A1-9134-97B5C26F72C3}" presName="Name30" presStyleCnt="0"/>
      <dgm:spPr/>
    </dgm:pt>
    <dgm:pt modelId="{F1573B88-3624-4CBD-9202-EB4056ECDD25}" type="pres">
      <dgm:prSet presAssocID="{D71CD42F-9EBC-43A1-9134-97B5C26F72C3}" presName="level2Shape" presStyleLbl="node3" presStyleIdx="1" presStyleCnt="3"/>
      <dgm:spPr/>
      <dgm:t>
        <a:bodyPr/>
        <a:lstStyle/>
        <a:p>
          <a:endParaRPr lang="fr-BE"/>
        </a:p>
      </dgm:t>
    </dgm:pt>
    <dgm:pt modelId="{B69C22BC-2BFB-4D0F-A11D-501D7FC24B1B}" type="pres">
      <dgm:prSet presAssocID="{D71CD42F-9EBC-43A1-9134-97B5C26F72C3}" presName="hierChild3" presStyleCnt="0"/>
      <dgm:spPr/>
    </dgm:pt>
    <dgm:pt modelId="{8EA7E0F9-387B-46C9-A15E-9A88A7BC6803}" type="pres">
      <dgm:prSet presAssocID="{593B751E-1383-4ECC-BB69-6FE5EE21EA61}" presName="Name25" presStyleLbl="parChTrans1D4" presStyleIdx="1" presStyleCnt="4"/>
      <dgm:spPr/>
      <dgm:t>
        <a:bodyPr/>
        <a:lstStyle/>
        <a:p>
          <a:endParaRPr lang="fr-BE"/>
        </a:p>
      </dgm:t>
    </dgm:pt>
    <dgm:pt modelId="{47EE986A-696F-4A21-A78B-64273F5B1912}" type="pres">
      <dgm:prSet presAssocID="{593B751E-1383-4ECC-BB69-6FE5EE21EA61}" presName="connTx" presStyleLbl="parChTrans1D4" presStyleIdx="1" presStyleCnt="4"/>
      <dgm:spPr/>
      <dgm:t>
        <a:bodyPr/>
        <a:lstStyle/>
        <a:p>
          <a:endParaRPr lang="fr-BE"/>
        </a:p>
      </dgm:t>
    </dgm:pt>
    <dgm:pt modelId="{DA146B5E-D8F2-41AB-8947-7C555F9BB07E}" type="pres">
      <dgm:prSet presAssocID="{07DD178E-8F97-4BD9-844C-A45747862BA0}" presName="Name30" presStyleCnt="0"/>
      <dgm:spPr/>
    </dgm:pt>
    <dgm:pt modelId="{2718E8BE-6B3A-4159-90E2-1BE487566216}" type="pres">
      <dgm:prSet presAssocID="{07DD178E-8F97-4BD9-844C-A45747862BA0}" presName="level2Shape" presStyleLbl="node4" presStyleIdx="1" presStyleCnt="4" custLinFactNeighborX="-4879"/>
      <dgm:spPr/>
      <dgm:t>
        <a:bodyPr/>
        <a:lstStyle/>
        <a:p>
          <a:endParaRPr lang="fr-BE"/>
        </a:p>
      </dgm:t>
    </dgm:pt>
    <dgm:pt modelId="{D864A21F-7628-46CD-8EAD-03D0D5275307}" type="pres">
      <dgm:prSet presAssocID="{07DD178E-8F97-4BD9-844C-A45747862BA0}" presName="hierChild3" presStyleCnt="0"/>
      <dgm:spPr/>
    </dgm:pt>
    <dgm:pt modelId="{C84D35F2-1D0F-45CD-8814-90C266E41648}" type="pres">
      <dgm:prSet presAssocID="{EDFDAB34-DA43-4A6A-B811-71175DD4620A}" presName="Name25" presStyleLbl="parChTrans1D4" presStyleIdx="2" presStyleCnt="4"/>
      <dgm:spPr/>
      <dgm:t>
        <a:bodyPr/>
        <a:lstStyle/>
        <a:p>
          <a:endParaRPr lang="fr-BE"/>
        </a:p>
      </dgm:t>
    </dgm:pt>
    <dgm:pt modelId="{BD89B2DE-17B1-4BA5-8BB3-A7EB9D6C117A}" type="pres">
      <dgm:prSet presAssocID="{EDFDAB34-DA43-4A6A-B811-71175DD4620A}" presName="connTx" presStyleLbl="parChTrans1D4" presStyleIdx="2" presStyleCnt="4"/>
      <dgm:spPr/>
      <dgm:t>
        <a:bodyPr/>
        <a:lstStyle/>
        <a:p>
          <a:endParaRPr lang="fr-BE"/>
        </a:p>
      </dgm:t>
    </dgm:pt>
    <dgm:pt modelId="{98D9CC92-09D4-4A16-A99C-93EB581E257C}" type="pres">
      <dgm:prSet presAssocID="{9B01AA40-0653-46E9-8AE6-031F612BD5B6}" presName="Name30" presStyleCnt="0"/>
      <dgm:spPr/>
    </dgm:pt>
    <dgm:pt modelId="{71AF1315-F0F0-4CB9-B0EE-4D65F3EE30A8}" type="pres">
      <dgm:prSet presAssocID="{9B01AA40-0653-46E9-8AE6-031F612BD5B6}" presName="level2Shape" presStyleLbl="node4" presStyleIdx="2" presStyleCnt="4" custLinFactNeighborX="-4879"/>
      <dgm:spPr/>
      <dgm:t>
        <a:bodyPr/>
        <a:lstStyle/>
        <a:p>
          <a:endParaRPr lang="fr-BE"/>
        </a:p>
      </dgm:t>
    </dgm:pt>
    <dgm:pt modelId="{F16EE3D7-A8A9-438F-A909-4B317AAA1BEC}" type="pres">
      <dgm:prSet presAssocID="{9B01AA40-0653-46E9-8AE6-031F612BD5B6}" presName="hierChild3" presStyleCnt="0"/>
      <dgm:spPr/>
    </dgm:pt>
    <dgm:pt modelId="{E220A374-8110-4B12-A7A2-06A609FA166B}" type="pres">
      <dgm:prSet presAssocID="{3102053B-B227-4A95-ABDE-1F7E66DC7983}" presName="Name25" presStyleLbl="parChTrans1D2" presStyleIdx="1" presStyleCnt="2"/>
      <dgm:spPr/>
      <dgm:t>
        <a:bodyPr/>
        <a:lstStyle/>
        <a:p>
          <a:endParaRPr lang="fr-BE"/>
        </a:p>
      </dgm:t>
    </dgm:pt>
    <dgm:pt modelId="{06441BD2-8E1A-4ACE-9BD2-6DD350B12D47}" type="pres">
      <dgm:prSet presAssocID="{3102053B-B227-4A95-ABDE-1F7E66DC7983}" presName="connTx" presStyleLbl="parChTrans1D2" presStyleIdx="1" presStyleCnt="2"/>
      <dgm:spPr/>
      <dgm:t>
        <a:bodyPr/>
        <a:lstStyle/>
        <a:p>
          <a:endParaRPr lang="fr-BE"/>
        </a:p>
      </dgm:t>
    </dgm:pt>
    <dgm:pt modelId="{958C4E2A-5797-4B81-8289-727ED524479E}" type="pres">
      <dgm:prSet presAssocID="{E3C843B2-A6BD-4EFB-81AB-DCEE8D99CD1E}" presName="Name30" presStyleCnt="0"/>
      <dgm:spPr/>
    </dgm:pt>
    <dgm:pt modelId="{E5969290-14E9-4546-8B5E-AC2E42C4C179}" type="pres">
      <dgm:prSet presAssocID="{E3C843B2-A6BD-4EFB-81AB-DCEE8D99CD1E}" presName="level2Shape" presStyleLbl="node2" presStyleIdx="1" presStyleCnt="2"/>
      <dgm:spPr/>
      <dgm:t>
        <a:bodyPr/>
        <a:lstStyle/>
        <a:p>
          <a:endParaRPr lang="fr-BE"/>
        </a:p>
      </dgm:t>
    </dgm:pt>
    <dgm:pt modelId="{5995B301-4565-44B4-BE6A-6ECB81DEF183}" type="pres">
      <dgm:prSet presAssocID="{E3C843B2-A6BD-4EFB-81AB-DCEE8D99CD1E}" presName="hierChild3" presStyleCnt="0"/>
      <dgm:spPr/>
    </dgm:pt>
    <dgm:pt modelId="{B2659F65-F535-469F-ACE6-C589579091A3}" type="pres">
      <dgm:prSet presAssocID="{96668559-EDDB-421C-99E1-F09A8A32ED4C}" presName="Name25" presStyleLbl="parChTrans1D3" presStyleIdx="2" presStyleCnt="3"/>
      <dgm:spPr/>
      <dgm:t>
        <a:bodyPr/>
        <a:lstStyle/>
        <a:p>
          <a:endParaRPr lang="fr-BE"/>
        </a:p>
      </dgm:t>
    </dgm:pt>
    <dgm:pt modelId="{F5C2E4F4-3EAC-447D-9030-0202584FA147}" type="pres">
      <dgm:prSet presAssocID="{96668559-EDDB-421C-99E1-F09A8A32ED4C}" presName="connTx" presStyleLbl="parChTrans1D3" presStyleIdx="2" presStyleCnt="3"/>
      <dgm:spPr/>
      <dgm:t>
        <a:bodyPr/>
        <a:lstStyle/>
        <a:p>
          <a:endParaRPr lang="fr-BE"/>
        </a:p>
      </dgm:t>
    </dgm:pt>
    <dgm:pt modelId="{6A3CBFE1-633A-4CF4-9DEE-2EE89F4E5860}" type="pres">
      <dgm:prSet presAssocID="{3CD1769F-8C08-46D2-8301-154A1C4BD3B4}" presName="Name30" presStyleCnt="0"/>
      <dgm:spPr/>
    </dgm:pt>
    <dgm:pt modelId="{25EA250C-9F5C-4B1E-BF76-09335A9F389A}" type="pres">
      <dgm:prSet presAssocID="{3CD1769F-8C08-46D2-8301-154A1C4BD3B4}" presName="level2Shape" presStyleLbl="node3" presStyleIdx="2" presStyleCnt="3"/>
      <dgm:spPr/>
      <dgm:t>
        <a:bodyPr/>
        <a:lstStyle/>
        <a:p>
          <a:endParaRPr lang="fr-BE"/>
        </a:p>
      </dgm:t>
    </dgm:pt>
    <dgm:pt modelId="{CF1B94AD-7901-4977-8540-134680CEEC40}" type="pres">
      <dgm:prSet presAssocID="{3CD1769F-8C08-46D2-8301-154A1C4BD3B4}" presName="hierChild3" presStyleCnt="0"/>
      <dgm:spPr/>
    </dgm:pt>
    <dgm:pt modelId="{D5EECE16-DD15-4E88-8841-4086EFBD1D6C}" type="pres">
      <dgm:prSet presAssocID="{8AE866DB-6CDC-41F7-81D6-D6729F60C45A}" presName="Name25" presStyleLbl="parChTrans1D4" presStyleIdx="3" presStyleCnt="4"/>
      <dgm:spPr/>
      <dgm:t>
        <a:bodyPr/>
        <a:lstStyle/>
        <a:p>
          <a:endParaRPr lang="fr-BE"/>
        </a:p>
      </dgm:t>
    </dgm:pt>
    <dgm:pt modelId="{38AD77F1-CCAB-410A-9060-69A0C4918EF8}" type="pres">
      <dgm:prSet presAssocID="{8AE866DB-6CDC-41F7-81D6-D6729F60C45A}" presName="connTx" presStyleLbl="parChTrans1D4" presStyleIdx="3" presStyleCnt="4"/>
      <dgm:spPr/>
      <dgm:t>
        <a:bodyPr/>
        <a:lstStyle/>
        <a:p>
          <a:endParaRPr lang="fr-BE"/>
        </a:p>
      </dgm:t>
    </dgm:pt>
    <dgm:pt modelId="{C792E0BE-99BF-428F-8487-9DAFA112F63E}" type="pres">
      <dgm:prSet presAssocID="{15A29D89-2E03-4C3E-B5BA-488A8A1DADBF}" presName="Name30" presStyleCnt="0"/>
      <dgm:spPr/>
    </dgm:pt>
    <dgm:pt modelId="{E807D0EA-DEEC-42B3-8424-15E22516AE6E}" type="pres">
      <dgm:prSet presAssocID="{15A29D89-2E03-4C3E-B5BA-488A8A1DADBF}" presName="level2Shape" presStyleLbl="node4" presStyleIdx="3" presStyleCnt="4" custLinFactNeighborX="-4879"/>
      <dgm:spPr/>
      <dgm:t>
        <a:bodyPr/>
        <a:lstStyle/>
        <a:p>
          <a:endParaRPr lang="fr-BE"/>
        </a:p>
      </dgm:t>
    </dgm:pt>
    <dgm:pt modelId="{AA787D1D-E377-47B2-8E89-F0D4247103F0}" type="pres">
      <dgm:prSet presAssocID="{15A29D89-2E03-4C3E-B5BA-488A8A1DADBF}" presName="hierChild3" presStyleCnt="0"/>
      <dgm:spPr/>
    </dgm:pt>
    <dgm:pt modelId="{E5EAAC8E-B44D-4793-9232-BEE276B74BFC}" type="pres">
      <dgm:prSet presAssocID="{1B401064-1E74-4499-8F27-CA67DB7FED0D}" presName="bgShapesFlow" presStyleCnt="0"/>
      <dgm:spPr/>
    </dgm:pt>
    <dgm:pt modelId="{D6AD660A-09DC-4803-8DB5-73BF94EE9FB9}" type="pres">
      <dgm:prSet presAssocID="{867F7815-D3D2-4BDC-AF78-A468E8EAF43B}" presName="rectComp" presStyleCnt="0"/>
      <dgm:spPr/>
    </dgm:pt>
    <dgm:pt modelId="{2CCA0833-1ACE-44D1-B634-3ECDF764E77A}" type="pres">
      <dgm:prSet presAssocID="{867F7815-D3D2-4BDC-AF78-A468E8EAF43B}" presName="bgRect" presStyleLbl="bgShp" presStyleIdx="0" presStyleCnt="3" custLinFactX="149666" custLinFactNeighborX="200000" custLinFactNeighborY="902"/>
      <dgm:spPr/>
      <dgm:t>
        <a:bodyPr/>
        <a:lstStyle/>
        <a:p>
          <a:endParaRPr lang="fr-BE"/>
        </a:p>
      </dgm:t>
    </dgm:pt>
    <dgm:pt modelId="{ADB133B0-5294-4C86-A599-0CFAD81715DD}" type="pres">
      <dgm:prSet presAssocID="{867F7815-D3D2-4BDC-AF78-A468E8EAF43B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BF71A3-403C-49FF-B63F-201653F11168}" type="pres">
      <dgm:prSet presAssocID="{867F7815-D3D2-4BDC-AF78-A468E8EAF43B}" presName="spComp" presStyleCnt="0"/>
      <dgm:spPr/>
    </dgm:pt>
    <dgm:pt modelId="{9B51F907-53FF-43A5-9E06-56E23B9E2152}" type="pres">
      <dgm:prSet presAssocID="{867F7815-D3D2-4BDC-AF78-A468E8EAF43B}" presName="hSp" presStyleCnt="0"/>
      <dgm:spPr/>
    </dgm:pt>
    <dgm:pt modelId="{36DA1EB3-51FB-421C-9240-5DCD29B4CD00}" type="pres">
      <dgm:prSet presAssocID="{8F41E804-3B09-4295-89CA-BBED9B196036}" presName="rectComp" presStyleCnt="0"/>
      <dgm:spPr/>
    </dgm:pt>
    <dgm:pt modelId="{C7FC1243-4D80-4F47-B8E7-EDA355375011}" type="pres">
      <dgm:prSet presAssocID="{8F41E804-3B09-4295-89CA-BBED9B196036}" presName="bgRect" presStyleLbl="bgShp" presStyleIdx="1" presStyleCnt="3"/>
      <dgm:spPr/>
      <dgm:t>
        <a:bodyPr/>
        <a:lstStyle/>
        <a:p>
          <a:endParaRPr lang="fr-BE"/>
        </a:p>
      </dgm:t>
    </dgm:pt>
    <dgm:pt modelId="{DE4519C7-D045-4B39-89F2-4C1219A9752A}" type="pres">
      <dgm:prSet presAssocID="{8F41E804-3B09-4295-89CA-BBED9B196036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2ACF761-7350-4F5F-9162-FCA60CBD0C84}" type="pres">
      <dgm:prSet presAssocID="{8F41E804-3B09-4295-89CA-BBED9B196036}" presName="spComp" presStyleCnt="0"/>
      <dgm:spPr/>
    </dgm:pt>
    <dgm:pt modelId="{0878F928-E2D9-4F9D-B7B7-7BE2A974E006}" type="pres">
      <dgm:prSet presAssocID="{8F41E804-3B09-4295-89CA-BBED9B196036}" presName="hSp" presStyleCnt="0"/>
      <dgm:spPr/>
    </dgm:pt>
    <dgm:pt modelId="{238D6C37-66EB-4940-B380-A44030C4DE25}" type="pres">
      <dgm:prSet presAssocID="{37B2618E-D493-4AF4-831F-80DD4513A74B}" presName="rectComp" presStyleCnt="0"/>
      <dgm:spPr/>
    </dgm:pt>
    <dgm:pt modelId="{316068B3-DE2E-4B89-A763-0C0E9CB8A2E7}" type="pres">
      <dgm:prSet presAssocID="{37B2618E-D493-4AF4-831F-80DD4513A74B}" presName="bgRect" presStyleLbl="bgShp" presStyleIdx="2" presStyleCnt="3"/>
      <dgm:spPr/>
      <dgm:t>
        <a:bodyPr/>
        <a:lstStyle/>
        <a:p>
          <a:endParaRPr lang="fr-BE"/>
        </a:p>
      </dgm:t>
    </dgm:pt>
    <dgm:pt modelId="{33D8BF50-5EF0-44E4-A9F0-CA789654634E}" type="pres">
      <dgm:prSet presAssocID="{37B2618E-D493-4AF4-831F-80DD4513A74B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2450D3AE-05BC-42FF-82CE-3524744007AD}" type="presOf" srcId="{3102053B-B227-4A95-ABDE-1F7E66DC7983}" destId="{06441BD2-8E1A-4ACE-9BD2-6DD350B12D47}" srcOrd="1" destOrd="0" presId="urn:microsoft.com/office/officeart/2005/8/layout/hierarchy5"/>
    <dgm:cxn modelId="{DE256F5A-8566-4592-95D6-AEBB46C07D3C}" type="presOf" srcId="{E3C843B2-A6BD-4EFB-81AB-DCEE8D99CD1E}" destId="{E5969290-14E9-4546-8B5E-AC2E42C4C179}" srcOrd="0" destOrd="0" presId="urn:microsoft.com/office/officeart/2005/8/layout/hierarchy5"/>
    <dgm:cxn modelId="{B117A0CA-4B8F-4242-9E68-43BD76CAF85B}" type="presOf" srcId="{96668559-EDDB-421C-99E1-F09A8A32ED4C}" destId="{B2659F65-F535-469F-ACE6-C589579091A3}" srcOrd="0" destOrd="0" presId="urn:microsoft.com/office/officeart/2005/8/layout/hierarchy5"/>
    <dgm:cxn modelId="{AE959678-7E54-4C20-B0BF-28C9185C15FA}" type="presOf" srcId="{3CD1769F-8C08-46D2-8301-154A1C4BD3B4}" destId="{25EA250C-9F5C-4B1E-BF76-09335A9F389A}" srcOrd="0" destOrd="0" presId="urn:microsoft.com/office/officeart/2005/8/layout/hierarchy5"/>
    <dgm:cxn modelId="{DD1A9EE3-6445-4D7B-B806-BB94B1958BEE}" type="presOf" srcId="{2A1A7C9F-C4BB-4258-9B7E-ABB8DD8A5274}" destId="{BCB3B49A-7BBC-433D-B3D2-318828E7441E}" srcOrd="1" destOrd="0" presId="urn:microsoft.com/office/officeart/2005/8/layout/hierarchy5"/>
    <dgm:cxn modelId="{078172D0-091F-4643-8AC8-F8D3202E4356}" type="presOf" srcId="{CE760E34-4F07-472F-9575-A5660E186658}" destId="{AF3CD4D8-48EF-4AF3-A5DD-D3CE01E73E6A}" srcOrd="0" destOrd="0" presId="urn:microsoft.com/office/officeart/2005/8/layout/hierarchy5"/>
    <dgm:cxn modelId="{82EC7743-B405-490B-8A71-E0A3E0F462D1}" type="presOf" srcId="{37B2618E-D493-4AF4-831F-80DD4513A74B}" destId="{316068B3-DE2E-4B89-A763-0C0E9CB8A2E7}" srcOrd="0" destOrd="0" presId="urn:microsoft.com/office/officeart/2005/8/layout/hierarchy5"/>
    <dgm:cxn modelId="{1CE7BB0F-A677-434A-A4E0-8FE85E447BC7}" type="presOf" srcId="{593B751E-1383-4ECC-BB69-6FE5EE21EA61}" destId="{47EE986A-696F-4A21-A78B-64273F5B1912}" srcOrd="1" destOrd="0" presId="urn:microsoft.com/office/officeart/2005/8/layout/hierarchy5"/>
    <dgm:cxn modelId="{FC88DDB6-E84F-49C9-9F31-405971E09DEA}" srcId="{1B401064-1E74-4499-8F27-CA67DB7FED0D}" destId="{8F41E804-3B09-4295-89CA-BBED9B196036}" srcOrd="2" destOrd="0" parTransId="{B89A4EE6-4B05-41B3-92CE-3983A11471AB}" sibTransId="{E33899D4-37B1-4F70-A1BD-03D1C5986E39}"/>
    <dgm:cxn modelId="{E4A17977-5F5C-4281-8002-3225D7602820}" srcId="{05DCB603-EA31-4219-9E46-40BB1E316B12}" destId="{E3C843B2-A6BD-4EFB-81AB-DCEE8D99CD1E}" srcOrd="1" destOrd="0" parTransId="{3102053B-B227-4A95-ABDE-1F7E66DC7983}" sibTransId="{DCABE609-6D16-4C86-A528-DDF16685AA3C}"/>
    <dgm:cxn modelId="{6EA187B6-927E-4570-AE79-C09E8E1E357A}" type="presOf" srcId="{D71CD42F-9EBC-43A1-9134-97B5C26F72C3}" destId="{F1573B88-3624-4CBD-9202-EB4056ECDD25}" srcOrd="0" destOrd="0" presId="urn:microsoft.com/office/officeart/2005/8/layout/hierarchy5"/>
    <dgm:cxn modelId="{72886C71-3035-46D8-A302-9292D3B83231}" srcId="{E3C843B2-A6BD-4EFB-81AB-DCEE8D99CD1E}" destId="{3CD1769F-8C08-46D2-8301-154A1C4BD3B4}" srcOrd="0" destOrd="0" parTransId="{96668559-EDDB-421C-99E1-F09A8A32ED4C}" sibTransId="{D8677732-6617-4AB0-B20D-A8DBD439D28D}"/>
    <dgm:cxn modelId="{8754ABD8-1F15-4A2B-B24B-3953D0B2BB9F}" type="presOf" srcId="{05DCB603-EA31-4219-9E46-40BB1E316B12}" destId="{11878959-02BC-4AF2-8620-153FCCAEDDB6}" srcOrd="0" destOrd="0" presId="urn:microsoft.com/office/officeart/2005/8/layout/hierarchy5"/>
    <dgm:cxn modelId="{5E11D18B-ADFD-4F4D-BA69-02B1A5A470F8}" type="presOf" srcId="{8AE866DB-6CDC-41F7-81D6-D6729F60C45A}" destId="{38AD77F1-CCAB-410A-9060-69A0C4918EF8}" srcOrd="1" destOrd="0" presId="urn:microsoft.com/office/officeart/2005/8/layout/hierarchy5"/>
    <dgm:cxn modelId="{545231C0-4812-4161-8362-C65B07FEC7AE}" type="presOf" srcId="{9416D9B5-7213-46A9-8B8C-63BDA6F5F9BB}" destId="{F277C0CF-6ABF-43AE-BFFE-055E3EBC4CA9}" srcOrd="0" destOrd="0" presId="urn:microsoft.com/office/officeart/2005/8/layout/hierarchy5"/>
    <dgm:cxn modelId="{BD173783-066B-4C2D-8A7A-2748A4C83A35}" type="presOf" srcId="{3102053B-B227-4A95-ABDE-1F7E66DC7983}" destId="{E220A374-8110-4B12-A7A2-06A609FA166B}" srcOrd="0" destOrd="0" presId="urn:microsoft.com/office/officeart/2005/8/layout/hierarchy5"/>
    <dgm:cxn modelId="{C385FC0C-8457-4630-A550-3CBEA50267ED}" type="presOf" srcId="{69B4616A-D9B9-45FC-8682-BF5FB7AC48CA}" destId="{1AA3D9CD-75F4-48BB-A1BB-D20804E5F65A}" srcOrd="1" destOrd="0" presId="urn:microsoft.com/office/officeart/2005/8/layout/hierarchy5"/>
    <dgm:cxn modelId="{98EE64B4-E57B-4B22-B319-8AE64BBC5588}" srcId="{CE760E34-4F07-472F-9575-A5660E186658}" destId="{D71CD42F-9EBC-43A1-9134-97B5C26F72C3}" srcOrd="1" destOrd="0" parTransId="{69B4616A-D9B9-45FC-8682-BF5FB7AC48CA}" sibTransId="{8933C6B0-6C52-4AE0-A5E9-DA941874BFE3}"/>
    <dgm:cxn modelId="{7DF52B2D-03AB-4BC0-8663-2B110C508C87}" type="presOf" srcId="{07DD178E-8F97-4BD9-844C-A45747862BA0}" destId="{2718E8BE-6B3A-4159-90E2-1BE487566216}" srcOrd="0" destOrd="0" presId="urn:microsoft.com/office/officeart/2005/8/layout/hierarchy5"/>
    <dgm:cxn modelId="{3861E039-718B-4B5D-8051-0114F2C3AF32}" type="presOf" srcId="{8F41E804-3B09-4295-89CA-BBED9B196036}" destId="{DE4519C7-D045-4B39-89F2-4C1219A9752A}" srcOrd="1" destOrd="0" presId="urn:microsoft.com/office/officeart/2005/8/layout/hierarchy5"/>
    <dgm:cxn modelId="{70445003-8DE4-4EA5-85B5-D5C92B200B14}" type="presOf" srcId="{37B2618E-D493-4AF4-831F-80DD4513A74B}" destId="{33D8BF50-5EF0-44E4-A9F0-CA789654634E}" srcOrd="1" destOrd="0" presId="urn:microsoft.com/office/officeart/2005/8/layout/hierarchy5"/>
    <dgm:cxn modelId="{6106B091-5F5F-4D89-826C-6F7B06BDEA8F}" type="presOf" srcId="{867F7815-D3D2-4BDC-AF78-A468E8EAF43B}" destId="{ADB133B0-5294-4C86-A599-0CFAD81715DD}" srcOrd="1" destOrd="0" presId="urn:microsoft.com/office/officeart/2005/8/layout/hierarchy5"/>
    <dgm:cxn modelId="{2D99474B-EEE9-424D-B8B7-369F2D29DA41}" srcId="{D71CD42F-9EBC-43A1-9134-97B5C26F72C3}" destId="{07DD178E-8F97-4BD9-844C-A45747862BA0}" srcOrd="0" destOrd="0" parTransId="{593B751E-1383-4ECC-BB69-6FE5EE21EA61}" sibTransId="{236A3974-9F11-4707-98BC-EEC14B454866}"/>
    <dgm:cxn modelId="{D5D39C9E-F895-494E-81F9-2492852F7223}" srcId="{CE760E34-4F07-472F-9575-A5660E186658}" destId="{BBF2DA71-2320-4628-A202-C49A9C2A43BC}" srcOrd="0" destOrd="0" parTransId="{2A1A7C9F-C4BB-4258-9B7E-ABB8DD8A5274}" sibTransId="{25DDF1DE-28A4-41E9-80DB-45A38BBD7C6C}"/>
    <dgm:cxn modelId="{8A0EE6E3-9610-40C8-819B-1BF62C3406A3}" type="presOf" srcId="{BBF2DA71-2320-4628-A202-C49A9C2A43BC}" destId="{64C4F504-FF8E-4E8C-AE51-6633DA2052DA}" srcOrd="0" destOrd="0" presId="urn:microsoft.com/office/officeart/2005/8/layout/hierarchy5"/>
    <dgm:cxn modelId="{90AFB931-962D-4618-9143-AE1B7E97B024}" type="presOf" srcId="{15A29D89-2E03-4C3E-B5BA-488A8A1DADBF}" destId="{E807D0EA-DEEC-42B3-8424-15E22516AE6E}" srcOrd="0" destOrd="0" presId="urn:microsoft.com/office/officeart/2005/8/layout/hierarchy5"/>
    <dgm:cxn modelId="{B7BCA15C-DC83-4FAC-90FB-00A70DED251C}" srcId="{1B401064-1E74-4499-8F27-CA67DB7FED0D}" destId="{867F7815-D3D2-4BDC-AF78-A468E8EAF43B}" srcOrd="1" destOrd="0" parTransId="{6FF36108-58D2-40C7-977B-44394BFE6F59}" sibTransId="{322191DA-295D-44B5-8CF2-EB3411553625}"/>
    <dgm:cxn modelId="{E71B1115-EC5A-4E8A-AB5B-63D7C4EC40E5}" srcId="{1B401064-1E74-4499-8F27-CA67DB7FED0D}" destId="{37B2618E-D493-4AF4-831F-80DD4513A74B}" srcOrd="3" destOrd="0" parTransId="{54C6C058-2A57-484A-8CA4-1EA1C88169A4}" sibTransId="{ADFFCF1F-F671-48D2-B37B-A204353A8B77}"/>
    <dgm:cxn modelId="{D0BB3DD8-204F-4CBB-B6D5-DC78BD33CB8C}" type="presOf" srcId="{867F7815-D3D2-4BDC-AF78-A468E8EAF43B}" destId="{2CCA0833-1ACE-44D1-B634-3ECDF764E77A}" srcOrd="0" destOrd="0" presId="urn:microsoft.com/office/officeart/2005/8/layout/hierarchy5"/>
    <dgm:cxn modelId="{59223D96-8FC7-49CB-8BC4-77E058AE8F0B}" type="presOf" srcId="{8F41E804-3B09-4295-89CA-BBED9B196036}" destId="{C7FC1243-4D80-4F47-B8E7-EDA355375011}" srcOrd="0" destOrd="0" presId="urn:microsoft.com/office/officeart/2005/8/layout/hierarchy5"/>
    <dgm:cxn modelId="{3DCC954B-52D8-46B2-B032-C0E20B8E52FD}" type="presOf" srcId="{96668559-EDDB-421C-99E1-F09A8A32ED4C}" destId="{F5C2E4F4-3EAC-447D-9030-0202584FA147}" srcOrd="1" destOrd="0" presId="urn:microsoft.com/office/officeart/2005/8/layout/hierarchy5"/>
    <dgm:cxn modelId="{D0D748DD-3B5B-4FAB-B105-68C117F3B9E0}" srcId="{1B401064-1E74-4499-8F27-CA67DB7FED0D}" destId="{05DCB603-EA31-4219-9E46-40BB1E316B12}" srcOrd="0" destOrd="0" parTransId="{DD670D54-FE5E-4199-ABCF-63DE42BF542B}" sibTransId="{CFF000A0-F15F-4A2B-BF6F-B996CCD49121}"/>
    <dgm:cxn modelId="{73279559-1F5A-43F9-9EC0-F0AD0EBFD642}" type="presOf" srcId="{9B01AA40-0653-46E9-8AE6-031F612BD5B6}" destId="{71AF1315-F0F0-4CB9-B0EE-4D65F3EE30A8}" srcOrd="0" destOrd="0" presId="urn:microsoft.com/office/officeart/2005/8/layout/hierarchy5"/>
    <dgm:cxn modelId="{D4874636-853C-45E5-90C9-146365EDF592}" type="presOf" srcId="{8EFB0C41-6066-4205-B37E-26C4459C135D}" destId="{0C7FBBBB-42C0-4D21-84DF-52A5130520B8}" srcOrd="1" destOrd="0" presId="urn:microsoft.com/office/officeart/2005/8/layout/hierarchy5"/>
    <dgm:cxn modelId="{208EEDE2-E5D9-400C-B03A-007ADB030A47}" type="presOf" srcId="{76329EB6-DBBD-474F-A799-9CFFDAE18F30}" destId="{4F4D4C92-3280-433C-9DF9-65DE9BEB13E5}" srcOrd="0" destOrd="0" presId="urn:microsoft.com/office/officeart/2005/8/layout/hierarchy5"/>
    <dgm:cxn modelId="{BE4673EB-CD1C-4231-BBEE-40DAC0E523DD}" type="presOf" srcId="{1B401064-1E74-4499-8F27-CA67DB7FED0D}" destId="{96238224-E89A-4068-8BAA-95EEDC8CC609}" srcOrd="0" destOrd="0" presId="urn:microsoft.com/office/officeart/2005/8/layout/hierarchy5"/>
    <dgm:cxn modelId="{F9A3EA56-9605-4040-AE04-DBC135EB4790}" type="presOf" srcId="{593B751E-1383-4ECC-BB69-6FE5EE21EA61}" destId="{8EA7E0F9-387B-46C9-A15E-9A88A7BC6803}" srcOrd="0" destOrd="0" presId="urn:microsoft.com/office/officeart/2005/8/layout/hierarchy5"/>
    <dgm:cxn modelId="{465FB81C-A2EA-4EE4-8FDC-DE01E2EF03AB}" type="presOf" srcId="{8EFB0C41-6066-4205-B37E-26C4459C135D}" destId="{24F456C7-1F41-43E5-9D54-9FC951CFCDE0}" srcOrd="0" destOrd="0" presId="urn:microsoft.com/office/officeart/2005/8/layout/hierarchy5"/>
    <dgm:cxn modelId="{7AD67201-0368-4FB4-9351-7B9F88723B4F}" type="presOf" srcId="{8AE866DB-6CDC-41F7-81D6-D6729F60C45A}" destId="{D5EECE16-DD15-4E88-8841-4086EFBD1D6C}" srcOrd="0" destOrd="0" presId="urn:microsoft.com/office/officeart/2005/8/layout/hierarchy5"/>
    <dgm:cxn modelId="{0EFE9F3C-8E20-4277-97DD-9A05AC28F4D3}" type="presOf" srcId="{EDFDAB34-DA43-4A6A-B811-71175DD4620A}" destId="{BD89B2DE-17B1-4BA5-8BB3-A7EB9D6C117A}" srcOrd="1" destOrd="0" presId="urn:microsoft.com/office/officeart/2005/8/layout/hierarchy5"/>
    <dgm:cxn modelId="{9AD2F4BF-669C-4CD6-978C-F728F8CAF419}" srcId="{3CD1769F-8C08-46D2-8301-154A1C4BD3B4}" destId="{15A29D89-2E03-4C3E-B5BA-488A8A1DADBF}" srcOrd="0" destOrd="0" parTransId="{8AE866DB-6CDC-41F7-81D6-D6729F60C45A}" sibTransId="{217AD861-792F-4153-A58B-64D5C8EF0D76}"/>
    <dgm:cxn modelId="{B7D23446-F012-4D17-B7E8-76CC68532702}" type="presOf" srcId="{2A1A7C9F-C4BB-4258-9B7E-ABB8DD8A5274}" destId="{A8B171C2-087A-4096-8D06-D59BFA2540DB}" srcOrd="0" destOrd="0" presId="urn:microsoft.com/office/officeart/2005/8/layout/hierarchy5"/>
    <dgm:cxn modelId="{168F4543-75AD-4DD5-A8BC-7560573BA8AC}" type="presOf" srcId="{EDFDAB34-DA43-4A6A-B811-71175DD4620A}" destId="{C84D35F2-1D0F-45CD-8814-90C266E41648}" srcOrd="0" destOrd="0" presId="urn:microsoft.com/office/officeart/2005/8/layout/hierarchy5"/>
    <dgm:cxn modelId="{F501B110-3926-4D1B-A43A-E50596BEE2A3}" srcId="{BBF2DA71-2320-4628-A202-C49A9C2A43BC}" destId="{9416D9B5-7213-46A9-8B8C-63BDA6F5F9BB}" srcOrd="0" destOrd="0" parTransId="{76329EB6-DBBD-474F-A799-9CFFDAE18F30}" sibTransId="{E4155A46-9ACD-4949-AACC-F9E140997155}"/>
    <dgm:cxn modelId="{8A324246-0AD1-44CF-A157-45662B7E18ED}" type="presOf" srcId="{76329EB6-DBBD-474F-A799-9CFFDAE18F30}" destId="{BD611240-15FB-4D33-8AD6-0306D0890165}" srcOrd="1" destOrd="0" presId="urn:microsoft.com/office/officeart/2005/8/layout/hierarchy5"/>
    <dgm:cxn modelId="{D3F5419F-BD4B-4BB6-9267-298DCDF63321}" srcId="{05DCB603-EA31-4219-9E46-40BB1E316B12}" destId="{CE760E34-4F07-472F-9575-A5660E186658}" srcOrd="0" destOrd="0" parTransId="{8EFB0C41-6066-4205-B37E-26C4459C135D}" sibTransId="{1988D8CE-9795-46F5-BFD6-0593E61233D4}"/>
    <dgm:cxn modelId="{6A554544-A660-4B98-BE43-1FC8AE8FEA0E}" srcId="{D71CD42F-9EBC-43A1-9134-97B5C26F72C3}" destId="{9B01AA40-0653-46E9-8AE6-031F612BD5B6}" srcOrd="1" destOrd="0" parTransId="{EDFDAB34-DA43-4A6A-B811-71175DD4620A}" sibTransId="{659DC860-724C-4501-9646-070D61F3931D}"/>
    <dgm:cxn modelId="{BF39C1D4-53A4-4711-90EE-AA6643912A13}" type="presOf" srcId="{69B4616A-D9B9-45FC-8682-BF5FB7AC48CA}" destId="{2C6BA012-FDB2-4AB9-BDFA-32C81E0CA9C5}" srcOrd="0" destOrd="0" presId="urn:microsoft.com/office/officeart/2005/8/layout/hierarchy5"/>
    <dgm:cxn modelId="{BC10F84F-1ACC-42D8-A260-F7F5430F504B}" type="presParOf" srcId="{96238224-E89A-4068-8BAA-95EEDC8CC609}" destId="{336CCEFF-A95C-4A18-A91C-684DD7D9035F}" srcOrd="0" destOrd="0" presId="urn:microsoft.com/office/officeart/2005/8/layout/hierarchy5"/>
    <dgm:cxn modelId="{E265157A-3CFD-45C1-850D-7DBEA869B69D}" type="presParOf" srcId="{336CCEFF-A95C-4A18-A91C-684DD7D9035F}" destId="{08CF5AE1-9DBE-4128-B110-89BEFD49A3CE}" srcOrd="0" destOrd="0" presId="urn:microsoft.com/office/officeart/2005/8/layout/hierarchy5"/>
    <dgm:cxn modelId="{C7743A95-D0E5-458E-927E-BF9D1C3955A7}" type="presParOf" srcId="{336CCEFF-A95C-4A18-A91C-684DD7D9035F}" destId="{88B9973D-CEE7-425B-BFC2-46C2BC975140}" srcOrd="1" destOrd="0" presId="urn:microsoft.com/office/officeart/2005/8/layout/hierarchy5"/>
    <dgm:cxn modelId="{2E5E03D1-258A-4C63-98BE-CE3E33299819}" type="presParOf" srcId="{88B9973D-CEE7-425B-BFC2-46C2BC975140}" destId="{A7431C75-CDC0-496E-A6A1-0CC190472BF6}" srcOrd="0" destOrd="0" presId="urn:microsoft.com/office/officeart/2005/8/layout/hierarchy5"/>
    <dgm:cxn modelId="{2E81A40B-F219-4176-9FC9-55D0183F55F8}" type="presParOf" srcId="{A7431C75-CDC0-496E-A6A1-0CC190472BF6}" destId="{11878959-02BC-4AF2-8620-153FCCAEDDB6}" srcOrd="0" destOrd="0" presId="urn:microsoft.com/office/officeart/2005/8/layout/hierarchy5"/>
    <dgm:cxn modelId="{58EBE2E6-808D-4A5A-A698-F2EE1C95ABED}" type="presParOf" srcId="{A7431C75-CDC0-496E-A6A1-0CC190472BF6}" destId="{B8E9CDDD-6B67-428D-8EF4-620E56817F76}" srcOrd="1" destOrd="0" presId="urn:microsoft.com/office/officeart/2005/8/layout/hierarchy5"/>
    <dgm:cxn modelId="{8DF5F44D-DF19-46CB-A10F-74BDBB1E4A41}" type="presParOf" srcId="{B8E9CDDD-6B67-428D-8EF4-620E56817F76}" destId="{24F456C7-1F41-43E5-9D54-9FC951CFCDE0}" srcOrd="0" destOrd="0" presId="urn:microsoft.com/office/officeart/2005/8/layout/hierarchy5"/>
    <dgm:cxn modelId="{49A5BA06-9246-47B7-8757-6C9771960267}" type="presParOf" srcId="{24F456C7-1F41-43E5-9D54-9FC951CFCDE0}" destId="{0C7FBBBB-42C0-4D21-84DF-52A5130520B8}" srcOrd="0" destOrd="0" presId="urn:microsoft.com/office/officeart/2005/8/layout/hierarchy5"/>
    <dgm:cxn modelId="{85F93760-06FA-45CE-B5B3-16BAE3553A57}" type="presParOf" srcId="{B8E9CDDD-6B67-428D-8EF4-620E56817F76}" destId="{C6773DEB-41F7-4165-A954-C943DC20AD52}" srcOrd="1" destOrd="0" presId="urn:microsoft.com/office/officeart/2005/8/layout/hierarchy5"/>
    <dgm:cxn modelId="{A0156FE2-34D4-4D87-B997-484FC0CCF8AE}" type="presParOf" srcId="{C6773DEB-41F7-4165-A954-C943DC20AD52}" destId="{AF3CD4D8-48EF-4AF3-A5DD-D3CE01E73E6A}" srcOrd="0" destOrd="0" presId="urn:microsoft.com/office/officeart/2005/8/layout/hierarchy5"/>
    <dgm:cxn modelId="{7DD343FD-7D96-4E1D-9E4C-7697B3A257B4}" type="presParOf" srcId="{C6773DEB-41F7-4165-A954-C943DC20AD52}" destId="{3452F100-E454-42F4-92FA-38076C1314D6}" srcOrd="1" destOrd="0" presId="urn:microsoft.com/office/officeart/2005/8/layout/hierarchy5"/>
    <dgm:cxn modelId="{8EE484E1-2708-4324-A9D9-3747591D92A5}" type="presParOf" srcId="{3452F100-E454-42F4-92FA-38076C1314D6}" destId="{A8B171C2-087A-4096-8D06-D59BFA2540DB}" srcOrd="0" destOrd="0" presId="urn:microsoft.com/office/officeart/2005/8/layout/hierarchy5"/>
    <dgm:cxn modelId="{9DBB31E1-FF8B-4C29-ACE2-45ACA5C1C0A4}" type="presParOf" srcId="{A8B171C2-087A-4096-8D06-D59BFA2540DB}" destId="{BCB3B49A-7BBC-433D-B3D2-318828E7441E}" srcOrd="0" destOrd="0" presId="urn:microsoft.com/office/officeart/2005/8/layout/hierarchy5"/>
    <dgm:cxn modelId="{2E5B437D-720C-4E45-B3FF-3C0AF30D1CDA}" type="presParOf" srcId="{3452F100-E454-42F4-92FA-38076C1314D6}" destId="{AB0270D1-6633-4088-A2EE-7E32465F3BC2}" srcOrd="1" destOrd="0" presId="urn:microsoft.com/office/officeart/2005/8/layout/hierarchy5"/>
    <dgm:cxn modelId="{E2A7156A-5D2C-4F1E-A151-73AE3C824AFD}" type="presParOf" srcId="{AB0270D1-6633-4088-A2EE-7E32465F3BC2}" destId="{64C4F504-FF8E-4E8C-AE51-6633DA2052DA}" srcOrd="0" destOrd="0" presId="urn:microsoft.com/office/officeart/2005/8/layout/hierarchy5"/>
    <dgm:cxn modelId="{C82A5DA0-0678-4414-87AD-7DAE219CDAF2}" type="presParOf" srcId="{AB0270D1-6633-4088-A2EE-7E32465F3BC2}" destId="{BBBD9332-9952-45C4-A229-B5C5B85B812A}" srcOrd="1" destOrd="0" presId="urn:microsoft.com/office/officeart/2005/8/layout/hierarchy5"/>
    <dgm:cxn modelId="{623F5B00-8F28-4401-BA30-92595500C774}" type="presParOf" srcId="{BBBD9332-9952-45C4-A229-B5C5B85B812A}" destId="{4F4D4C92-3280-433C-9DF9-65DE9BEB13E5}" srcOrd="0" destOrd="0" presId="urn:microsoft.com/office/officeart/2005/8/layout/hierarchy5"/>
    <dgm:cxn modelId="{81300772-37EC-4686-85BD-317C3D09241F}" type="presParOf" srcId="{4F4D4C92-3280-433C-9DF9-65DE9BEB13E5}" destId="{BD611240-15FB-4D33-8AD6-0306D0890165}" srcOrd="0" destOrd="0" presId="urn:microsoft.com/office/officeart/2005/8/layout/hierarchy5"/>
    <dgm:cxn modelId="{0A1444C7-CA34-4F23-A0B1-44CB4D10D00B}" type="presParOf" srcId="{BBBD9332-9952-45C4-A229-B5C5B85B812A}" destId="{CC98C9B3-CC14-4A7A-A36F-AEEDB35D6E04}" srcOrd="1" destOrd="0" presId="urn:microsoft.com/office/officeart/2005/8/layout/hierarchy5"/>
    <dgm:cxn modelId="{0ADC8D0D-831A-4906-A56D-821178941083}" type="presParOf" srcId="{CC98C9B3-CC14-4A7A-A36F-AEEDB35D6E04}" destId="{F277C0CF-6ABF-43AE-BFFE-055E3EBC4CA9}" srcOrd="0" destOrd="0" presId="urn:microsoft.com/office/officeart/2005/8/layout/hierarchy5"/>
    <dgm:cxn modelId="{2FA014AF-A898-47C0-AC25-4542EFD8BB0B}" type="presParOf" srcId="{CC98C9B3-CC14-4A7A-A36F-AEEDB35D6E04}" destId="{0E00B13A-CA57-48B5-8528-72C233D61056}" srcOrd="1" destOrd="0" presId="urn:microsoft.com/office/officeart/2005/8/layout/hierarchy5"/>
    <dgm:cxn modelId="{94812F3D-95F6-4374-828F-8B7330A1A41E}" type="presParOf" srcId="{3452F100-E454-42F4-92FA-38076C1314D6}" destId="{2C6BA012-FDB2-4AB9-BDFA-32C81E0CA9C5}" srcOrd="2" destOrd="0" presId="urn:microsoft.com/office/officeart/2005/8/layout/hierarchy5"/>
    <dgm:cxn modelId="{94A670B7-06E0-410D-9138-141CB97524D7}" type="presParOf" srcId="{2C6BA012-FDB2-4AB9-BDFA-32C81E0CA9C5}" destId="{1AA3D9CD-75F4-48BB-A1BB-D20804E5F65A}" srcOrd="0" destOrd="0" presId="urn:microsoft.com/office/officeart/2005/8/layout/hierarchy5"/>
    <dgm:cxn modelId="{289CA070-FAF9-4511-9656-39C75E0C985C}" type="presParOf" srcId="{3452F100-E454-42F4-92FA-38076C1314D6}" destId="{BD3EE3E9-451B-4E52-9C64-BEB6BED6D795}" srcOrd="3" destOrd="0" presId="urn:microsoft.com/office/officeart/2005/8/layout/hierarchy5"/>
    <dgm:cxn modelId="{62DD8D48-5E17-466D-9CA8-F750C9DE22DC}" type="presParOf" srcId="{BD3EE3E9-451B-4E52-9C64-BEB6BED6D795}" destId="{F1573B88-3624-4CBD-9202-EB4056ECDD25}" srcOrd="0" destOrd="0" presId="urn:microsoft.com/office/officeart/2005/8/layout/hierarchy5"/>
    <dgm:cxn modelId="{DDC41A7C-A53C-4B2C-800E-97677726BC31}" type="presParOf" srcId="{BD3EE3E9-451B-4E52-9C64-BEB6BED6D795}" destId="{B69C22BC-2BFB-4D0F-A11D-501D7FC24B1B}" srcOrd="1" destOrd="0" presId="urn:microsoft.com/office/officeart/2005/8/layout/hierarchy5"/>
    <dgm:cxn modelId="{FECEAC7E-666A-4F8A-B052-D494ED68E0FA}" type="presParOf" srcId="{B69C22BC-2BFB-4D0F-A11D-501D7FC24B1B}" destId="{8EA7E0F9-387B-46C9-A15E-9A88A7BC6803}" srcOrd="0" destOrd="0" presId="urn:microsoft.com/office/officeart/2005/8/layout/hierarchy5"/>
    <dgm:cxn modelId="{73158CF4-60C5-4999-8130-17954D1027BA}" type="presParOf" srcId="{8EA7E0F9-387B-46C9-A15E-9A88A7BC6803}" destId="{47EE986A-696F-4A21-A78B-64273F5B1912}" srcOrd="0" destOrd="0" presId="urn:microsoft.com/office/officeart/2005/8/layout/hierarchy5"/>
    <dgm:cxn modelId="{3F674AC4-B42C-47F8-8EE5-FBF0CBF2CABF}" type="presParOf" srcId="{B69C22BC-2BFB-4D0F-A11D-501D7FC24B1B}" destId="{DA146B5E-D8F2-41AB-8947-7C555F9BB07E}" srcOrd="1" destOrd="0" presId="urn:microsoft.com/office/officeart/2005/8/layout/hierarchy5"/>
    <dgm:cxn modelId="{11B0362B-365A-4317-A2E7-559C0CF1A515}" type="presParOf" srcId="{DA146B5E-D8F2-41AB-8947-7C555F9BB07E}" destId="{2718E8BE-6B3A-4159-90E2-1BE487566216}" srcOrd="0" destOrd="0" presId="urn:microsoft.com/office/officeart/2005/8/layout/hierarchy5"/>
    <dgm:cxn modelId="{C6E3DCF5-B3C9-48DB-BE82-C9817BD46C37}" type="presParOf" srcId="{DA146B5E-D8F2-41AB-8947-7C555F9BB07E}" destId="{D864A21F-7628-46CD-8EAD-03D0D5275307}" srcOrd="1" destOrd="0" presId="urn:microsoft.com/office/officeart/2005/8/layout/hierarchy5"/>
    <dgm:cxn modelId="{278F2758-275B-4324-934C-32961C532C03}" type="presParOf" srcId="{B69C22BC-2BFB-4D0F-A11D-501D7FC24B1B}" destId="{C84D35F2-1D0F-45CD-8814-90C266E41648}" srcOrd="2" destOrd="0" presId="urn:microsoft.com/office/officeart/2005/8/layout/hierarchy5"/>
    <dgm:cxn modelId="{B5751264-4309-4D80-A6E4-DF877A43AD34}" type="presParOf" srcId="{C84D35F2-1D0F-45CD-8814-90C266E41648}" destId="{BD89B2DE-17B1-4BA5-8BB3-A7EB9D6C117A}" srcOrd="0" destOrd="0" presId="urn:microsoft.com/office/officeart/2005/8/layout/hierarchy5"/>
    <dgm:cxn modelId="{2BFB9A05-2094-46DB-8461-1758BF9E1EC1}" type="presParOf" srcId="{B69C22BC-2BFB-4D0F-A11D-501D7FC24B1B}" destId="{98D9CC92-09D4-4A16-A99C-93EB581E257C}" srcOrd="3" destOrd="0" presId="urn:microsoft.com/office/officeart/2005/8/layout/hierarchy5"/>
    <dgm:cxn modelId="{6D01FEE1-ED70-43EA-8743-BE4CDAF408D7}" type="presParOf" srcId="{98D9CC92-09D4-4A16-A99C-93EB581E257C}" destId="{71AF1315-F0F0-4CB9-B0EE-4D65F3EE30A8}" srcOrd="0" destOrd="0" presId="urn:microsoft.com/office/officeart/2005/8/layout/hierarchy5"/>
    <dgm:cxn modelId="{0536E870-65B6-4292-AAFF-BAB585CDCAAD}" type="presParOf" srcId="{98D9CC92-09D4-4A16-A99C-93EB581E257C}" destId="{F16EE3D7-A8A9-438F-A909-4B317AAA1BEC}" srcOrd="1" destOrd="0" presId="urn:microsoft.com/office/officeart/2005/8/layout/hierarchy5"/>
    <dgm:cxn modelId="{4A2E06C3-6DA8-406F-855A-B68FEEEC0FD5}" type="presParOf" srcId="{B8E9CDDD-6B67-428D-8EF4-620E56817F76}" destId="{E220A374-8110-4B12-A7A2-06A609FA166B}" srcOrd="2" destOrd="0" presId="urn:microsoft.com/office/officeart/2005/8/layout/hierarchy5"/>
    <dgm:cxn modelId="{3D109795-0740-4638-ADD9-E2BD3BD19D05}" type="presParOf" srcId="{E220A374-8110-4B12-A7A2-06A609FA166B}" destId="{06441BD2-8E1A-4ACE-9BD2-6DD350B12D47}" srcOrd="0" destOrd="0" presId="urn:microsoft.com/office/officeart/2005/8/layout/hierarchy5"/>
    <dgm:cxn modelId="{74FA1AEE-2AA1-40D0-BB13-FDD1C7895373}" type="presParOf" srcId="{B8E9CDDD-6B67-428D-8EF4-620E56817F76}" destId="{958C4E2A-5797-4B81-8289-727ED524479E}" srcOrd="3" destOrd="0" presId="urn:microsoft.com/office/officeart/2005/8/layout/hierarchy5"/>
    <dgm:cxn modelId="{8ACC8B5F-68AB-46C5-A992-EEE2AAEDA5D0}" type="presParOf" srcId="{958C4E2A-5797-4B81-8289-727ED524479E}" destId="{E5969290-14E9-4546-8B5E-AC2E42C4C179}" srcOrd="0" destOrd="0" presId="urn:microsoft.com/office/officeart/2005/8/layout/hierarchy5"/>
    <dgm:cxn modelId="{57C5F4CF-4986-46D3-900D-A88134E9A995}" type="presParOf" srcId="{958C4E2A-5797-4B81-8289-727ED524479E}" destId="{5995B301-4565-44B4-BE6A-6ECB81DEF183}" srcOrd="1" destOrd="0" presId="urn:microsoft.com/office/officeart/2005/8/layout/hierarchy5"/>
    <dgm:cxn modelId="{B2C8016C-B0E1-4E66-9DE0-EA97ABBF3837}" type="presParOf" srcId="{5995B301-4565-44B4-BE6A-6ECB81DEF183}" destId="{B2659F65-F535-469F-ACE6-C589579091A3}" srcOrd="0" destOrd="0" presId="urn:microsoft.com/office/officeart/2005/8/layout/hierarchy5"/>
    <dgm:cxn modelId="{B2853198-7C54-48D7-BC32-221CEE8E1B87}" type="presParOf" srcId="{B2659F65-F535-469F-ACE6-C589579091A3}" destId="{F5C2E4F4-3EAC-447D-9030-0202584FA147}" srcOrd="0" destOrd="0" presId="urn:microsoft.com/office/officeart/2005/8/layout/hierarchy5"/>
    <dgm:cxn modelId="{713BE436-74E7-4E47-9AD3-6B310B2D4C69}" type="presParOf" srcId="{5995B301-4565-44B4-BE6A-6ECB81DEF183}" destId="{6A3CBFE1-633A-4CF4-9DEE-2EE89F4E5860}" srcOrd="1" destOrd="0" presId="urn:microsoft.com/office/officeart/2005/8/layout/hierarchy5"/>
    <dgm:cxn modelId="{429FBEBE-7F2A-4C51-9B3B-47872CD1CCFF}" type="presParOf" srcId="{6A3CBFE1-633A-4CF4-9DEE-2EE89F4E5860}" destId="{25EA250C-9F5C-4B1E-BF76-09335A9F389A}" srcOrd="0" destOrd="0" presId="urn:microsoft.com/office/officeart/2005/8/layout/hierarchy5"/>
    <dgm:cxn modelId="{5F3DD95F-2ECA-47B4-8861-2D746ADD9E24}" type="presParOf" srcId="{6A3CBFE1-633A-4CF4-9DEE-2EE89F4E5860}" destId="{CF1B94AD-7901-4977-8540-134680CEEC40}" srcOrd="1" destOrd="0" presId="urn:microsoft.com/office/officeart/2005/8/layout/hierarchy5"/>
    <dgm:cxn modelId="{CEC1202D-0AE0-45C1-A666-64D0CC734D21}" type="presParOf" srcId="{CF1B94AD-7901-4977-8540-134680CEEC40}" destId="{D5EECE16-DD15-4E88-8841-4086EFBD1D6C}" srcOrd="0" destOrd="0" presId="urn:microsoft.com/office/officeart/2005/8/layout/hierarchy5"/>
    <dgm:cxn modelId="{F4D2BB1F-3AC4-4B4D-869F-3E31855775CC}" type="presParOf" srcId="{D5EECE16-DD15-4E88-8841-4086EFBD1D6C}" destId="{38AD77F1-CCAB-410A-9060-69A0C4918EF8}" srcOrd="0" destOrd="0" presId="urn:microsoft.com/office/officeart/2005/8/layout/hierarchy5"/>
    <dgm:cxn modelId="{0954E1EB-8D6B-4185-89D2-347E290C3963}" type="presParOf" srcId="{CF1B94AD-7901-4977-8540-134680CEEC40}" destId="{C792E0BE-99BF-428F-8487-9DAFA112F63E}" srcOrd="1" destOrd="0" presId="urn:microsoft.com/office/officeart/2005/8/layout/hierarchy5"/>
    <dgm:cxn modelId="{73E7A7F9-B266-4E81-B8D9-1C0336D8222A}" type="presParOf" srcId="{C792E0BE-99BF-428F-8487-9DAFA112F63E}" destId="{E807D0EA-DEEC-42B3-8424-15E22516AE6E}" srcOrd="0" destOrd="0" presId="urn:microsoft.com/office/officeart/2005/8/layout/hierarchy5"/>
    <dgm:cxn modelId="{C0B91AB6-2198-4E3F-B9D6-CE59C4D2C6E2}" type="presParOf" srcId="{C792E0BE-99BF-428F-8487-9DAFA112F63E}" destId="{AA787D1D-E377-47B2-8E89-F0D4247103F0}" srcOrd="1" destOrd="0" presId="urn:microsoft.com/office/officeart/2005/8/layout/hierarchy5"/>
    <dgm:cxn modelId="{4A0F419F-019C-4203-9631-93ED602FD257}" type="presParOf" srcId="{96238224-E89A-4068-8BAA-95EEDC8CC609}" destId="{E5EAAC8E-B44D-4793-9232-BEE276B74BFC}" srcOrd="1" destOrd="0" presId="urn:microsoft.com/office/officeart/2005/8/layout/hierarchy5"/>
    <dgm:cxn modelId="{87C85DCD-47E9-4502-83F1-6F85A8AEBEC3}" type="presParOf" srcId="{E5EAAC8E-B44D-4793-9232-BEE276B74BFC}" destId="{D6AD660A-09DC-4803-8DB5-73BF94EE9FB9}" srcOrd="0" destOrd="0" presId="urn:microsoft.com/office/officeart/2005/8/layout/hierarchy5"/>
    <dgm:cxn modelId="{62996A05-5AB3-407C-AD3C-E681DE75C39C}" type="presParOf" srcId="{D6AD660A-09DC-4803-8DB5-73BF94EE9FB9}" destId="{2CCA0833-1ACE-44D1-B634-3ECDF764E77A}" srcOrd="0" destOrd="0" presId="urn:microsoft.com/office/officeart/2005/8/layout/hierarchy5"/>
    <dgm:cxn modelId="{05C0A91A-77B0-4DD5-AC52-ED62D7D9BFE3}" type="presParOf" srcId="{D6AD660A-09DC-4803-8DB5-73BF94EE9FB9}" destId="{ADB133B0-5294-4C86-A599-0CFAD81715DD}" srcOrd="1" destOrd="0" presId="urn:microsoft.com/office/officeart/2005/8/layout/hierarchy5"/>
    <dgm:cxn modelId="{D555006C-2CC1-4147-A1C6-2133337F7D85}" type="presParOf" srcId="{E5EAAC8E-B44D-4793-9232-BEE276B74BFC}" destId="{9EBF71A3-403C-49FF-B63F-201653F11168}" srcOrd="1" destOrd="0" presId="urn:microsoft.com/office/officeart/2005/8/layout/hierarchy5"/>
    <dgm:cxn modelId="{E04D2096-4C2C-41F4-8040-ABBCC8FD54E2}" type="presParOf" srcId="{9EBF71A3-403C-49FF-B63F-201653F11168}" destId="{9B51F907-53FF-43A5-9E06-56E23B9E2152}" srcOrd="0" destOrd="0" presId="urn:microsoft.com/office/officeart/2005/8/layout/hierarchy5"/>
    <dgm:cxn modelId="{30253D58-ED59-4C8E-83C0-AE68D0708C6A}" type="presParOf" srcId="{E5EAAC8E-B44D-4793-9232-BEE276B74BFC}" destId="{36DA1EB3-51FB-421C-9240-5DCD29B4CD00}" srcOrd="2" destOrd="0" presId="urn:microsoft.com/office/officeart/2005/8/layout/hierarchy5"/>
    <dgm:cxn modelId="{22C4FAFE-994B-441B-8D8E-796AF5BDCC92}" type="presParOf" srcId="{36DA1EB3-51FB-421C-9240-5DCD29B4CD00}" destId="{C7FC1243-4D80-4F47-B8E7-EDA355375011}" srcOrd="0" destOrd="0" presId="urn:microsoft.com/office/officeart/2005/8/layout/hierarchy5"/>
    <dgm:cxn modelId="{D6C970AD-56C7-4925-A9B7-9F63D91B3A19}" type="presParOf" srcId="{36DA1EB3-51FB-421C-9240-5DCD29B4CD00}" destId="{DE4519C7-D045-4B39-89F2-4C1219A9752A}" srcOrd="1" destOrd="0" presId="urn:microsoft.com/office/officeart/2005/8/layout/hierarchy5"/>
    <dgm:cxn modelId="{574B43BC-007D-4408-82FD-B45A8DDD1174}" type="presParOf" srcId="{E5EAAC8E-B44D-4793-9232-BEE276B74BFC}" destId="{F2ACF761-7350-4F5F-9162-FCA60CBD0C84}" srcOrd="3" destOrd="0" presId="urn:microsoft.com/office/officeart/2005/8/layout/hierarchy5"/>
    <dgm:cxn modelId="{F830933D-AC53-4BB2-8C53-BE9BCC0B5AE1}" type="presParOf" srcId="{F2ACF761-7350-4F5F-9162-FCA60CBD0C84}" destId="{0878F928-E2D9-4F9D-B7B7-7BE2A974E006}" srcOrd="0" destOrd="0" presId="urn:microsoft.com/office/officeart/2005/8/layout/hierarchy5"/>
    <dgm:cxn modelId="{08E2BB03-C745-4B96-A31E-FBC84CC2F4AE}" type="presParOf" srcId="{E5EAAC8E-B44D-4793-9232-BEE276B74BFC}" destId="{238D6C37-66EB-4940-B380-A44030C4DE25}" srcOrd="4" destOrd="0" presId="urn:microsoft.com/office/officeart/2005/8/layout/hierarchy5"/>
    <dgm:cxn modelId="{4B0803D4-B8A0-4478-BFD8-EF4D78317934}" type="presParOf" srcId="{238D6C37-66EB-4940-B380-A44030C4DE25}" destId="{316068B3-DE2E-4B89-A763-0C0E9CB8A2E7}" srcOrd="0" destOrd="0" presId="urn:microsoft.com/office/officeart/2005/8/layout/hierarchy5"/>
    <dgm:cxn modelId="{9B399977-3415-4E65-BBF3-E0194037A791}" type="presParOf" srcId="{238D6C37-66EB-4940-B380-A44030C4DE25}" destId="{33D8BF50-5EF0-44E4-A9F0-CA789654634E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401064-1E74-4499-8F27-CA67DB7FED0D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05DCB603-EA31-4219-9E46-40BB1E316B12}">
      <dgm:prSet phldrT="[Texte]"/>
      <dgm:spPr/>
      <dgm:t>
        <a:bodyPr/>
        <a:lstStyle/>
        <a:p>
          <a:r>
            <a:rPr lang="fr-BE" dirty="0" smtClean="0"/>
            <a:t>ERT Study</a:t>
          </a:r>
          <a:endParaRPr lang="fr-BE" dirty="0"/>
        </a:p>
      </dgm:t>
    </dgm:pt>
    <dgm:pt modelId="{DD670D54-FE5E-4199-ABCF-63DE42BF542B}" type="parTrans" cxnId="{D0D748DD-3B5B-4FAB-B105-68C117F3B9E0}">
      <dgm:prSet/>
      <dgm:spPr/>
      <dgm:t>
        <a:bodyPr/>
        <a:lstStyle/>
        <a:p>
          <a:endParaRPr lang="fr-BE"/>
        </a:p>
      </dgm:t>
    </dgm:pt>
    <dgm:pt modelId="{CFF000A0-F15F-4A2B-BF6F-B996CCD49121}" type="sibTrans" cxnId="{D0D748DD-3B5B-4FAB-B105-68C117F3B9E0}">
      <dgm:prSet/>
      <dgm:spPr/>
      <dgm:t>
        <a:bodyPr/>
        <a:lstStyle/>
        <a:p>
          <a:endParaRPr lang="fr-BE"/>
        </a:p>
      </dgm:t>
    </dgm:pt>
    <dgm:pt modelId="{CE760E34-4F07-472F-9575-A5660E186658}">
      <dgm:prSet phldrT="[Texte]"/>
      <dgm:spPr/>
      <dgm:t>
        <a:bodyPr/>
        <a:lstStyle/>
        <a:p>
          <a:r>
            <a:rPr lang="fr-BE" dirty="0" smtClean="0"/>
            <a:t>Forest</a:t>
          </a:r>
          <a:endParaRPr lang="fr-BE" dirty="0"/>
        </a:p>
      </dgm:t>
    </dgm:pt>
    <dgm:pt modelId="{8EFB0C41-6066-4205-B37E-26C4459C135D}" type="parTrans" cxnId="{D3F5419F-BD4B-4BB6-9267-298DCDF63321}">
      <dgm:prSet/>
      <dgm:spPr/>
      <dgm:t>
        <a:bodyPr/>
        <a:lstStyle/>
        <a:p>
          <a:endParaRPr lang="fr-BE"/>
        </a:p>
      </dgm:t>
    </dgm:pt>
    <dgm:pt modelId="{1988D8CE-9795-46F5-BFD6-0593E61233D4}" type="sibTrans" cxnId="{D3F5419F-BD4B-4BB6-9267-298DCDF63321}">
      <dgm:prSet/>
      <dgm:spPr/>
      <dgm:t>
        <a:bodyPr/>
        <a:lstStyle/>
        <a:p>
          <a:endParaRPr lang="fr-BE"/>
        </a:p>
      </dgm:t>
    </dgm:pt>
    <dgm:pt modelId="{BBF2DA71-2320-4628-A202-C49A9C2A43BC}">
      <dgm:prSet phldrT="[Texte]"/>
      <dgm:spPr/>
      <dgm:t>
        <a:bodyPr/>
        <a:lstStyle/>
        <a:p>
          <a:r>
            <a:rPr lang="fr-BE" dirty="0" smtClean="0"/>
            <a:t>Terrameter LS</a:t>
          </a:r>
          <a:endParaRPr lang="fr-BE" dirty="0"/>
        </a:p>
      </dgm:t>
    </dgm:pt>
    <dgm:pt modelId="{2A1A7C9F-C4BB-4258-9B7E-ABB8DD8A5274}" type="parTrans" cxnId="{D5D39C9E-F895-494E-81F9-2492852F7223}">
      <dgm:prSet/>
      <dgm:spPr/>
      <dgm:t>
        <a:bodyPr/>
        <a:lstStyle/>
        <a:p>
          <a:endParaRPr lang="fr-BE"/>
        </a:p>
      </dgm:t>
    </dgm:pt>
    <dgm:pt modelId="{25DDF1DE-28A4-41E9-80DB-45A38BBD7C6C}" type="sibTrans" cxnId="{D5D39C9E-F895-494E-81F9-2492852F7223}">
      <dgm:prSet/>
      <dgm:spPr/>
      <dgm:t>
        <a:bodyPr/>
        <a:lstStyle/>
        <a:p>
          <a:endParaRPr lang="fr-BE"/>
        </a:p>
      </dgm:t>
    </dgm:pt>
    <dgm:pt modelId="{E3C843B2-A6BD-4EFB-81AB-DCEE8D99CD1E}">
      <dgm:prSet phldrT="[Texte]"/>
      <dgm:spPr/>
      <dgm:t>
        <a:bodyPr/>
        <a:lstStyle/>
        <a:p>
          <a:r>
            <a:rPr lang="fr-BE" dirty="0" smtClean="0"/>
            <a:t>Pasture</a:t>
          </a:r>
          <a:endParaRPr lang="fr-BE" dirty="0"/>
        </a:p>
      </dgm:t>
    </dgm:pt>
    <dgm:pt modelId="{3102053B-B227-4A95-ABDE-1F7E66DC7983}" type="parTrans" cxnId="{E4A17977-5F5C-4281-8002-3225D7602820}">
      <dgm:prSet/>
      <dgm:spPr/>
      <dgm:t>
        <a:bodyPr/>
        <a:lstStyle/>
        <a:p>
          <a:endParaRPr lang="fr-BE"/>
        </a:p>
      </dgm:t>
    </dgm:pt>
    <dgm:pt modelId="{DCABE609-6D16-4C86-A528-DDF16685AA3C}" type="sibTrans" cxnId="{E4A17977-5F5C-4281-8002-3225D7602820}">
      <dgm:prSet/>
      <dgm:spPr/>
      <dgm:t>
        <a:bodyPr/>
        <a:lstStyle/>
        <a:p>
          <a:endParaRPr lang="fr-BE"/>
        </a:p>
      </dgm:t>
    </dgm:pt>
    <dgm:pt modelId="{3CD1769F-8C08-46D2-8301-154A1C4BD3B4}">
      <dgm:prSet phldrT="[Texte]"/>
      <dgm:spPr/>
      <dgm:t>
        <a:bodyPr/>
        <a:lstStyle/>
        <a:p>
          <a:r>
            <a:rPr lang="fr-BE" dirty="0" smtClean="0"/>
            <a:t>DAS-1</a:t>
          </a:r>
          <a:endParaRPr lang="fr-BE" dirty="0"/>
        </a:p>
      </dgm:t>
    </dgm:pt>
    <dgm:pt modelId="{96668559-EDDB-421C-99E1-F09A8A32ED4C}" type="parTrans" cxnId="{72886C71-3035-46D8-A302-9292D3B83231}">
      <dgm:prSet/>
      <dgm:spPr/>
      <dgm:t>
        <a:bodyPr/>
        <a:lstStyle/>
        <a:p>
          <a:endParaRPr lang="fr-BE"/>
        </a:p>
      </dgm:t>
    </dgm:pt>
    <dgm:pt modelId="{D8677732-6617-4AB0-B20D-A8DBD439D28D}" type="sibTrans" cxnId="{72886C71-3035-46D8-A302-9292D3B83231}">
      <dgm:prSet/>
      <dgm:spPr/>
      <dgm:t>
        <a:bodyPr/>
        <a:lstStyle/>
        <a:p>
          <a:endParaRPr lang="fr-BE"/>
        </a:p>
      </dgm:t>
    </dgm:pt>
    <dgm:pt modelId="{867F7815-D3D2-4BDC-AF78-A468E8EAF43B}">
      <dgm:prSet phldrT="[Texte]"/>
      <dgm:spPr/>
      <dgm:t>
        <a:bodyPr/>
        <a:lstStyle/>
        <a:p>
          <a:r>
            <a:rPr lang="fr-BE" dirty="0" smtClean="0"/>
            <a:t>Tracing test</a:t>
          </a:r>
          <a:endParaRPr lang="fr-BE" dirty="0"/>
        </a:p>
      </dgm:t>
    </dgm:pt>
    <dgm:pt modelId="{6FF36108-58D2-40C7-977B-44394BFE6F59}" type="parTrans" cxnId="{B7BCA15C-DC83-4FAC-90FB-00A70DED251C}">
      <dgm:prSet/>
      <dgm:spPr/>
      <dgm:t>
        <a:bodyPr/>
        <a:lstStyle/>
        <a:p>
          <a:endParaRPr lang="fr-BE"/>
        </a:p>
      </dgm:t>
    </dgm:pt>
    <dgm:pt modelId="{322191DA-295D-44B5-8CF2-EB3411553625}" type="sibTrans" cxnId="{B7BCA15C-DC83-4FAC-90FB-00A70DED251C}">
      <dgm:prSet/>
      <dgm:spPr/>
      <dgm:t>
        <a:bodyPr/>
        <a:lstStyle/>
        <a:p>
          <a:endParaRPr lang="fr-BE"/>
        </a:p>
      </dgm:t>
    </dgm:pt>
    <dgm:pt modelId="{8F41E804-3B09-4295-89CA-BBED9B196036}">
      <dgm:prSet phldrT="[Texte]"/>
      <dgm:spPr/>
      <dgm:t>
        <a:bodyPr/>
        <a:lstStyle/>
        <a:p>
          <a:r>
            <a:rPr lang="fr-BE" dirty="0" smtClean="0"/>
            <a:t>Site</a:t>
          </a:r>
          <a:endParaRPr lang="fr-BE" dirty="0"/>
        </a:p>
      </dgm:t>
    </dgm:pt>
    <dgm:pt modelId="{B89A4EE6-4B05-41B3-92CE-3983A11471AB}" type="parTrans" cxnId="{FC88DDB6-E84F-49C9-9F31-405971E09DEA}">
      <dgm:prSet/>
      <dgm:spPr/>
      <dgm:t>
        <a:bodyPr/>
        <a:lstStyle/>
        <a:p>
          <a:endParaRPr lang="fr-BE"/>
        </a:p>
      </dgm:t>
    </dgm:pt>
    <dgm:pt modelId="{E33899D4-37B1-4F70-A1BD-03D1C5986E39}" type="sibTrans" cxnId="{FC88DDB6-E84F-49C9-9F31-405971E09DEA}">
      <dgm:prSet/>
      <dgm:spPr/>
      <dgm:t>
        <a:bodyPr/>
        <a:lstStyle/>
        <a:p>
          <a:endParaRPr lang="fr-BE"/>
        </a:p>
      </dgm:t>
    </dgm:pt>
    <dgm:pt modelId="{37B2618E-D493-4AF4-831F-80DD4513A74B}">
      <dgm:prSet phldrT="[Texte]"/>
      <dgm:spPr/>
      <dgm:t>
        <a:bodyPr/>
        <a:lstStyle/>
        <a:p>
          <a:r>
            <a:rPr lang="fr-BE" dirty="0" smtClean="0"/>
            <a:t>Equipment</a:t>
          </a:r>
          <a:endParaRPr lang="fr-BE" dirty="0"/>
        </a:p>
      </dgm:t>
    </dgm:pt>
    <dgm:pt modelId="{54C6C058-2A57-484A-8CA4-1EA1C88169A4}" type="parTrans" cxnId="{E71B1115-EC5A-4E8A-AB5B-63D7C4EC40E5}">
      <dgm:prSet/>
      <dgm:spPr/>
      <dgm:t>
        <a:bodyPr/>
        <a:lstStyle/>
        <a:p>
          <a:endParaRPr lang="fr-BE"/>
        </a:p>
      </dgm:t>
    </dgm:pt>
    <dgm:pt modelId="{ADFFCF1F-F671-48D2-B37B-A204353A8B77}" type="sibTrans" cxnId="{E71B1115-EC5A-4E8A-AB5B-63D7C4EC40E5}">
      <dgm:prSet/>
      <dgm:spPr/>
      <dgm:t>
        <a:bodyPr/>
        <a:lstStyle/>
        <a:p>
          <a:endParaRPr lang="fr-BE"/>
        </a:p>
      </dgm:t>
    </dgm:pt>
    <dgm:pt modelId="{9416D9B5-7213-46A9-8B8C-63BDA6F5F9BB}">
      <dgm:prSet phldrT="[Texte]"/>
      <dgm:spPr/>
      <dgm:t>
        <a:bodyPr/>
        <a:lstStyle/>
        <a:p>
          <a:r>
            <a:rPr lang="fr-BE" dirty="0" smtClean="0"/>
            <a:t>No</a:t>
          </a:r>
          <a:endParaRPr lang="fr-BE" dirty="0"/>
        </a:p>
      </dgm:t>
    </dgm:pt>
    <dgm:pt modelId="{76329EB6-DBBD-474F-A799-9CFFDAE18F30}" type="parTrans" cxnId="{F501B110-3926-4D1B-A43A-E50596BEE2A3}">
      <dgm:prSet/>
      <dgm:spPr/>
      <dgm:t>
        <a:bodyPr/>
        <a:lstStyle/>
        <a:p>
          <a:endParaRPr lang="fr-BE"/>
        </a:p>
      </dgm:t>
    </dgm:pt>
    <dgm:pt modelId="{E4155A46-9ACD-4949-AACC-F9E140997155}" type="sibTrans" cxnId="{F501B110-3926-4D1B-A43A-E50596BEE2A3}">
      <dgm:prSet/>
      <dgm:spPr/>
      <dgm:t>
        <a:bodyPr/>
        <a:lstStyle/>
        <a:p>
          <a:endParaRPr lang="fr-BE"/>
        </a:p>
      </dgm:t>
    </dgm:pt>
    <dgm:pt modelId="{D71CD42F-9EBC-43A1-9134-97B5C26F72C3}">
      <dgm:prSet phldrT="[Texte]"/>
      <dgm:spPr/>
      <dgm:t>
        <a:bodyPr/>
        <a:lstStyle/>
        <a:p>
          <a:r>
            <a:rPr lang="fr-BE" dirty="0" smtClean="0"/>
            <a:t>DAS-1</a:t>
          </a:r>
          <a:endParaRPr lang="fr-BE" dirty="0"/>
        </a:p>
      </dgm:t>
    </dgm:pt>
    <dgm:pt modelId="{69B4616A-D9B9-45FC-8682-BF5FB7AC48CA}" type="parTrans" cxnId="{98EE64B4-E57B-4B22-B319-8AE64BBC5588}">
      <dgm:prSet/>
      <dgm:spPr/>
      <dgm:t>
        <a:bodyPr/>
        <a:lstStyle/>
        <a:p>
          <a:endParaRPr lang="fr-BE"/>
        </a:p>
      </dgm:t>
    </dgm:pt>
    <dgm:pt modelId="{8933C6B0-6C52-4AE0-A5E9-DA941874BFE3}" type="sibTrans" cxnId="{98EE64B4-E57B-4B22-B319-8AE64BBC5588}">
      <dgm:prSet/>
      <dgm:spPr/>
      <dgm:t>
        <a:bodyPr/>
        <a:lstStyle/>
        <a:p>
          <a:endParaRPr lang="fr-BE"/>
        </a:p>
      </dgm:t>
    </dgm:pt>
    <dgm:pt modelId="{07DD178E-8F97-4BD9-844C-A45747862BA0}">
      <dgm:prSet phldrT="[Texte]"/>
      <dgm:spPr/>
      <dgm:t>
        <a:bodyPr/>
        <a:lstStyle/>
        <a:p>
          <a:r>
            <a:rPr lang="fr-BE" dirty="0" smtClean="0"/>
            <a:t>No</a:t>
          </a:r>
          <a:endParaRPr lang="fr-BE" dirty="0"/>
        </a:p>
      </dgm:t>
    </dgm:pt>
    <dgm:pt modelId="{593B751E-1383-4ECC-BB69-6FE5EE21EA61}" type="parTrans" cxnId="{2D99474B-EEE9-424D-B8B7-369F2D29DA41}">
      <dgm:prSet/>
      <dgm:spPr/>
      <dgm:t>
        <a:bodyPr/>
        <a:lstStyle/>
        <a:p>
          <a:endParaRPr lang="fr-BE"/>
        </a:p>
      </dgm:t>
    </dgm:pt>
    <dgm:pt modelId="{236A3974-9F11-4707-98BC-EEC14B454866}" type="sibTrans" cxnId="{2D99474B-EEE9-424D-B8B7-369F2D29DA41}">
      <dgm:prSet/>
      <dgm:spPr/>
      <dgm:t>
        <a:bodyPr/>
        <a:lstStyle/>
        <a:p>
          <a:endParaRPr lang="fr-BE"/>
        </a:p>
      </dgm:t>
    </dgm:pt>
    <dgm:pt modelId="{9B01AA40-0653-46E9-8AE6-031F612BD5B6}">
      <dgm:prSet phldrT="[Texte]"/>
      <dgm:spPr/>
      <dgm:t>
        <a:bodyPr/>
        <a:lstStyle/>
        <a:p>
          <a:r>
            <a:rPr lang="fr-BE" dirty="0" smtClean="0"/>
            <a:t>Saline tracer</a:t>
          </a:r>
          <a:endParaRPr lang="fr-BE" dirty="0"/>
        </a:p>
      </dgm:t>
    </dgm:pt>
    <dgm:pt modelId="{EDFDAB34-DA43-4A6A-B811-71175DD4620A}" type="parTrans" cxnId="{6A554544-A660-4B98-BE43-1FC8AE8FEA0E}">
      <dgm:prSet/>
      <dgm:spPr/>
      <dgm:t>
        <a:bodyPr/>
        <a:lstStyle/>
        <a:p>
          <a:endParaRPr lang="fr-BE"/>
        </a:p>
      </dgm:t>
    </dgm:pt>
    <dgm:pt modelId="{659DC860-724C-4501-9646-070D61F3931D}" type="sibTrans" cxnId="{6A554544-A660-4B98-BE43-1FC8AE8FEA0E}">
      <dgm:prSet/>
      <dgm:spPr/>
      <dgm:t>
        <a:bodyPr/>
        <a:lstStyle/>
        <a:p>
          <a:endParaRPr lang="fr-BE"/>
        </a:p>
      </dgm:t>
    </dgm:pt>
    <dgm:pt modelId="{15A29D89-2E03-4C3E-B5BA-488A8A1DADBF}">
      <dgm:prSet phldrT="[Texte]"/>
      <dgm:spPr/>
      <dgm:t>
        <a:bodyPr/>
        <a:lstStyle/>
        <a:p>
          <a:r>
            <a:rPr lang="fr-BE" dirty="0" smtClean="0"/>
            <a:t>Saline tracer</a:t>
          </a:r>
          <a:endParaRPr lang="fr-BE" dirty="0"/>
        </a:p>
      </dgm:t>
    </dgm:pt>
    <dgm:pt modelId="{8AE866DB-6CDC-41F7-81D6-D6729F60C45A}" type="parTrans" cxnId="{9AD2F4BF-669C-4CD6-978C-F728F8CAF419}">
      <dgm:prSet/>
      <dgm:spPr/>
      <dgm:t>
        <a:bodyPr/>
        <a:lstStyle/>
        <a:p>
          <a:endParaRPr lang="fr-BE"/>
        </a:p>
      </dgm:t>
    </dgm:pt>
    <dgm:pt modelId="{217AD861-792F-4153-A58B-64D5C8EF0D76}" type="sibTrans" cxnId="{9AD2F4BF-669C-4CD6-978C-F728F8CAF419}">
      <dgm:prSet/>
      <dgm:spPr/>
      <dgm:t>
        <a:bodyPr/>
        <a:lstStyle/>
        <a:p>
          <a:endParaRPr lang="fr-BE"/>
        </a:p>
      </dgm:t>
    </dgm:pt>
    <dgm:pt modelId="{96238224-E89A-4068-8BAA-95EEDC8CC609}" type="pres">
      <dgm:prSet presAssocID="{1B401064-1E74-4499-8F27-CA67DB7FED0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336CCEFF-A95C-4A18-A91C-684DD7D9035F}" type="pres">
      <dgm:prSet presAssocID="{1B401064-1E74-4499-8F27-CA67DB7FED0D}" presName="hierFlow" presStyleCnt="0"/>
      <dgm:spPr/>
    </dgm:pt>
    <dgm:pt modelId="{08CF5AE1-9DBE-4128-B110-89BEFD49A3CE}" type="pres">
      <dgm:prSet presAssocID="{1B401064-1E74-4499-8F27-CA67DB7FED0D}" presName="firstBuf" presStyleCnt="0"/>
      <dgm:spPr/>
    </dgm:pt>
    <dgm:pt modelId="{88B9973D-CEE7-425B-BFC2-46C2BC975140}" type="pres">
      <dgm:prSet presAssocID="{1B401064-1E74-4499-8F27-CA67DB7FED0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7431C75-CDC0-496E-A6A1-0CC190472BF6}" type="pres">
      <dgm:prSet presAssocID="{05DCB603-EA31-4219-9E46-40BB1E316B12}" presName="Name17" presStyleCnt="0"/>
      <dgm:spPr/>
    </dgm:pt>
    <dgm:pt modelId="{11878959-02BC-4AF2-8620-153FCCAEDDB6}" type="pres">
      <dgm:prSet presAssocID="{05DCB603-EA31-4219-9E46-40BB1E316B12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B8E9CDDD-6B67-428D-8EF4-620E56817F76}" type="pres">
      <dgm:prSet presAssocID="{05DCB603-EA31-4219-9E46-40BB1E316B12}" presName="hierChild2" presStyleCnt="0"/>
      <dgm:spPr/>
    </dgm:pt>
    <dgm:pt modelId="{24F456C7-1F41-43E5-9D54-9FC951CFCDE0}" type="pres">
      <dgm:prSet presAssocID="{8EFB0C41-6066-4205-B37E-26C4459C135D}" presName="Name25" presStyleLbl="parChTrans1D2" presStyleIdx="0" presStyleCnt="2"/>
      <dgm:spPr/>
      <dgm:t>
        <a:bodyPr/>
        <a:lstStyle/>
        <a:p>
          <a:endParaRPr lang="fr-BE"/>
        </a:p>
      </dgm:t>
    </dgm:pt>
    <dgm:pt modelId="{0C7FBBBB-42C0-4D21-84DF-52A5130520B8}" type="pres">
      <dgm:prSet presAssocID="{8EFB0C41-6066-4205-B37E-26C4459C135D}" presName="connTx" presStyleLbl="parChTrans1D2" presStyleIdx="0" presStyleCnt="2"/>
      <dgm:spPr/>
      <dgm:t>
        <a:bodyPr/>
        <a:lstStyle/>
        <a:p>
          <a:endParaRPr lang="fr-BE"/>
        </a:p>
      </dgm:t>
    </dgm:pt>
    <dgm:pt modelId="{C6773DEB-41F7-4165-A954-C943DC20AD52}" type="pres">
      <dgm:prSet presAssocID="{CE760E34-4F07-472F-9575-A5660E186658}" presName="Name30" presStyleCnt="0"/>
      <dgm:spPr/>
    </dgm:pt>
    <dgm:pt modelId="{AF3CD4D8-48EF-4AF3-A5DD-D3CE01E73E6A}" type="pres">
      <dgm:prSet presAssocID="{CE760E34-4F07-472F-9575-A5660E186658}" presName="level2Shape" presStyleLbl="node2" presStyleIdx="0" presStyleCnt="2"/>
      <dgm:spPr/>
      <dgm:t>
        <a:bodyPr/>
        <a:lstStyle/>
        <a:p>
          <a:endParaRPr lang="fr-BE"/>
        </a:p>
      </dgm:t>
    </dgm:pt>
    <dgm:pt modelId="{3452F100-E454-42F4-92FA-38076C1314D6}" type="pres">
      <dgm:prSet presAssocID="{CE760E34-4F07-472F-9575-A5660E186658}" presName="hierChild3" presStyleCnt="0"/>
      <dgm:spPr/>
    </dgm:pt>
    <dgm:pt modelId="{A8B171C2-087A-4096-8D06-D59BFA2540DB}" type="pres">
      <dgm:prSet presAssocID="{2A1A7C9F-C4BB-4258-9B7E-ABB8DD8A5274}" presName="Name25" presStyleLbl="parChTrans1D3" presStyleIdx="0" presStyleCnt="3"/>
      <dgm:spPr/>
      <dgm:t>
        <a:bodyPr/>
        <a:lstStyle/>
        <a:p>
          <a:endParaRPr lang="fr-BE"/>
        </a:p>
      </dgm:t>
    </dgm:pt>
    <dgm:pt modelId="{BCB3B49A-7BBC-433D-B3D2-318828E7441E}" type="pres">
      <dgm:prSet presAssocID="{2A1A7C9F-C4BB-4258-9B7E-ABB8DD8A5274}" presName="connTx" presStyleLbl="parChTrans1D3" presStyleIdx="0" presStyleCnt="3"/>
      <dgm:spPr/>
      <dgm:t>
        <a:bodyPr/>
        <a:lstStyle/>
        <a:p>
          <a:endParaRPr lang="fr-BE"/>
        </a:p>
      </dgm:t>
    </dgm:pt>
    <dgm:pt modelId="{AB0270D1-6633-4088-A2EE-7E32465F3BC2}" type="pres">
      <dgm:prSet presAssocID="{BBF2DA71-2320-4628-A202-C49A9C2A43BC}" presName="Name30" presStyleCnt="0"/>
      <dgm:spPr/>
    </dgm:pt>
    <dgm:pt modelId="{64C4F504-FF8E-4E8C-AE51-6633DA2052DA}" type="pres">
      <dgm:prSet presAssocID="{BBF2DA71-2320-4628-A202-C49A9C2A43BC}" presName="level2Shape" presStyleLbl="node3" presStyleIdx="0" presStyleCnt="3"/>
      <dgm:spPr/>
      <dgm:t>
        <a:bodyPr/>
        <a:lstStyle/>
        <a:p>
          <a:endParaRPr lang="fr-BE"/>
        </a:p>
      </dgm:t>
    </dgm:pt>
    <dgm:pt modelId="{BBBD9332-9952-45C4-A229-B5C5B85B812A}" type="pres">
      <dgm:prSet presAssocID="{BBF2DA71-2320-4628-A202-C49A9C2A43BC}" presName="hierChild3" presStyleCnt="0"/>
      <dgm:spPr/>
    </dgm:pt>
    <dgm:pt modelId="{4F4D4C92-3280-433C-9DF9-65DE9BEB13E5}" type="pres">
      <dgm:prSet presAssocID="{76329EB6-DBBD-474F-A799-9CFFDAE18F30}" presName="Name25" presStyleLbl="parChTrans1D4" presStyleIdx="0" presStyleCnt="4"/>
      <dgm:spPr/>
      <dgm:t>
        <a:bodyPr/>
        <a:lstStyle/>
        <a:p>
          <a:endParaRPr lang="fr-BE"/>
        </a:p>
      </dgm:t>
    </dgm:pt>
    <dgm:pt modelId="{BD611240-15FB-4D33-8AD6-0306D0890165}" type="pres">
      <dgm:prSet presAssocID="{76329EB6-DBBD-474F-A799-9CFFDAE18F30}" presName="connTx" presStyleLbl="parChTrans1D4" presStyleIdx="0" presStyleCnt="4"/>
      <dgm:spPr/>
      <dgm:t>
        <a:bodyPr/>
        <a:lstStyle/>
        <a:p>
          <a:endParaRPr lang="fr-BE"/>
        </a:p>
      </dgm:t>
    </dgm:pt>
    <dgm:pt modelId="{CC98C9B3-CC14-4A7A-A36F-AEEDB35D6E04}" type="pres">
      <dgm:prSet presAssocID="{9416D9B5-7213-46A9-8B8C-63BDA6F5F9BB}" presName="Name30" presStyleCnt="0"/>
      <dgm:spPr/>
    </dgm:pt>
    <dgm:pt modelId="{F277C0CF-6ABF-43AE-BFFE-055E3EBC4CA9}" type="pres">
      <dgm:prSet presAssocID="{9416D9B5-7213-46A9-8B8C-63BDA6F5F9BB}" presName="level2Shape" presStyleLbl="node4" presStyleIdx="0" presStyleCnt="4" custLinFactNeighborX="-4879"/>
      <dgm:spPr/>
      <dgm:t>
        <a:bodyPr/>
        <a:lstStyle/>
        <a:p>
          <a:endParaRPr lang="fr-BE"/>
        </a:p>
      </dgm:t>
    </dgm:pt>
    <dgm:pt modelId="{0E00B13A-CA57-48B5-8528-72C233D61056}" type="pres">
      <dgm:prSet presAssocID="{9416D9B5-7213-46A9-8B8C-63BDA6F5F9BB}" presName="hierChild3" presStyleCnt="0"/>
      <dgm:spPr/>
    </dgm:pt>
    <dgm:pt modelId="{2C6BA012-FDB2-4AB9-BDFA-32C81E0CA9C5}" type="pres">
      <dgm:prSet presAssocID="{69B4616A-D9B9-45FC-8682-BF5FB7AC48CA}" presName="Name25" presStyleLbl="parChTrans1D3" presStyleIdx="1" presStyleCnt="3"/>
      <dgm:spPr/>
      <dgm:t>
        <a:bodyPr/>
        <a:lstStyle/>
        <a:p>
          <a:endParaRPr lang="fr-BE"/>
        </a:p>
      </dgm:t>
    </dgm:pt>
    <dgm:pt modelId="{1AA3D9CD-75F4-48BB-A1BB-D20804E5F65A}" type="pres">
      <dgm:prSet presAssocID="{69B4616A-D9B9-45FC-8682-BF5FB7AC48CA}" presName="connTx" presStyleLbl="parChTrans1D3" presStyleIdx="1" presStyleCnt="3"/>
      <dgm:spPr/>
      <dgm:t>
        <a:bodyPr/>
        <a:lstStyle/>
        <a:p>
          <a:endParaRPr lang="fr-BE"/>
        </a:p>
      </dgm:t>
    </dgm:pt>
    <dgm:pt modelId="{BD3EE3E9-451B-4E52-9C64-BEB6BED6D795}" type="pres">
      <dgm:prSet presAssocID="{D71CD42F-9EBC-43A1-9134-97B5C26F72C3}" presName="Name30" presStyleCnt="0"/>
      <dgm:spPr/>
    </dgm:pt>
    <dgm:pt modelId="{F1573B88-3624-4CBD-9202-EB4056ECDD25}" type="pres">
      <dgm:prSet presAssocID="{D71CD42F-9EBC-43A1-9134-97B5C26F72C3}" presName="level2Shape" presStyleLbl="node3" presStyleIdx="1" presStyleCnt="3"/>
      <dgm:spPr/>
      <dgm:t>
        <a:bodyPr/>
        <a:lstStyle/>
        <a:p>
          <a:endParaRPr lang="fr-BE"/>
        </a:p>
      </dgm:t>
    </dgm:pt>
    <dgm:pt modelId="{B69C22BC-2BFB-4D0F-A11D-501D7FC24B1B}" type="pres">
      <dgm:prSet presAssocID="{D71CD42F-9EBC-43A1-9134-97B5C26F72C3}" presName="hierChild3" presStyleCnt="0"/>
      <dgm:spPr/>
    </dgm:pt>
    <dgm:pt modelId="{8EA7E0F9-387B-46C9-A15E-9A88A7BC6803}" type="pres">
      <dgm:prSet presAssocID="{593B751E-1383-4ECC-BB69-6FE5EE21EA61}" presName="Name25" presStyleLbl="parChTrans1D4" presStyleIdx="1" presStyleCnt="4"/>
      <dgm:spPr/>
      <dgm:t>
        <a:bodyPr/>
        <a:lstStyle/>
        <a:p>
          <a:endParaRPr lang="fr-BE"/>
        </a:p>
      </dgm:t>
    </dgm:pt>
    <dgm:pt modelId="{47EE986A-696F-4A21-A78B-64273F5B1912}" type="pres">
      <dgm:prSet presAssocID="{593B751E-1383-4ECC-BB69-6FE5EE21EA61}" presName="connTx" presStyleLbl="parChTrans1D4" presStyleIdx="1" presStyleCnt="4"/>
      <dgm:spPr/>
      <dgm:t>
        <a:bodyPr/>
        <a:lstStyle/>
        <a:p>
          <a:endParaRPr lang="fr-BE"/>
        </a:p>
      </dgm:t>
    </dgm:pt>
    <dgm:pt modelId="{DA146B5E-D8F2-41AB-8947-7C555F9BB07E}" type="pres">
      <dgm:prSet presAssocID="{07DD178E-8F97-4BD9-844C-A45747862BA0}" presName="Name30" presStyleCnt="0"/>
      <dgm:spPr/>
    </dgm:pt>
    <dgm:pt modelId="{2718E8BE-6B3A-4159-90E2-1BE487566216}" type="pres">
      <dgm:prSet presAssocID="{07DD178E-8F97-4BD9-844C-A45747862BA0}" presName="level2Shape" presStyleLbl="node4" presStyleIdx="1" presStyleCnt="4" custLinFactNeighborX="-4879"/>
      <dgm:spPr/>
      <dgm:t>
        <a:bodyPr/>
        <a:lstStyle/>
        <a:p>
          <a:endParaRPr lang="fr-BE"/>
        </a:p>
      </dgm:t>
    </dgm:pt>
    <dgm:pt modelId="{D864A21F-7628-46CD-8EAD-03D0D5275307}" type="pres">
      <dgm:prSet presAssocID="{07DD178E-8F97-4BD9-844C-A45747862BA0}" presName="hierChild3" presStyleCnt="0"/>
      <dgm:spPr/>
    </dgm:pt>
    <dgm:pt modelId="{C84D35F2-1D0F-45CD-8814-90C266E41648}" type="pres">
      <dgm:prSet presAssocID="{EDFDAB34-DA43-4A6A-B811-71175DD4620A}" presName="Name25" presStyleLbl="parChTrans1D4" presStyleIdx="2" presStyleCnt="4"/>
      <dgm:spPr/>
      <dgm:t>
        <a:bodyPr/>
        <a:lstStyle/>
        <a:p>
          <a:endParaRPr lang="fr-BE"/>
        </a:p>
      </dgm:t>
    </dgm:pt>
    <dgm:pt modelId="{BD89B2DE-17B1-4BA5-8BB3-A7EB9D6C117A}" type="pres">
      <dgm:prSet presAssocID="{EDFDAB34-DA43-4A6A-B811-71175DD4620A}" presName="connTx" presStyleLbl="parChTrans1D4" presStyleIdx="2" presStyleCnt="4"/>
      <dgm:spPr/>
      <dgm:t>
        <a:bodyPr/>
        <a:lstStyle/>
        <a:p>
          <a:endParaRPr lang="fr-BE"/>
        </a:p>
      </dgm:t>
    </dgm:pt>
    <dgm:pt modelId="{98D9CC92-09D4-4A16-A99C-93EB581E257C}" type="pres">
      <dgm:prSet presAssocID="{9B01AA40-0653-46E9-8AE6-031F612BD5B6}" presName="Name30" presStyleCnt="0"/>
      <dgm:spPr/>
    </dgm:pt>
    <dgm:pt modelId="{71AF1315-F0F0-4CB9-B0EE-4D65F3EE30A8}" type="pres">
      <dgm:prSet presAssocID="{9B01AA40-0653-46E9-8AE6-031F612BD5B6}" presName="level2Shape" presStyleLbl="node4" presStyleIdx="2" presStyleCnt="4" custLinFactNeighborX="-4879"/>
      <dgm:spPr/>
      <dgm:t>
        <a:bodyPr/>
        <a:lstStyle/>
        <a:p>
          <a:endParaRPr lang="fr-BE"/>
        </a:p>
      </dgm:t>
    </dgm:pt>
    <dgm:pt modelId="{F16EE3D7-A8A9-438F-A909-4B317AAA1BEC}" type="pres">
      <dgm:prSet presAssocID="{9B01AA40-0653-46E9-8AE6-031F612BD5B6}" presName="hierChild3" presStyleCnt="0"/>
      <dgm:spPr/>
    </dgm:pt>
    <dgm:pt modelId="{E220A374-8110-4B12-A7A2-06A609FA166B}" type="pres">
      <dgm:prSet presAssocID="{3102053B-B227-4A95-ABDE-1F7E66DC7983}" presName="Name25" presStyleLbl="parChTrans1D2" presStyleIdx="1" presStyleCnt="2"/>
      <dgm:spPr/>
      <dgm:t>
        <a:bodyPr/>
        <a:lstStyle/>
        <a:p>
          <a:endParaRPr lang="fr-BE"/>
        </a:p>
      </dgm:t>
    </dgm:pt>
    <dgm:pt modelId="{06441BD2-8E1A-4ACE-9BD2-6DD350B12D47}" type="pres">
      <dgm:prSet presAssocID="{3102053B-B227-4A95-ABDE-1F7E66DC7983}" presName="connTx" presStyleLbl="parChTrans1D2" presStyleIdx="1" presStyleCnt="2"/>
      <dgm:spPr/>
      <dgm:t>
        <a:bodyPr/>
        <a:lstStyle/>
        <a:p>
          <a:endParaRPr lang="fr-BE"/>
        </a:p>
      </dgm:t>
    </dgm:pt>
    <dgm:pt modelId="{958C4E2A-5797-4B81-8289-727ED524479E}" type="pres">
      <dgm:prSet presAssocID="{E3C843B2-A6BD-4EFB-81AB-DCEE8D99CD1E}" presName="Name30" presStyleCnt="0"/>
      <dgm:spPr/>
    </dgm:pt>
    <dgm:pt modelId="{E5969290-14E9-4546-8B5E-AC2E42C4C179}" type="pres">
      <dgm:prSet presAssocID="{E3C843B2-A6BD-4EFB-81AB-DCEE8D99CD1E}" presName="level2Shape" presStyleLbl="node2" presStyleIdx="1" presStyleCnt="2"/>
      <dgm:spPr/>
      <dgm:t>
        <a:bodyPr/>
        <a:lstStyle/>
        <a:p>
          <a:endParaRPr lang="fr-BE"/>
        </a:p>
      </dgm:t>
    </dgm:pt>
    <dgm:pt modelId="{5995B301-4565-44B4-BE6A-6ECB81DEF183}" type="pres">
      <dgm:prSet presAssocID="{E3C843B2-A6BD-4EFB-81AB-DCEE8D99CD1E}" presName="hierChild3" presStyleCnt="0"/>
      <dgm:spPr/>
    </dgm:pt>
    <dgm:pt modelId="{B2659F65-F535-469F-ACE6-C589579091A3}" type="pres">
      <dgm:prSet presAssocID="{96668559-EDDB-421C-99E1-F09A8A32ED4C}" presName="Name25" presStyleLbl="parChTrans1D3" presStyleIdx="2" presStyleCnt="3"/>
      <dgm:spPr/>
      <dgm:t>
        <a:bodyPr/>
        <a:lstStyle/>
        <a:p>
          <a:endParaRPr lang="fr-BE"/>
        </a:p>
      </dgm:t>
    </dgm:pt>
    <dgm:pt modelId="{F5C2E4F4-3EAC-447D-9030-0202584FA147}" type="pres">
      <dgm:prSet presAssocID="{96668559-EDDB-421C-99E1-F09A8A32ED4C}" presName="connTx" presStyleLbl="parChTrans1D3" presStyleIdx="2" presStyleCnt="3"/>
      <dgm:spPr/>
      <dgm:t>
        <a:bodyPr/>
        <a:lstStyle/>
        <a:p>
          <a:endParaRPr lang="fr-BE"/>
        </a:p>
      </dgm:t>
    </dgm:pt>
    <dgm:pt modelId="{6A3CBFE1-633A-4CF4-9DEE-2EE89F4E5860}" type="pres">
      <dgm:prSet presAssocID="{3CD1769F-8C08-46D2-8301-154A1C4BD3B4}" presName="Name30" presStyleCnt="0"/>
      <dgm:spPr/>
    </dgm:pt>
    <dgm:pt modelId="{25EA250C-9F5C-4B1E-BF76-09335A9F389A}" type="pres">
      <dgm:prSet presAssocID="{3CD1769F-8C08-46D2-8301-154A1C4BD3B4}" presName="level2Shape" presStyleLbl="node3" presStyleIdx="2" presStyleCnt="3"/>
      <dgm:spPr/>
      <dgm:t>
        <a:bodyPr/>
        <a:lstStyle/>
        <a:p>
          <a:endParaRPr lang="fr-BE"/>
        </a:p>
      </dgm:t>
    </dgm:pt>
    <dgm:pt modelId="{CF1B94AD-7901-4977-8540-134680CEEC40}" type="pres">
      <dgm:prSet presAssocID="{3CD1769F-8C08-46D2-8301-154A1C4BD3B4}" presName="hierChild3" presStyleCnt="0"/>
      <dgm:spPr/>
    </dgm:pt>
    <dgm:pt modelId="{D5EECE16-DD15-4E88-8841-4086EFBD1D6C}" type="pres">
      <dgm:prSet presAssocID="{8AE866DB-6CDC-41F7-81D6-D6729F60C45A}" presName="Name25" presStyleLbl="parChTrans1D4" presStyleIdx="3" presStyleCnt="4"/>
      <dgm:spPr/>
      <dgm:t>
        <a:bodyPr/>
        <a:lstStyle/>
        <a:p>
          <a:endParaRPr lang="fr-BE"/>
        </a:p>
      </dgm:t>
    </dgm:pt>
    <dgm:pt modelId="{38AD77F1-CCAB-410A-9060-69A0C4918EF8}" type="pres">
      <dgm:prSet presAssocID="{8AE866DB-6CDC-41F7-81D6-D6729F60C45A}" presName="connTx" presStyleLbl="parChTrans1D4" presStyleIdx="3" presStyleCnt="4"/>
      <dgm:spPr/>
      <dgm:t>
        <a:bodyPr/>
        <a:lstStyle/>
        <a:p>
          <a:endParaRPr lang="fr-BE"/>
        </a:p>
      </dgm:t>
    </dgm:pt>
    <dgm:pt modelId="{C792E0BE-99BF-428F-8487-9DAFA112F63E}" type="pres">
      <dgm:prSet presAssocID="{15A29D89-2E03-4C3E-B5BA-488A8A1DADBF}" presName="Name30" presStyleCnt="0"/>
      <dgm:spPr/>
    </dgm:pt>
    <dgm:pt modelId="{E807D0EA-DEEC-42B3-8424-15E22516AE6E}" type="pres">
      <dgm:prSet presAssocID="{15A29D89-2E03-4C3E-B5BA-488A8A1DADBF}" presName="level2Shape" presStyleLbl="node4" presStyleIdx="3" presStyleCnt="4" custLinFactNeighborX="-4879"/>
      <dgm:spPr/>
      <dgm:t>
        <a:bodyPr/>
        <a:lstStyle/>
        <a:p>
          <a:endParaRPr lang="fr-BE"/>
        </a:p>
      </dgm:t>
    </dgm:pt>
    <dgm:pt modelId="{AA787D1D-E377-47B2-8E89-F0D4247103F0}" type="pres">
      <dgm:prSet presAssocID="{15A29D89-2E03-4C3E-B5BA-488A8A1DADBF}" presName="hierChild3" presStyleCnt="0"/>
      <dgm:spPr/>
    </dgm:pt>
    <dgm:pt modelId="{E5EAAC8E-B44D-4793-9232-BEE276B74BFC}" type="pres">
      <dgm:prSet presAssocID="{1B401064-1E74-4499-8F27-CA67DB7FED0D}" presName="bgShapesFlow" presStyleCnt="0"/>
      <dgm:spPr/>
    </dgm:pt>
    <dgm:pt modelId="{D6AD660A-09DC-4803-8DB5-73BF94EE9FB9}" type="pres">
      <dgm:prSet presAssocID="{867F7815-D3D2-4BDC-AF78-A468E8EAF43B}" presName="rectComp" presStyleCnt="0"/>
      <dgm:spPr/>
    </dgm:pt>
    <dgm:pt modelId="{2CCA0833-1ACE-44D1-B634-3ECDF764E77A}" type="pres">
      <dgm:prSet presAssocID="{867F7815-D3D2-4BDC-AF78-A468E8EAF43B}" presName="bgRect" presStyleLbl="bgShp" presStyleIdx="0" presStyleCnt="3" custLinFactX="149645" custLinFactNeighborX="200000" custLinFactNeighborY="57102"/>
      <dgm:spPr/>
      <dgm:t>
        <a:bodyPr/>
        <a:lstStyle/>
        <a:p>
          <a:endParaRPr lang="fr-BE"/>
        </a:p>
      </dgm:t>
    </dgm:pt>
    <dgm:pt modelId="{ADB133B0-5294-4C86-A599-0CFAD81715DD}" type="pres">
      <dgm:prSet presAssocID="{867F7815-D3D2-4BDC-AF78-A468E8EAF43B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BF71A3-403C-49FF-B63F-201653F11168}" type="pres">
      <dgm:prSet presAssocID="{867F7815-D3D2-4BDC-AF78-A468E8EAF43B}" presName="spComp" presStyleCnt="0"/>
      <dgm:spPr/>
    </dgm:pt>
    <dgm:pt modelId="{9B51F907-53FF-43A5-9E06-56E23B9E2152}" type="pres">
      <dgm:prSet presAssocID="{867F7815-D3D2-4BDC-AF78-A468E8EAF43B}" presName="hSp" presStyleCnt="0"/>
      <dgm:spPr/>
    </dgm:pt>
    <dgm:pt modelId="{36DA1EB3-51FB-421C-9240-5DCD29B4CD00}" type="pres">
      <dgm:prSet presAssocID="{8F41E804-3B09-4295-89CA-BBED9B196036}" presName="rectComp" presStyleCnt="0"/>
      <dgm:spPr/>
    </dgm:pt>
    <dgm:pt modelId="{C7FC1243-4D80-4F47-B8E7-EDA355375011}" type="pres">
      <dgm:prSet presAssocID="{8F41E804-3B09-4295-89CA-BBED9B196036}" presName="bgRect" presStyleLbl="bgShp" presStyleIdx="1" presStyleCnt="3"/>
      <dgm:spPr/>
      <dgm:t>
        <a:bodyPr/>
        <a:lstStyle/>
        <a:p>
          <a:endParaRPr lang="fr-BE"/>
        </a:p>
      </dgm:t>
    </dgm:pt>
    <dgm:pt modelId="{DE4519C7-D045-4B39-89F2-4C1219A9752A}" type="pres">
      <dgm:prSet presAssocID="{8F41E804-3B09-4295-89CA-BBED9B196036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2ACF761-7350-4F5F-9162-FCA60CBD0C84}" type="pres">
      <dgm:prSet presAssocID="{8F41E804-3B09-4295-89CA-BBED9B196036}" presName="spComp" presStyleCnt="0"/>
      <dgm:spPr/>
    </dgm:pt>
    <dgm:pt modelId="{0878F928-E2D9-4F9D-B7B7-7BE2A974E006}" type="pres">
      <dgm:prSet presAssocID="{8F41E804-3B09-4295-89CA-BBED9B196036}" presName="hSp" presStyleCnt="0"/>
      <dgm:spPr/>
    </dgm:pt>
    <dgm:pt modelId="{238D6C37-66EB-4940-B380-A44030C4DE25}" type="pres">
      <dgm:prSet presAssocID="{37B2618E-D493-4AF4-831F-80DD4513A74B}" presName="rectComp" presStyleCnt="0"/>
      <dgm:spPr/>
    </dgm:pt>
    <dgm:pt modelId="{316068B3-DE2E-4B89-A763-0C0E9CB8A2E7}" type="pres">
      <dgm:prSet presAssocID="{37B2618E-D493-4AF4-831F-80DD4513A74B}" presName="bgRect" presStyleLbl="bgShp" presStyleIdx="2" presStyleCnt="3"/>
      <dgm:spPr/>
      <dgm:t>
        <a:bodyPr/>
        <a:lstStyle/>
        <a:p>
          <a:endParaRPr lang="fr-BE"/>
        </a:p>
      </dgm:t>
    </dgm:pt>
    <dgm:pt modelId="{33D8BF50-5EF0-44E4-A9F0-CA789654634E}" type="pres">
      <dgm:prSet presAssocID="{37B2618E-D493-4AF4-831F-80DD4513A74B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98EE64B4-E57B-4B22-B319-8AE64BBC5588}" srcId="{CE760E34-4F07-472F-9575-A5660E186658}" destId="{D71CD42F-9EBC-43A1-9134-97B5C26F72C3}" srcOrd="1" destOrd="0" parTransId="{69B4616A-D9B9-45FC-8682-BF5FB7AC48CA}" sibTransId="{8933C6B0-6C52-4AE0-A5E9-DA941874BFE3}"/>
    <dgm:cxn modelId="{F501B110-3926-4D1B-A43A-E50596BEE2A3}" srcId="{BBF2DA71-2320-4628-A202-C49A9C2A43BC}" destId="{9416D9B5-7213-46A9-8B8C-63BDA6F5F9BB}" srcOrd="0" destOrd="0" parTransId="{76329EB6-DBBD-474F-A799-9CFFDAE18F30}" sibTransId="{E4155A46-9ACD-4949-AACC-F9E140997155}"/>
    <dgm:cxn modelId="{DB44E23F-4032-4932-9A8E-18DC098FEDDC}" type="presOf" srcId="{8F41E804-3B09-4295-89CA-BBED9B196036}" destId="{C7FC1243-4D80-4F47-B8E7-EDA355375011}" srcOrd="0" destOrd="0" presId="urn:microsoft.com/office/officeart/2005/8/layout/hierarchy5"/>
    <dgm:cxn modelId="{2CC2E4A4-CBD8-4B64-88EA-90227430C3D5}" type="presOf" srcId="{2A1A7C9F-C4BB-4258-9B7E-ABB8DD8A5274}" destId="{A8B171C2-087A-4096-8D06-D59BFA2540DB}" srcOrd="0" destOrd="0" presId="urn:microsoft.com/office/officeart/2005/8/layout/hierarchy5"/>
    <dgm:cxn modelId="{B7BCA15C-DC83-4FAC-90FB-00A70DED251C}" srcId="{1B401064-1E74-4499-8F27-CA67DB7FED0D}" destId="{867F7815-D3D2-4BDC-AF78-A468E8EAF43B}" srcOrd="1" destOrd="0" parTransId="{6FF36108-58D2-40C7-977B-44394BFE6F59}" sibTransId="{322191DA-295D-44B5-8CF2-EB3411553625}"/>
    <dgm:cxn modelId="{42AE2F03-825A-4310-9DCD-BB619D45244E}" type="presOf" srcId="{07DD178E-8F97-4BD9-844C-A45747862BA0}" destId="{2718E8BE-6B3A-4159-90E2-1BE487566216}" srcOrd="0" destOrd="0" presId="urn:microsoft.com/office/officeart/2005/8/layout/hierarchy5"/>
    <dgm:cxn modelId="{72886C71-3035-46D8-A302-9292D3B83231}" srcId="{E3C843B2-A6BD-4EFB-81AB-DCEE8D99CD1E}" destId="{3CD1769F-8C08-46D2-8301-154A1C4BD3B4}" srcOrd="0" destOrd="0" parTransId="{96668559-EDDB-421C-99E1-F09A8A32ED4C}" sibTransId="{D8677732-6617-4AB0-B20D-A8DBD439D28D}"/>
    <dgm:cxn modelId="{2D99474B-EEE9-424D-B8B7-369F2D29DA41}" srcId="{D71CD42F-9EBC-43A1-9134-97B5C26F72C3}" destId="{07DD178E-8F97-4BD9-844C-A45747862BA0}" srcOrd="0" destOrd="0" parTransId="{593B751E-1383-4ECC-BB69-6FE5EE21EA61}" sibTransId="{236A3974-9F11-4707-98BC-EEC14B454866}"/>
    <dgm:cxn modelId="{9E8101BC-E366-4885-A65B-CF252620595B}" type="presOf" srcId="{CE760E34-4F07-472F-9575-A5660E186658}" destId="{AF3CD4D8-48EF-4AF3-A5DD-D3CE01E73E6A}" srcOrd="0" destOrd="0" presId="urn:microsoft.com/office/officeart/2005/8/layout/hierarchy5"/>
    <dgm:cxn modelId="{0C339925-B2C8-4D81-B1DF-D967B1EBE06A}" type="presOf" srcId="{593B751E-1383-4ECC-BB69-6FE5EE21EA61}" destId="{47EE986A-696F-4A21-A78B-64273F5B1912}" srcOrd="1" destOrd="0" presId="urn:microsoft.com/office/officeart/2005/8/layout/hierarchy5"/>
    <dgm:cxn modelId="{4B242AB0-BDC8-416B-AC7E-7688D4789347}" type="presOf" srcId="{8F41E804-3B09-4295-89CA-BBED9B196036}" destId="{DE4519C7-D045-4B39-89F2-4C1219A9752A}" srcOrd="1" destOrd="0" presId="urn:microsoft.com/office/officeart/2005/8/layout/hierarchy5"/>
    <dgm:cxn modelId="{C034E58D-2B13-4C1F-A109-FB53B77D266F}" type="presOf" srcId="{EDFDAB34-DA43-4A6A-B811-71175DD4620A}" destId="{BD89B2DE-17B1-4BA5-8BB3-A7EB9D6C117A}" srcOrd="1" destOrd="0" presId="urn:microsoft.com/office/officeart/2005/8/layout/hierarchy5"/>
    <dgm:cxn modelId="{A1273827-8FFF-4824-9B6D-DC847378F148}" type="presOf" srcId="{593B751E-1383-4ECC-BB69-6FE5EE21EA61}" destId="{8EA7E0F9-387B-46C9-A15E-9A88A7BC6803}" srcOrd="0" destOrd="0" presId="urn:microsoft.com/office/officeart/2005/8/layout/hierarchy5"/>
    <dgm:cxn modelId="{42F44015-E182-4E73-A072-6A252644EEC5}" type="presOf" srcId="{76329EB6-DBBD-474F-A799-9CFFDAE18F30}" destId="{4F4D4C92-3280-433C-9DF9-65DE9BEB13E5}" srcOrd="0" destOrd="0" presId="urn:microsoft.com/office/officeart/2005/8/layout/hierarchy5"/>
    <dgm:cxn modelId="{99F36574-C7D4-473F-ADC4-815C9DC165A3}" type="presOf" srcId="{BBF2DA71-2320-4628-A202-C49A9C2A43BC}" destId="{64C4F504-FF8E-4E8C-AE51-6633DA2052DA}" srcOrd="0" destOrd="0" presId="urn:microsoft.com/office/officeart/2005/8/layout/hierarchy5"/>
    <dgm:cxn modelId="{D5D39C9E-F895-494E-81F9-2492852F7223}" srcId="{CE760E34-4F07-472F-9575-A5660E186658}" destId="{BBF2DA71-2320-4628-A202-C49A9C2A43BC}" srcOrd="0" destOrd="0" parTransId="{2A1A7C9F-C4BB-4258-9B7E-ABB8DD8A5274}" sibTransId="{25DDF1DE-28A4-41E9-80DB-45A38BBD7C6C}"/>
    <dgm:cxn modelId="{019D9BF0-DD0F-4C97-AABE-BC518D250634}" type="presOf" srcId="{8AE866DB-6CDC-41F7-81D6-D6729F60C45A}" destId="{D5EECE16-DD15-4E88-8841-4086EFBD1D6C}" srcOrd="0" destOrd="0" presId="urn:microsoft.com/office/officeart/2005/8/layout/hierarchy5"/>
    <dgm:cxn modelId="{AB2C3E5F-7D67-4B5A-8306-14C022F785F0}" type="presOf" srcId="{9B01AA40-0653-46E9-8AE6-031F612BD5B6}" destId="{71AF1315-F0F0-4CB9-B0EE-4D65F3EE30A8}" srcOrd="0" destOrd="0" presId="urn:microsoft.com/office/officeart/2005/8/layout/hierarchy5"/>
    <dgm:cxn modelId="{B23A9B78-B0EC-42C8-A3F0-147E51FEEB16}" type="presOf" srcId="{3102053B-B227-4A95-ABDE-1F7E66DC7983}" destId="{06441BD2-8E1A-4ACE-9BD2-6DD350B12D47}" srcOrd="1" destOrd="0" presId="urn:microsoft.com/office/officeart/2005/8/layout/hierarchy5"/>
    <dgm:cxn modelId="{5CD5BDF6-2E8E-4B57-A60D-B6CE1BA98491}" type="presOf" srcId="{05DCB603-EA31-4219-9E46-40BB1E316B12}" destId="{11878959-02BC-4AF2-8620-153FCCAEDDB6}" srcOrd="0" destOrd="0" presId="urn:microsoft.com/office/officeart/2005/8/layout/hierarchy5"/>
    <dgm:cxn modelId="{6BDF7B9E-C536-4B36-82F4-EE79C7A0E3DB}" type="presOf" srcId="{69B4616A-D9B9-45FC-8682-BF5FB7AC48CA}" destId="{2C6BA012-FDB2-4AB9-BDFA-32C81E0CA9C5}" srcOrd="0" destOrd="0" presId="urn:microsoft.com/office/officeart/2005/8/layout/hierarchy5"/>
    <dgm:cxn modelId="{FC88DDB6-E84F-49C9-9F31-405971E09DEA}" srcId="{1B401064-1E74-4499-8F27-CA67DB7FED0D}" destId="{8F41E804-3B09-4295-89CA-BBED9B196036}" srcOrd="2" destOrd="0" parTransId="{B89A4EE6-4B05-41B3-92CE-3983A11471AB}" sibTransId="{E33899D4-37B1-4F70-A1BD-03D1C5986E39}"/>
    <dgm:cxn modelId="{D0D748DD-3B5B-4FAB-B105-68C117F3B9E0}" srcId="{1B401064-1E74-4499-8F27-CA67DB7FED0D}" destId="{05DCB603-EA31-4219-9E46-40BB1E316B12}" srcOrd="0" destOrd="0" parTransId="{DD670D54-FE5E-4199-ABCF-63DE42BF542B}" sibTransId="{CFF000A0-F15F-4A2B-BF6F-B996CCD49121}"/>
    <dgm:cxn modelId="{B13325CF-54F7-4298-BC19-F3539A6A7A74}" type="presOf" srcId="{96668559-EDDB-421C-99E1-F09A8A32ED4C}" destId="{F5C2E4F4-3EAC-447D-9030-0202584FA147}" srcOrd="1" destOrd="0" presId="urn:microsoft.com/office/officeart/2005/8/layout/hierarchy5"/>
    <dgm:cxn modelId="{C12AD3D3-AB6F-41AE-9626-C3347D0CEF70}" type="presOf" srcId="{8EFB0C41-6066-4205-B37E-26C4459C135D}" destId="{0C7FBBBB-42C0-4D21-84DF-52A5130520B8}" srcOrd="1" destOrd="0" presId="urn:microsoft.com/office/officeart/2005/8/layout/hierarchy5"/>
    <dgm:cxn modelId="{E71B1115-EC5A-4E8A-AB5B-63D7C4EC40E5}" srcId="{1B401064-1E74-4499-8F27-CA67DB7FED0D}" destId="{37B2618E-D493-4AF4-831F-80DD4513A74B}" srcOrd="3" destOrd="0" parTransId="{54C6C058-2A57-484A-8CA4-1EA1C88169A4}" sibTransId="{ADFFCF1F-F671-48D2-B37B-A204353A8B77}"/>
    <dgm:cxn modelId="{264B36CF-15A7-44CC-9B3A-FE239879D8DA}" type="presOf" srcId="{EDFDAB34-DA43-4A6A-B811-71175DD4620A}" destId="{C84D35F2-1D0F-45CD-8814-90C266E41648}" srcOrd="0" destOrd="0" presId="urn:microsoft.com/office/officeart/2005/8/layout/hierarchy5"/>
    <dgm:cxn modelId="{E4A17977-5F5C-4281-8002-3225D7602820}" srcId="{05DCB603-EA31-4219-9E46-40BB1E316B12}" destId="{E3C843B2-A6BD-4EFB-81AB-DCEE8D99CD1E}" srcOrd="1" destOrd="0" parTransId="{3102053B-B227-4A95-ABDE-1F7E66DC7983}" sibTransId="{DCABE609-6D16-4C86-A528-DDF16685AA3C}"/>
    <dgm:cxn modelId="{182B5033-D88A-4F51-93AB-141EC4F4B939}" type="presOf" srcId="{37B2618E-D493-4AF4-831F-80DD4513A74B}" destId="{316068B3-DE2E-4B89-A763-0C0E9CB8A2E7}" srcOrd="0" destOrd="0" presId="urn:microsoft.com/office/officeart/2005/8/layout/hierarchy5"/>
    <dgm:cxn modelId="{38629467-ED4F-40C4-93AE-ABDCF6913631}" type="presOf" srcId="{8AE866DB-6CDC-41F7-81D6-D6729F60C45A}" destId="{38AD77F1-CCAB-410A-9060-69A0C4918EF8}" srcOrd="1" destOrd="0" presId="urn:microsoft.com/office/officeart/2005/8/layout/hierarchy5"/>
    <dgm:cxn modelId="{8F458EEE-E8FD-40B6-949A-BBF097C3061F}" type="presOf" srcId="{8EFB0C41-6066-4205-B37E-26C4459C135D}" destId="{24F456C7-1F41-43E5-9D54-9FC951CFCDE0}" srcOrd="0" destOrd="0" presId="urn:microsoft.com/office/officeart/2005/8/layout/hierarchy5"/>
    <dgm:cxn modelId="{D9C5121E-57E1-4B35-AA8D-C71182813377}" type="presOf" srcId="{76329EB6-DBBD-474F-A799-9CFFDAE18F30}" destId="{BD611240-15FB-4D33-8AD6-0306D0890165}" srcOrd="1" destOrd="0" presId="urn:microsoft.com/office/officeart/2005/8/layout/hierarchy5"/>
    <dgm:cxn modelId="{53F49B74-7D6E-44EE-ABD7-2B97695E4D7B}" type="presOf" srcId="{D71CD42F-9EBC-43A1-9134-97B5C26F72C3}" destId="{F1573B88-3624-4CBD-9202-EB4056ECDD25}" srcOrd="0" destOrd="0" presId="urn:microsoft.com/office/officeart/2005/8/layout/hierarchy5"/>
    <dgm:cxn modelId="{3DDD132F-9DF3-499B-B5AC-7DD9A91C30A9}" type="presOf" srcId="{69B4616A-D9B9-45FC-8682-BF5FB7AC48CA}" destId="{1AA3D9CD-75F4-48BB-A1BB-D20804E5F65A}" srcOrd="1" destOrd="0" presId="urn:microsoft.com/office/officeart/2005/8/layout/hierarchy5"/>
    <dgm:cxn modelId="{F1AE32F6-4373-4BB6-889E-E2A954409A1D}" type="presOf" srcId="{3102053B-B227-4A95-ABDE-1F7E66DC7983}" destId="{E220A374-8110-4B12-A7A2-06A609FA166B}" srcOrd="0" destOrd="0" presId="urn:microsoft.com/office/officeart/2005/8/layout/hierarchy5"/>
    <dgm:cxn modelId="{EB0D227D-9520-4163-B85B-F5A3850C1757}" type="presOf" srcId="{9416D9B5-7213-46A9-8B8C-63BDA6F5F9BB}" destId="{F277C0CF-6ABF-43AE-BFFE-055E3EBC4CA9}" srcOrd="0" destOrd="0" presId="urn:microsoft.com/office/officeart/2005/8/layout/hierarchy5"/>
    <dgm:cxn modelId="{09B660F1-6704-428E-93C2-35275E8C589B}" type="presOf" srcId="{867F7815-D3D2-4BDC-AF78-A468E8EAF43B}" destId="{ADB133B0-5294-4C86-A599-0CFAD81715DD}" srcOrd="1" destOrd="0" presId="urn:microsoft.com/office/officeart/2005/8/layout/hierarchy5"/>
    <dgm:cxn modelId="{6A554544-A660-4B98-BE43-1FC8AE8FEA0E}" srcId="{D71CD42F-9EBC-43A1-9134-97B5C26F72C3}" destId="{9B01AA40-0653-46E9-8AE6-031F612BD5B6}" srcOrd="1" destOrd="0" parTransId="{EDFDAB34-DA43-4A6A-B811-71175DD4620A}" sibTransId="{659DC860-724C-4501-9646-070D61F3931D}"/>
    <dgm:cxn modelId="{8B17E9E1-DDAA-44C2-863D-3B4E8F92E0E0}" type="presOf" srcId="{E3C843B2-A6BD-4EFB-81AB-DCEE8D99CD1E}" destId="{E5969290-14E9-4546-8B5E-AC2E42C4C179}" srcOrd="0" destOrd="0" presId="urn:microsoft.com/office/officeart/2005/8/layout/hierarchy5"/>
    <dgm:cxn modelId="{FBAD57F1-7860-4CFD-ACED-FD39402302FB}" type="presOf" srcId="{1B401064-1E74-4499-8F27-CA67DB7FED0D}" destId="{96238224-E89A-4068-8BAA-95EEDC8CC609}" srcOrd="0" destOrd="0" presId="urn:microsoft.com/office/officeart/2005/8/layout/hierarchy5"/>
    <dgm:cxn modelId="{F5F65E2F-27A5-414C-9587-B1B0122F3DC8}" type="presOf" srcId="{96668559-EDDB-421C-99E1-F09A8A32ED4C}" destId="{B2659F65-F535-469F-ACE6-C589579091A3}" srcOrd="0" destOrd="0" presId="urn:microsoft.com/office/officeart/2005/8/layout/hierarchy5"/>
    <dgm:cxn modelId="{9E06573F-CC90-4F87-92AE-9E848D079762}" type="presOf" srcId="{867F7815-D3D2-4BDC-AF78-A468E8EAF43B}" destId="{2CCA0833-1ACE-44D1-B634-3ECDF764E77A}" srcOrd="0" destOrd="0" presId="urn:microsoft.com/office/officeart/2005/8/layout/hierarchy5"/>
    <dgm:cxn modelId="{1151A065-3A71-4692-889D-92B2AA691D77}" type="presOf" srcId="{15A29D89-2E03-4C3E-B5BA-488A8A1DADBF}" destId="{E807D0EA-DEEC-42B3-8424-15E22516AE6E}" srcOrd="0" destOrd="0" presId="urn:microsoft.com/office/officeart/2005/8/layout/hierarchy5"/>
    <dgm:cxn modelId="{6ACB1387-C0C4-4985-95F1-1FB5DD74EF43}" type="presOf" srcId="{2A1A7C9F-C4BB-4258-9B7E-ABB8DD8A5274}" destId="{BCB3B49A-7BBC-433D-B3D2-318828E7441E}" srcOrd="1" destOrd="0" presId="urn:microsoft.com/office/officeart/2005/8/layout/hierarchy5"/>
    <dgm:cxn modelId="{66832399-EBD7-4FC8-991B-B52D24C04504}" type="presOf" srcId="{3CD1769F-8C08-46D2-8301-154A1C4BD3B4}" destId="{25EA250C-9F5C-4B1E-BF76-09335A9F389A}" srcOrd="0" destOrd="0" presId="urn:microsoft.com/office/officeart/2005/8/layout/hierarchy5"/>
    <dgm:cxn modelId="{9AD2F4BF-669C-4CD6-978C-F728F8CAF419}" srcId="{3CD1769F-8C08-46D2-8301-154A1C4BD3B4}" destId="{15A29D89-2E03-4C3E-B5BA-488A8A1DADBF}" srcOrd="0" destOrd="0" parTransId="{8AE866DB-6CDC-41F7-81D6-D6729F60C45A}" sibTransId="{217AD861-792F-4153-A58B-64D5C8EF0D76}"/>
    <dgm:cxn modelId="{8D10A908-F094-4624-9D3E-06FD0F3C3BB4}" type="presOf" srcId="{37B2618E-D493-4AF4-831F-80DD4513A74B}" destId="{33D8BF50-5EF0-44E4-A9F0-CA789654634E}" srcOrd="1" destOrd="0" presId="urn:microsoft.com/office/officeart/2005/8/layout/hierarchy5"/>
    <dgm:cxn modelId="{D3F5419F-BD4B-4BB6-9267-298DCDF63321}" srcId="{05DCB603-EA31-4219-9E46-40BB1E316B12}" destId="{CE760E34-4F07-472F-9575-A5660E186658}" srcOrd="0" destOrd="0" parTransId="{8EFB0C41-6066-4205-B37E-26C4459C135D}" sibTransId="{1988D8CE-9795-46F5-BFD6-0593E61233D4}"/>
    <dgm:cxn modelId="{FEB39600-8BE8-465D-9EA8-4C6957C847CE}" type="presParOf" srcId="{96238224-E89A-4068-8BAA-95EEDC8CC609}" destId="{336CCEFF-A95C-4A18-A91C-684DD7D9035F}" srcOrd="0" destOrd="0" presId="urn:microsoft.com/office/officeart/2005/8/layout/hierarchy5"/>
    <dgm:cxn modelId="{0D2EEA61-8CC6-4F16-AFE1-CFD31A67C8A6}" type="presParOf" srcId="{336CCEFF-A95C-4A18-A91C-684DD7D9035F}" destId="{08CF5AE1-9DBE-4128-B110-89BEFD49A3CE}" srcOrd="0" destOrd="0" presId="urn:microsoft.com/office/officeart/2005/8/layout/hierarchy5"/>
    <dgm:cxn modelId="{F0628F6C-6308-4432-979A-C84573A54187}" type="presParOf" srcId="{336CCEFF-A95C-4A18-A91C-684DD7D9035F}" destId="{88B9973D-CEE7-425B-BFC2-46C2BC975140}" srcOrd="1" destOrd="0" presId="urn:microsoft.com/office/officeart/2005/8/layout/hierarchy5"/>
    <dgm:cxn modelId="{B4A8B452-24CE-41B7-A9D6-4E0EDD6E8B9E}" type="presParOf" srcId="{88B9973D-CEE7-425B-BFC2-46C2BC975140}" destId="{A7431C75-CDC0-496E-A6A1-0CC190472BF6}" srcOrd="0" destOrd="0" presId="urn:microsoft.com/office/officeart/2005/8/layout/hierarchy5"/>
    <dgm:cxn modelId="{CE11D960-C4A2-4DAE-83AD-1198DA1EFE19}" type="presParOf" srcId="{A7431C75-CDC0-496E-A6A1-0CC190472BF6}" destId="{11878959-02BC-4AF2-8620-153FCCAEDDB6}" srcOrd="0" destOrd="0" presId="urn:microsoft.com/office/officeart/2005/8/layout/hierarchy5"/>
    <dgm:cxn modelId="{98F6AB43-0A05-4A9C-92DC-8563AE35E89E}" type="presParOf" srcId="{A7431C75-CDC0-496E-A6A1-0CC190472BF6}" destId="{B8E9CDDD-6B67-428D-8EF4-620E56817F76}" srcOrd="1" destOrd="0" presId="urn:microsoft.com/office/officeart/2005/8/layout/hierarchy5"/>
    <dgm:cxn modelId="{7C03DF33-0AA4-44BE-82ED-EEAF47B6D3E4}" type="presParOf" srcId="{B8E9CDDD-6B67-428D-8EF4-620E56817F76}" destId="{24F456C7-1F41-43E5-9D54-9FC951CFCDE0}" srcOrd="0" destOrd="0" presId="urn:microsoft.com/office/officeart/2005/8/layout/hierarchy5"/>
    <dgm:cxn modelId="{1A467820-5A26-4FC0-BED1-F002A30D39B5}" type="presParOf" srcId="{24F456C7-1F41-43E5-9D54-9FC951CFCDE0}" destId="{0C7FBBBB-42C0-4D21-84DF-52A5130520B8}" srcOrd="0" destOrd="0" presId="urn:microsoft.com/office/officeart/2005/8/layout/hierarchy5"/>
    <dgm:cxn modelId="{2EED4B22-040B-44EA-90F0-14359510032B}" type="presParOf" srcId="{B8E9CDDD-6B67-428D-8EF4-620E56817F76}" destId="{C6773DEB-41F7-4165-A954-C943DC20AD52}" srcOrd="1" destOrd="0" presId="urn:microsoft.com/office/officeart/2005/8/layout/hierarchy5"/>
    <dgm:cxn modelId="{62D04EAA-9050-4DF3-9A76-6DCC702FAE73}" type="presParOf" srcId="{C6773DEB-41F7-4165-A954-C943DC20AD52}" destId="{AF3CD4D8-48EF-4AF3-A5DD-D3CE01E73E6A}" srcOrd="0" destOrd="0" presId="urn:microsoft.com/office/officeart/2005/8/layout/hierarchy5"/>
    <dgm:cxn modelId="{509BC536-99D7-452D-8E1F-B3C0EF22CC13}" type="presParOf" srcId="{C6773DEB-41F7-4165-A954-C943DC20AD52}" destId="{3452F100-E454-42F4-92FA-38076C1314D6}" srcOrd="1" destOrd="0" presId="urn:microsoft.com/office/officeart/2005/8/layout/hierarchy5"/>
    <dgm:cxn modelId="{E7FC276B-1A53-4BEA-B41D-3222F2F3822A}" type="presParOf" srcId="{3452F100-E454-42F4-92FA-38076C1314D6}" destId="{A8B171C2-087A-4096-8D06-D59BFA2540DB}" srcOrd="0" destOrd="0" presId="urn:microsoft.com/office/officeart/2005/8/layout/hierarchy5"/>
    <dgm:cxn modelId="{D900FE88-8B01-4382-99F3-3FA006BAA623}" type="presParOf" srcId="{A8B171C2-087A-4096-8D06-D59BFA2540DB}" destId="{BCB3B49A-7BBC-433D-B3D2-318828E7441E}" srcOrd="0" destOrd="0" presId="urn:microsoft.com/office/officeart/2005/8/layout/hierarchy5"/>
    <dgm:cxn modelId="{F35E12EE-940A-48B3-A714-A90E1B764C94}" type="presParOf" srcId="{3452F100-E454-42F4-92FA-38076C1314D6}" destId="{AB0270D1-6633-4088-A2EE-7E32465F3BC2}" srcOrd="1" destOrd="0" presId="urn:microsoft.com/office/officeart/2005/8/layout/hierarchy5"/>
    <dgm:cxn modelId="{D22150B1-27E4-40D2-B571-CAD3D80F2D1B}" type="presParOf" srcId="{AB0270D1-6633-4088-A2EE-7E32465F3BC2}" destId="{64C4F504-FF8E-4E8C-AE51-6633DA2052DA}" srcOrd="0" destOrd="0" presId="urn:microsoft.com/office/officeart/2005/8/layout/hierarchy5"/>
    <dgm:cxn modelId="{C54C4480-8B73-4831-A0F4-EBC6E2CD3E79}" type="presParOf" srcId="{AB0270D1-6633-4088-A2EE-7E32465F3BC2}" destId="{BBBD9332-9952-45C4-A229-B5C5B85B812A}" srcOrd="1" destOrd="0" presId="urn:microsoft.com/office/officeart/2005/8/layout/hierarchy5"/>
    <dgm:cxn modelId="{FFE0ADFE-C346-4854-9DE0-3BF9B4AAB03E}" type="presParOf" srcId="{BBBD9332-9952-45C4-A229-B5C5B85B812A}" destId="{4F4D4C92-3280-433C-9DF9-65DE9BEB13E5}" srcOrd="0" destOrd="0" presId="urn:microsoft.com/office/officeart/2005/8/layout/hierarchy5"/>
    <dgm:cxn modelId="{198721B4-DC08-46C9-AF78-539B26D71D96}" type="presParOf" srcId="{4F4D4C92-3280-433C-9DF9-65DE9BEB13E5}" destId="{BD611240-15FB-4D33-8AD6-0306D0890165}" srcOrd="0" destOrd="0" presId="urn:microsoft.com/office/officeart/2005/8/layout/hierarchy5"/>
    <dgm:cxn modelId="{F36DB02B-B383-430C-B967-3B963E0E7F37}" type="presParOf" srcId="{BBBD9332-9952-45C4-A229-B5C5B85B812A}" destId="{CC98C9B3-CC14-4A7A-A36F-AEEDB35D6E04}" srcOrd="1" destOrd="0" presId="urn:microsoft.com/office/officeart/2005/8/layout/hierarchy5"/>
    <dgm:cxn modelId="{CD32A4F8-5BDE-4B2A-9709-588070D0860C}" type="presParOf" srcId="{CC98C9B3-CC14-4A7A-A36F-AEEDB35D6E04}" destId="{F277C0CF-6ABF-43AE-BFFE-055E3EBC4CA9}" srcOrd="0" destOrd="0" presId="urn:microsoft.com/office/officeart/2005/8/layout/hierarchy5"/>
    <dgm:cxn modelId="{CED04339-F7AC-48C0-946A-6695A6A5A39F}" type="presParOf" srcId="{CC98C9B3-CC14-4A7A-A36F-AEEDB35D6E04}" destId="{0E00B13A-CA57-48B5-8528-72C233D61056}" srcOrd="1" destOrd="0" presId="urn:microsoft.com/office/officeart/2005/8/layout/hierarchy5"/>
    <dgm:cxn modelId="{943C8191-5579-439D-BB12-0978393D5B66}" type="presParOf" srcId="{3452F100-E454-42F4-92FA-38076C1314D6}" destId="{2C6BA012-FDB2-4AB9-BDFA-32C81E0CA9C5}" srcOrd="2" destOrd="0" presId="urn:microsoft.com/office/officeart/2005/8/layout/hierarchy5"/>
    <dgm:cxn modelId="{AE5A5F0A-42AE-4610-900C-16C2BCBE9481}" type="presParOf" srcId="{2C6BA012-FDB2-4AB9-BDFA-32C81E0CA9C5}" destId="{1AA3D9CD-75F4-48BB-A1BB-D20804E5F65A}" srcOrd="0" destOrd="0" presId="urn:microsoft.com/office/officeart/2005/8/layout/hierarchy5"/>
    <dgm:cxn modelId="{C27CC031-6979-466C-865E-38559C14D0CB}" type="presParOf" srcId="{3452F100-E454-42F4-92FA-38076C1314D6}" destId="{BD3EE3E9-451B-4E52-9C64-BEB6BED6D795}" srcOrd="3" destOrd="0" presId="urn:microsoft.com/office/officeart/2005/8/layout/hierarchy5"/>
    <dgm:cxn modelId="{45BB722E-DA33-4AF0-BFC8-32F761621A09}" type="presParOf" srcId="{BD3EE3E9-451B-4E52-9C64-BEB6BED6D795}" destId="{F1573B88-3624-4CBD-9202-EB4056ECDD25}" srcOrd="0" destOrd="0" presId="urn:microsoft.com/office/officeart/2005/8/layout/hierarchy5"/>
    <dgm:cxn modelId="{9BB05CB2-5B04-4C6E-AD0D-19E24E82556D}" type="presParOf" srcId="{BD3EE3E9-451B-4E52-9C64-BEB6BED6D795}" destId="{B69C22BC-2BFB-4D0F-A11D-501D7FC24B1B}" srcOrd="1" destOrd="0" presId="urn:microsoft.com/office/officeart/2005/8/layout/hierarchy5"/>
    <dgm:cxn modelId="{AD6B50F4-6378-48FD-8A73-9B2272D11158}" type="presParOf" srcId="{B69C22BC-2BFB-4D0F-A11D-501D7FC24B1B}" destId="{8EA7E0F9-387B-46C9-A15E-9A88A7BC6803}" srcOrd="0" destOrd="0" presId="urn:microsoft.com/office/officeart/2005/8/layout/hierarchy5"/>
    <dgm:cxn modelId="{49842530-2650-40E3-95D4-37955FC36C7D}" type="presParOf" srcId="{8EA7E0F9-387B-46C9-A15E-9A88A7BC6803}" destId="{47EE986A-696F-4A21-A78B-64273F5B1912}" srcOrd="0" destOrd="0" presId="urn:microsoft.com/office/officeart/2005/8/layout/hierarchy5"/>
    <dgm:cxn modelId="{0F2CD198-62E1-49D6-BD91-DE4C08769008}" type="presParOf" srcId="{B69C22BC-2BFB-4D0F-A11D-501D7FC24B1B}" destId="{DA146B5E-D8F2-41AB-8947-7C555F9BB07E}" srcOrd="1" destOrd="0" presId="urn:microsoft.com/office/officeart/2005/8/layout/hierarchy5"/>
    <dgm:cxn modelId="{E41AC976-1CE5-4E09-803F-8EA7702FDBE6}" type="presParOf" srcId="{DA146B5E-D8F2-41AB-8947-7C555F9BB07E}" destId="{2718E8BE-6B3A-4159-90E2-1BE487566216}" srcOrd="0" destOrd="0" presId="urn:microsoft.com/office/officeart/2005/8/layout/hierarchy5"/>
    <dgm:cxn modelId="{09F3D032-3C06-4D14-8CFA-964C861C2617}" type="presParOf" srcId="{DA146B5E-D8F2-41AB-8947-7C555F9BB07E}" destId="{D864A21F-7628-46CD-8EAD-03D0D5275307}" srcOrd="1" destOrd="0" presId="urn:microsoft.com/office/officeart/2005/8/layout/hierarchy5"/>
    <dgm:cxn modelId="{108A0781-2E49-4F51-959A-54E72622FDED}" type="presParOf" srcId="{B69C22BC-2BFB-4D0F-A11D-501D7FC24B1B}" destId="{C84D35F2-1D0F-45CD-8814-90C266E41648}" srcOrd="2" destOrd="0" presId="urn:microsoft.com/office/officeart/2005/8/layout/hierarchy5"/>
    <dgm:cxn modelId="{DFF9A28C-E75E-458A-B49E-2EF06333F37A}" type="presParOf" srcId="{C84D35F2-1D0F-45CD-8814-90C266E41648}" destId="{BD89B2DE-17B1-4BA5-8BB3-A7EB9D6C117A}" srcOrd="0" destOrd="0" presId="urn:microsoft.com/office/officeart/2005/8/layout/hierarchy5"/>
    <dgm:cxn modelId="{2C4D4158-53BF-4CA5-80E4-AE2958BEE9BC}" type="presParOf" srcId="{B69C22BC-2BFB-4D0F-A11D-501D7FC24B1B}" destId="{98D9CC92-09D4-4A16-A99C-93EB581E257C}" srcOrd="3" destOrd="0" presId="urn:microsoft.com/office/officeart/2005/8/layout/hierarchy5"/>
    <dgm:cxn modelId="{12299815-0A44-496A-BD74-6843578F5948}" type="presParOf" srcId="{98D9CC92-09D4-4A16-A99C-93EB581E257C}" destId="{71AF1315-F0F0-4CB9-B0EE-4D65F3EE30A8}" srcOrd="0" destOrd="0" presId="urn:microsoft.com/office/officeart/2005/8/layout/hierarchy5"/>
    <dgm:cxn modelId="{767E52CD-DD52-493F-B038-36EF88CA2100}" type="presParOf" srcId="{98D9CC92-09D4-4A16-A99C-93EB581E257C}" destId="{F16EE3D7-A8A9-438F-A909-4B317AAA1BEC}" srcOrd="1" destOrd="0" presId="urn:microsoft.com/office/officeart/2005/8/layout/hierarchy5"/>
    <dgm:cxn modelId="{885064D2-5E26-4358-B869-74DA56A2E600}" type="presParOf" srcId="{B8E9CDDD-6B67-428D-8EF4-620E56817F76}" destId="{E220A374-8110-4B12-A7A2-06A609FA166B}" srcOrd="2" destOrd="0" presId="urn:microsoft.com/office/officeart/2005/8/layout/hierarchy5"/>
    <dgm:cxn modelId="{234198DC-97D5-4CB4-9501-07964700D495}" type="presParOf" srcId="{E220A374-8110-4B12-A7A2-06A609FA166B}" destId="{06441BD2-8E1A-4ACE-9BD2-6DD350B12D47}" srcOrd="0" destOrd="0" presId="urn:microsoft.com/office/officeart/2005/8/layout/hierarchy5"/>
    <dgm:cxn modelId="{ACEAD613-39AD-4CD6-A31D-74542A95A3E6}" type="presParOf" srcId="{B8E9CDDD-6B67-428D-8EF4-620E56817F76}" destId="{958C4E2A-5797-4B81-8289-727ED524479E}" srcOrd="3" destOrd="0" presId="urn:microsoft.com/office/officeart/2005/8/layout/hierarchy5"/>
    <dgm:cxn modelId="{8362BDDF-8B34-4D84-A275-37E909D79BA1}" type="presParOf" srcId="{958C4E2A-5797-4B81-8289-727ED524479E}" destId="{E5969290-14E9-4546-8B5E-AC2E42C4C179}" srcOrd="0" destOrd="0" presId="urn:microsoft.com/office/officeart/2005/8/layout/hierarchy5"/>
    <dgm:cxn modelId="{BEB61BF9-C8EB-4580-98DD-2D5DA273F21D}" type="presParOf" srcId="{958C4E2A-5797-4B81-8289-727ED524479E}" destId="{5995B301-4565-44B4-BE6A-6ECB81DEF183}" srcOrd="1" destOrd="0" presId="urn:microsoft.com/office/officeart/2005/8/layout/hierarchy5"/>
    <dgm:cxn modelId="{BACDD76A-D75E-432D-99EB-E86C24E41E91}" type="presParOf" srcId="{5995B301-4565-44B4-BE6A-6ECB81DEF183}" destId="{B2659F65-F535-469F-ACE6-C589579091A3}" srcOrd="0" destOrd="0" presId="urn:microsoft.com/office/officeart/2005/8/layout/hierarchy5"/>
    <dgm:cxn modelId="{46EB9F1A-9614-4AB5-9050-40ABF60D206F}" type="presParOf" srcId="{B2659F65-F535-469F-ACE6-C589579091A3}" destId="{F5C2E4F4-3EAC-447D-9030-0202584FA147}" srcOrd="0" destOrd="0" presId="urn:microsoft.com/office/officeart/2005/8/layout/hierarchy5"/>
    <dgm:cxn modelId="{3DBCE8CF-BF7D-4E6F-84E4-A395CE8FEA9C}" type="presParOf" srcId="{5995B301-4565-44B4-BE6A-6ECB81DEF183}" destId="{6A3CBFE1-633A-4CF4-9DEE-2EE89F4E5860}" srcOrd="1" destOrd="0" presId="urn:microsoft.com/office/officeart/2005/8/layout/hierarchy5"/>
    <dgm:cxn modelId="{AC4575A0-C8F7-45E8-97AF-F8337BE2A73E}" type="presParOf" srcId="{6A3CBFE1-633A-4CF4-9DEE-2EE89F4E5860}" destId="{25EA250C-9F5C-4B1E-BF76-09335A9F389A}" srcOrd="0" destOrd="0" presId="urn:microsoft.com/office/officeart/2005/8/layout/hierarchy5"/>
    <dgm:cxn modelId="{7D461951-2881-43BE-868E-43CC328C697A}" type="presParOf" srcId="{6A3CBFE1-633A-4CF4-9DEE-2EE89F4E5860}" destId="{CF1B94AD-7901-4977-8540-134680CEEC40}" srcOrd="1" destOrd="0" presId="urn:microsoft.com/office/officeart/2005/8/layout/hierarchy5"/>
    <dgm:cxn modelId="{497F3CB1-0A5B-439F-8E9F-D1ED62F0B70B}" type="presParOf" srcId="{CF1B94AD-7901-4977-8540-134680CEEC40}" destId="{D5EECE16-DD15-4E88-8841-4086EFBD1D6C}" srcOrd="0" destOrd="0" presId="urn:microsoft.com/office/officeart/2005/8/layout/hierarchy5"/>
    <dgm:cxn modelId="{7443D1FF-58E5-4A0D-91D3-1E9CCD5982FB}" type="presParOf" srcId="{D5EECE16-DD15-4E88-8841-4086EFBD1D6C}" destId="{38AD77F1-CCAB-410A-9060-69A0C4918EF8}" srcOrd="0" destOrd="0" presId="urn:microsoft.com/office/officeart/2005/8/layout/hierarchy5"/>
    <dgm:cxn modelId="{DC66B200-B2D1-4985-A66D-AD357D0A6C72}" type="presParOf" srcId="{CF1B94AD-7901-4977-8540-134680CEEC40}" destId="{C792E0BE-99BF-428F-8487-9DAFA112F63E}" srcOrd="1" destOrd="0" presId="urn:microsoft.com/office/officeart/2005/8/layout/hierarchy5"/>
    <dgm:cxn modelId="{F55C87CC-EACA-41C3-9D86-0F79DF423FDC}" type="presParOf" srcId="{C792E0BE-99BF-428F-8487-9DAFA112F63E}" destId="{E807D0EA-DEEC-42B3-8424-15E22516AE6E}" srcOrd="0" destOrd="0" presId="urn:microsoft.com/office/officeart/2005/8/layout/hierarchy5"/>
    <dgm:cxn modelId="{48C4E8A8-6764-4441-99F1-2A6045716FBA}" type="presParOf" srcId="{C792E0BE-99BF-428F-8487-9DAFA112F63E}" destId="{AA787D1D-E377-47B2-8E89-F0D4247103F0}" srcOrd="1" destOrd="0" presId="urn:microsoft.com/office/officeart/2005/8/layout/hierarchy5"/>
    <dgm:cxn modelId="{6985B16C-B668-42FE-9821-395CBC7C76EF}" type="presParOf" srcId="{96238224-E89A-4068-8BAA-95EEDC8CC609}" destId="{E5EAAC8E-B44D-4793-9232-BEE276B74BFC}" srcOrd="1" destOrd="0" presId="urn:microsoft.com/office/officeart/2005/8/layout/hierarchy5"/>
    <dgm:cxn modelId="{F326146F-ECBE-4FBF-AD7B-8FF32BECA66C}" type="presParOf" srcId="{E5EAAC8E-B44D-4793-9232-BEE276B74BFC}" destId="{D6AD660A-09DC-4803-8DB5-73BF94EE9FB9}" srcOrd="0" destOrd="0" presId="urn:microsoft.com/office/officeart/2005/8/layout/hierarchy5"/>
    <dgm:cxn modelId="{F06BE60C-CCC5-41A9-AF50-6CE79B05FFAD}" type="presParOf" srcId="{D6AD660A-09DC-4803-8DB5-73BF94EE9FB9}" destId="{2CCA0833-1ACE-44D1-B634-3ECDF764E77A}" srcOrd="0" destOrd="0" presId="urn:microsoft.com/office/officeart/2005/8/layout/hierarchy5"/>
    <dgm:cxn modelId="{71FFBBDF-E5FB-49DB-8F53-D2F56AEAEF0D}" type="presParOf" srcId="{D6AD660A-09DC-4803-8DB5-73BF94EE9FB9}" destId="{ADB133B0-5294-4C86-A599-0CFAD81715DD}" srcOrd="1" destOrd="0" presId="urn:microsoft.com/office/officeart/2005/8/layout/hierarchy5"/>
    <dgm:cxn modelId="{113D3564-AB9F-4937-AC97-D28C9EFB0D15}" type="presParOf" srcId="{E5EAAC8E-B44D-4793-9232-BEE276B74BFC}" destId="{9EBF71A3-403C-49FF-B63F-201653F11168}" srcOrd="1" destOrd="0" presId="urn:microsoft.com/office/officeart/2005/8/layout/hierarchy5"/>
    <dgm:cxn modelId="{FF351AFA-0E80-4570-A8C1-51C446353C0C}" type="presParOf" srcId="{9EBF71A3-403C-49FF-B63F-201653F11168}" destId="{9B51F907-53FF-43A5-9E06-56E23B9E2152}" srcOrd="0" destOrd="0" presId="urn:microsoft.com/office/officeart/2005/8/layout/hierarchy5"/>
    <dgm:cxn modelId="{97FE29E6-02B9-4BCE-AC8F-2314A0217E2A}" type="presParOf" srcId="{E5EAAC8E-B44D-4793-9232-BEE276B74BFC}" destId="{36DA1EB3-51FB-421C-9240-5DCD29B4CD00}" srcOrd="2" destOrd="0" presId="urn:microsoft.com/office/officeart/2005/8/layout/hierarchy5"/>
    <dgm:cxn modelId="{C368B189-30A9-498C-A2DB-735BF19B86F6}" type="presParOf" srcId="{36DA1EB3-51FB-421C-9240-5DCD29B4CD00}" destId="{C7FC1243-4D80-4F47-B8E7-EDA355375011}" srcOrd="0" destOrd="0" presId="urn:microsoft.com/office/officeart/2005/8/layout/hierarchy5"/>
    <dgm:cxn modelId="{4AEBBACE-016A-49BC-8D48-71D2E4226A1C}" type="presParOf" srcId="{36DA1EB3-51FB-421C-9240-5DCD29B4CD00}" destId="{DE4519C7-D045-4B39-89F2-4C1219A9752A}" srcOrd="1" destOrd="0" presId="urn:microsoft.com/office/officeart/2005/8/layout/hierarchy5"/>
    <dgm:cxn modelId="{E127E0E5-3687-46C0-B35A-05DB7D25C968}" type="presParOf" srcId="{E5EAAC8E-B44D-4793-9232-BEE276B74BFC}" destId="{F2ACF761-7350-4F5F-9162-FCA60CBD0C84}" srcOrd="3" destOrd="0" presId="urn:microsoft.com/office/officeart/2005/8/layout/hierarchy5"/>
    <dgm:cxn modelId="{6B6CB355-BBB6-43AE-A199-3D61AB975B00}" type="presParOf" srcId="{F2ACF761-7350-4F5F-9162-FCA60CBD0C84}" destId="{0878F928-E2D9-4F9D-B7B7-7BE2A974E006}" srcOrd="0" destOrd="0" presId="urn:microsoft.com/office/officeart/2005/8/layout/hierarchy5"/>
    <dgm:cxn modelId="{6452DB28-AEE9-46EB-AB77-340C98265EDF}" type="presParOf" srcId="{E5EAAC8E-B44D-4793-9232-BEE276B74BFC}" destId="{238D6C37-66EB-4940-B380-A44030C4DE25}" srcOrd="4" destOrd="0" presId="urn:microsoft.com/office/officeart/2005/8/layout/hierarchy5"/>
    <dgm:cxn modelId="{FA2CEC21-6477-454D-8E96-7527B1808120}" type="presParOf" srcId="{238D6C37-66EB-4940-B380-A44030C4DE25}" destId="{316068B3-DE2E-4B89-A763-0C0E9CB8A2E7}" srcOrd="0" destOrd="0" presId="urn:microsoft.com/office/officeart/2005/8/layout/hierarchy5"/>
    <dgm:cxn modelId="{4D93519F-91E9-4FB5-AC58-D9741CE68DB8}" type="presParOf" srcId="{238D6C37-66EB-4940-B380-A44030C4DE25}" destId="{33D8BF50-5EF0-44E4-A9F0-CA789654634E}" srcOrd="1" destOrd="0" presId="urn:microsoft.com/office/officeart/2005/8/layout/hierarchy5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401064-1E74-4499-8F27-CA67DB7FED0D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05DCB603-EA31-4219-9E46-40BB1E316B12}">
      <dgm:prSet phldrT="[Texte]"/>
      <dgm:spPr/>
      <dgm:t>
        <a:bodyPr/>
        <a:lstStyle/>
        <a:p>
          <a:r>
            <a:rPr lang="fr-BE" dirty="0" smtClean="0"/>
            <a:t>ERT Study</a:t>
          </a:r>
          <a:endParaRPr lang="fr-BE" dirty="0"/>
        </a:p>
      </dgm:t>
    </dgm:pt>
    <dgm:pt modelId="{DD670D54-FE5E-4199-ABCF-63DE42BF542B}" type="parTrans" cxnId="{D0D748DD-3B5B-4FAB-B105-68C117F3B9E0}">
      <dgm:prSet/>
      <dgm:spPr/>
      <dgm:t>
        <a:bodyPr/>
        <a:lstStyle/>
        <a:p>
          <a:endParaRPr lang="fr-BE"/>
        </a:p>
      </dgm:t>
    </dgm:pt>
    <dgm:pt modelId="{CFF000A0-F15F-4A2B-BF6F-B996CCD49121}" type="sibTrans" cxnId="{D0D748DD-3B5B-4FAB-B105-68C117F3B9E0}">
      <dgm:prSet/>
      <dgm:spPr/>
      <dgm:t>
        <a:bodyPr/>
        <a:lstStyle/>
        <a:p>
          <a:endParaRPr lang="fr-BE"/>
        </a:p>
      </dgm:t>
    </dgm:pt>
    <dgm:pt modelId="{CE760E34-4F07-472F-9575-A5660E186658}">
      <dgm:prSet phldrT="[Texte]"/>
      <dgm:spPr/>
      <dgm:t>
        <a:bodyPr/>
        <a:lstStyle/>
        <a:p>
          <a:r>
            <a:rPr lang="fr-BE" dirty="0" smtClean="0"/>
            <a:t>Forest</a:t>
          </a:r>
          <a:endParaRPr lang="fr-BE" dirty="0"/>
        </a:p>
      </dgm:t>
    </dgm:pt>
    <dgm:pt modelId="{8EFB0C41-6066-4205-B37E-26C4459C135D}" type="parTrans" cxnId="{D3F5419F-BD4B-4BB6-9267-298DCDF63321}">
      <dgm:prSet/>
      <dgm:spPr/>
      <dgm:t>
        <a:bodyPr/>
        <a:lstStyle/>
        <a:p>
          <a:endParaRPr lang="fr-BE"/>
        </a:p>
      </dgm:t>
    </dgm:pt>
    <dgm:pt modelId="{1988D8CE-9795-46F5-BFD6-0593E61233D4}" type="sibTrans" cxnId="{D3F5419F-BD4B-4BB6-9267-298DCDF63321}">
      <dgm:prSet/>
      <dgm:spPr/>
      <dgm:t>
        <a:bodyPr/>
        <a:lstStyle/>
        <a:p>
          <a:endParaRPr lang="fr-BE"/>
        </a:p>
      </dgm:t>
    </dgm:pt>
    <dgm:pt modelId="{BBF2DA71-2320-4628-A202-C49A9C2A43BC}">
      <dgm:prSet phldrT="[Texte]"/>
      <dgm:spPr/>
      <dgm:t>
        <a:bodyPr/>
        <a:lstStyle/>
        <a:p>
          <a:r>
            <a:rPr lang="fr-BE" dirty="0" smtClean="0"/>
            <a:t>Terrameter LS</a:t>
          </a:r>
          <a:endParaRPr lang="fr-BE" dirty="0"/>
        </a:p>
      </dgm:t>
    </dgm:pt>
    <dgm:pt modelId="{2A1A7C9F-C4BB-4258-9B7E-ABB8DD8A5274}" type="parTrans" cxnId="{D5D39C9E-F895-494E-81F9-2492852F7223}">
      <dgm:prSet/>
      <dgm:spPr/>
      <dgm:t>
        <a:bodyPr/>
        <a:lstStyle/>
        <a:p>
          <a:endParaRPr lang="fr-BE"/>
        </a:p>
      </dgm:t>
    </dgm:pt>
    <dgm:pt modelId="{25DDF1DE-28A4-41E9-80DB-45A38BBD7C6C}" type="sibTrans" cxnId="{D5D39C9E-F895-494E-81F9-2492852F7223}">
      <dgm:prSet/>
      <dgm:spPr/>
      <dgm:t>
        <a:bodyPr/>
        <a:lstStyle/>
        <a:p>
          <a:endParaRPr lang="fr-BE"/>
        </a:p>
      </dgm:t>
    </dgm:pt>
    <dgm:pt modelId="{E3C843B2-A6BD-4EFB-81AB-DCEE8D99CD1E}">
      <dgm:prSet phldrT="[Texte]"/>
      <dgm:spPr/>
      <dgm:t>
        <a:bodyPr/>
        <a:lstStyle/>
        <a:p>
          <a:r>
            <a:rPr lang="fr-BE" dirty="0" smtClean="0"/>
            <a:t>Pasture</a:t>
          </a:r>
          <a:endParaRPr lang="fr-BE" dirty="0"/>
        </a:p>
      </dgm:t>
    </dgm:pt>
    <dgm:pt modelId="{3102053B-B227-4A95-ABDE-1F7E66DC7983}" type="parTrans" cxnId="{E4A17977-5F5C-4281-8002-3225D7602820}">
      <dgm:prSet/>
      <dgm:spPr/>
      <dgm:t>
        <a:bodyPr/>
        <a:lstStyle/>
        <a:p>
          <a:endParaRPr lang="fr-BE"/>
        </a:p>
      </dgm:t>
    </dgm:pt>
    <dgm:pt modelId="{DCABE609-6D16-4C86-A528-DDF16685AA3C}" type="sibTrans" cxnId="{E4A17977-5F5C-4281-8002-3225D7602820}">
      <dgm:prSet/>
      <dgm:spPr/>
      <dgm:t>
        <a:bodyPr/>
        <a:lstStyle/>
        <a:p>
          <a:endParaRPr lang="fr-BE"/>
        </a:p>
      </dgm:t>
    </dgm:pt>
    <dgm:pt modelId="{3CD1769F-8C08-46D2-8301-154A1C4BD3B4}">
      <dgm:prSet phldrT="[Texte]"/>
      <dgm:spPr/>
      <dgm:t>
        <a:bodyPr/>
        <a:lstStyle/>
        <a:p>
          <a:r>
            <a:rPr lang="fr-BE" dirty="0" smtClean="0"/>
            <a:t>DAS-1</a:t>
          </a:r>
          <a:endParaRPr lang="fr-BE" dirty="0"/>
        </a:p>
      </dgm:t>
    </dgm:pt>
    <dgm:pt modelId="{96668559-EDDB-421C-99E1-F09A8A32ED4C}" type="parTrans" cxnId="{72886C71-3035-46D8-A302-9292D3B83231}">
      <dgm:prSet/>
      <dgm:spPr/>
      <dgm:t>
        <a:bodyPr/>
        <a:lstStyle/>
        <a:p>
          <a:endParaRPr lang="fr-BE"/>
        </a:p>
      </dgm:t>
    </dgm:pt>
    <dgm:pt modelId="{D8677732-6617-4AB0-B20D-A8DBD439D28D}" type="sibTrans" cxnId="{72886C71-3035-46D8-A302-9292D3B83231}">
      <dgm:prSet/>
      <dgm:spPr/>
      <dgm:t>
        <a:bodyPr/>
        <a:lstStyle/>
        <a:p>
          <a:endParaRPr lang="fr-BE"/>
        </a:p>
      </dgm:t>
    </dgm:pt>
    <dgm:pt modelId="{867F7815-D3D2-4BDC-AF78-A468E8EAF43B}">
      <dgm:prSet phldrT="[Texte]"/>
      <dgm:spPr/>
      <dgm:t>
        <a:bodyPr/>
        <a:lstStyle/>
        <a:p>
          <a:r>
            <a:rPr lang="fr-BE" dirty="0" smtClean="0"/>
            <a:t>Tracing test</a:t>
          </a:r>
          <a:endParaRPr lang="fr-BE" dirty="0"/>
        </a:p>
      </dgm:t>
    </dgm:pt>
    <dgm:pt modelId="{6FF36108-58D2-40C7-977B-44394BFE6F59}" type="parTrans" cxnId="{B7BCA15C-DC83-4FAC-90FB-00A70DED251C}">
      <dgm:prSet/>
      <dgm:spPr/>
      <dgm:t>
        <a:bodyPr/>
        <a:lstStyle/>
        <a:p>
          <a:endParaRPr lang="fr-BE"/>
        </a:p>
      </dgm:t>
    </dgm:pt>
    <dgm:pt modelId="{322191DA-295D-44B5-8CF2-EB3411553625}" type="sibTrans" cxnId="{B7BCA15C-DC83-4FAC-90FB-00A70DED251C}">
      <dgm:prSet/>
      <dgm:spPr/>
      <dgm:t>
        <a:bodyPr/>
        <a:lstStyle/>
        <a:p>
          <a:endParaRPr lang="fr-BE"/>
        </a:p>
      </dgm:t>
    </dgm:pt>
    <dgm:pt modelId="{8F41E804-3B09-4295-89CA-BBED9B196036}">
      <dgm:prSet phldrT="[Texte]"/>
      <dgm:spPr/>
      <dgm:t>
        <a:bodyPr/>
        <a:lstStyle/>
        <a:p>
          <a:r>
            <a:rPr lang="fr-BE" dirty="0" smtClean="0"/>
            <a:t>Site</a:t>
          </a:r>
          <a:endParaRPr lang="fr-BE" dirty="0"/>
        </a:p>
      </dgm:t>
    </dgm:pt>
    <dgm:pt modelId="{B89A4EE6-4B05-41B3-92CE-3983A11471AB}" type="parTrans" cxnId="{FC88DDB6-E84F-49C9-9F31-405971E09DEA}">
      <dgm:prSet/>
      <dgm:spPr/>
      <dgm:t>
        <a:bodyPr/>
        <a:lstStyle/>
        <a:p>
          <a:endParaRPr lang="fr-BE"/>
        </a:p>
      </dgm:t>
    </dgm:pt>
    <dgm:pt modelId="{E33899D4-37B1-4F70-A1BD-03D1C5986E39}" type="sibTrans" cxnId="{FC88DDB6-E84F-49C9-9F31-405971E09DEA}">
      <dgm:prSet/>
      <dgm:spPr/>
      <dgm:t>
        <a:bodyPr/>
        <a:lstStyle/>
        <a:p>
          <a:endParaRPr lang="fr-BE"/>
        </a:p>
      </dgm:t>
    </dgm:pt>
    <dgm:pt modelId="{37B2618E-D493-4AF4-831F-80DD4513A74B}">
      <dgm:prSet phldrT="[Texte]"/>
      <dgm:spPr/>
      <dgm:t>
        <a:bodyPr/>
        <a:lstStyle/>
        <a:p>
          <a:r>
            <a:rPr lang="fr-BE" dirty="0" smtClean="0"/>
            <a:t>Equipment</a:t>
          </a:r>
          <a:endParaRPr lang="fr-BE" dirty="0"/>
        </a:p>
      </dgm:t>
    </dgm:pt>
    <dgm:pt modelId="{54C6C058-2A57-484A-8CA4-1EA1C88169A4}" type="parTrans" cxnId="{E71B1115-EC5A-4E8A-AB5B-63D7C4EC40E5}">
      <dgm:prSet/>
      <dgm:spPr/>
      <dgm:t>
        <a:bodyPr/>
        <a:lstStyle/>
        <a:p>
          <a:endParaRPr lang="fr-BE"/>
        </a:p>
      </dgm:t>
    </dgm:pt>
    <dgm:pt modelId="{ADFFCF1F-F671-48D2-B37B-A204353A8B77}" type="sibTrans" cxnId="{E71B1115-EC5A-4E8A-AB5B-63D7C4EC40E5}">
      <dgm:prSet/>
      <dgm:spPr/>
      <dgm:t>
        <a:bodyPr/>
        <a:lstStyle/>
        <a:p>
          <a:endParaRPr lang="fr-BE"/>
        </a:p>
      </dgm:t>
    </dgm:pt>
    <dgm:pt modelId="{9416D9B5-7213-46A9-8B8C-63BDA6F5F9BB}">
      <dgm:prSet phldrT="[Texte]"/>
      <dgm:spPr/>
      <dgm:t>
        <a:bodyPr/>
        <a:lstStyle/>
        <a:p>
          <a:r>
            <a:rPr lang="fr-BE" dirty="0" smtClean="0"/>
            <a:t>No</a:t>
          </a:r>
          <a:endParaRPr lang="fr-BE" dirty="0"/>
        </a:p>
      </dgm:t>
    </dgm:pt>
    <dgm:pt modelId="{76329EB6-DBBD-474F-A799-9CFFDAE18F30}" type="parTrans" cxnId="{F501B110-3926-4D1B-A43A-E50596BEE2A3}">
      <dgm:prSet/>
      <dgm:spPr/>
      <dgm:t>
        <a:bodyPr/>
        <a:lstStyle/>
        <a:p>
          <a:endParaRPr lang="fr-BE"/>
        </a:p>
      </dgm:t>
    </dgm:pt>
    <dgm:pt modelId="{E4155A46-9ACD-4949-AACC-F9E140997155}" type="sibTrans" cxnId="{F501B110-3926-4D1B-A43A-E50596BEE2A3}">
      <dgm:prSet/>
      <dgm:spPr/>
      <dgm:t>
        <a:bodyPr/>
        <a:lstStyle/>
        <a:p>
          <a:endParaRPr lang="fr-BE"/>
        </a:p>
      </dgm:t>
    </dgm:pt>
    <dgm:pt modelId="{D71CD42F-9EBC-43A1-9134-97B5C26F72C3}">
      <dgm:prSet phldrT="[Texte]"/>
      <dgm:spPr/>
      <dgm:t>
        <a:bodyPr/>
        <a:lstStyle/>
        <a:p>
          <a:r>
            <a:rPr lang="fr-BE" dirty="0" smtClean="0"/>
            <a:t>DAS-1</a:t>
          </a:r>
          <a:endParaRPr lang="fr-BE" dirty="0"/>
        </a:p>
      </dgm:t>
    </dgm:pt>
    <dgm:pt modelId="{69B4616A-D9B9-45FC-8682-BF5FB7AC48CA}" type="parTrans" cxnId="{98EE64B4-E57B-4B22-B319-8AE64BBC5588}">
      <dgm:prSet/>
      <dgm:spPr/>
      <dgm:t>
        <a:bodyPr/>
        <a:lstStyle/>
        <a:p>
          <a:endParaRPr lang="fr-BE"/>
        </a:p>
      </dgm:t>
    </dgm:pt>
    <dgm:pt modelId="{8933C6B0-6C52-4AE0-A5E9-DA941874BFE3}" type="sibTrans" cxnId="{98EE64B4-E57B-4B22-B319-8AE64BBC5588}">
      <dgm:prSet/>
      <dgm:spPr/>
      <dgm:t>
        <a:bodyPr/>
        <a:lstStyle/>
        <a:p>
          <a:endParaRPr lang="fr-BE"/>
        </a:p>
      </dgm:t>
    </dgm:pt>
    <dgm:pt modelId="{07DD178E-8F97-4BD9-844C-A45747862BA0}">
      <dgm:prSet phldrT="[Texte]"/>
      <dgm:spPr/>
      <dgm:t>
        <a:bodyPr/>
        <a:lstStyle/>
        <a:p>
          <a:r>
            <a:rPr lang="fr-BE" dirty="0" smtClean="0"/>
            <a:t>No</a:t>
          </a:r>
          <a:endParaRPr lang="fr-BE" dirty="0"/>
        </a:p>
      </dgm:t>
    </dgm:pt>
    <dgm:pt modelId="{593B751E-1383-4ECC-BB69-6FE5EE21EA61}" type="parTrans" cxnId="{2D99474B-EEE9-424D-B8B7-369F2D29DA41}">
      <dgm:prSet/>
      <dgm:spPr/>
      <dgm:t>
        <a:bodyPr/>
        <a:lstStyle/>
        <a:p>
          <a:endParaRPr lang="fr-BE"/>
        </a:p>
      </dgm:t>
    </dgm:pt>
    <dgm:pt modelId="{236A3974-9F11-4707-98BC-EEC14B454866}" type="sibTrans" cxnId="{2D99474B-EEE9-424D-B8B7-369F2D29DA41}">
      <dgm:prSet/>
      <dgm:spPr/>
      <dgm:t>
        <a:bodyPr/>
        <a:lstStyle/>
        <a:p>
          <a:endParaRPr lang="fr-BE"/>
        </a:p>
      </dgm:t>
    </dgm:pt>
    <dgm:pt modelId="{9B01AA40-0653-46E9-8AE6-031F612BD5B6}">
      <dgm:prSet phldrT="[Texte]"/>
      <dgm:spPr/>
      <dgm:t>
        <a:bodyPr/>
        <a:lstStyle/>
        <a:p>
          <a:r>
            <a:rPr lang="fr-BE" dirty="0" smtClean="0"/>
            <a:t>Saline tracer</a:t>
          </a:r>
          <a:endParaRPr lang="fr-BE" dirty="0"/>
        </a:p>
      </dgm:t>
    </dgm:pt>
    <dgm:pt modelId="{EDFDAB34-DA43-4A6A-B811-71175DD4620A}" type="parTrans" cxnId="{6A554544-A660-4B98-BE43-1FC8AE8FEA0E}">
      <dgm:prSet/>
      <dgm:spPr/>
      <dgm:t>
        <a:bodyPr/>
        <a:lstStyle/>
        <a:p>
          <a:endParaRPr lang="fr-BE"/>
        </a:p>
      </dgm:t>
    </dgm:pt>
    <dgm:pt modelId="{659DC860-724C-4501-9646-070D61F3931D}" type="sibTrans" cxnId="{6A554544-A660-4B98-BE43-1FC8AE8FEA0E}">
      <dgm:prSet/>
      <dgm:spPr/>
      <dgm:t>
        <a:bodyPr/>
        <a:lstStyle/>
        <a:p>
          <a:endParaRPr lang="fr-BE"/>
        </a:p>
      </dgm:t>
    </dgm:pt>
    <dgm:pt modelId="{15A29D89-2E03-4C3E-B5BA-488A8A1DADBF}">
      <dgm:prSet phldrT="[Texte]"/>
      <dgm:spPr/>
      <dgm:t>
        <a:bodyPr/>
        <a:lstStyle/>
        <a:p>
          <a:r>
            <a:rPr lang="fr-BE" dirty="0" smtClean="0"/>
            <a:t>Saline tracer</a:t>
          </a:r>
          <a:endParaRPr lang="fr-BE" dirty="0"/>
        </a:p>
      </dgm:t>
    </dgm:pt>
    <dgm:pt modelId="{8AE866DB-6CDC-41F7-81D6-D6729F60C45A}" type="parTrans" cxnId="{9AD2F4BF-669C-4CD6-978C-F728F8CAF419}">
      <dgm:prSet/>
      <dgm:spPr/>
      <dgm:t>
        <a:bodyPr/>
        <a:lstStyle/>
        <a:p>
          <a:endParaRPr lang="fr-BE"/>
        </a:p>
      </dgm:t>
    </dgm:pt>
    <dgm:pt modelId="{217AD861-792F-4153-A58B-64D5C8EF0D76}" type="sibTrans" cxnId="{9AD2F4BF-669C-4CD6-978C-F728F8CAF419}">
      <dgm:prSet/>
      <dgm:spPr/>
      <dgm:t>
        <a:bodyPr/>
        <a:lstStyle/>
        <a:p>
          <a:endParaRPr lang="fr-BE"/>
        </a:p>
      </dgm:t>
    </dgm:pt>
    <dgm:pt modelId="{96238224-E89A-4068-8BAA-95EEDC8CC609}" type="pres">
      <dgm:prSet presAssocID="{1B401064-1E74-4499-8F27-CA67DB7FED0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336CCEFF-A95C-4A18-A91C-684DD7D9035F}" type="pres">
      <dgm:prSet presAssocID="{1B401064-1E74-4499-8F27-CA67DB7FED0D}" presName="hierFlow" presStyleCnt="0"/>
      <dgm:spPr/>
    </dgm:pt>
    <dgm:pt modelId="{08CF5AE1-9DBE-4128-B110-89BEFD49A3CE}" type="pres">
      <dgm:prSet presAssocID="{1B401064-1E74-4499-8F27-CA67DB7FED0D}" presName="firstBuf" presStyleCnt="0"/>
      <dgm:spPr/>
    </dgm:pt>
    <dgm:pt modelId="{88B9973D-CEE7-425B-BFC2-46C2BC975140}" type="pres">
      <dgm:prSet presAssocID="{1B401064-1E74-4499-8F27-CA67DB7FED0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7431C75-CDC0-496E-A6A1-0CC190472BF6}" type="pres">
      <dgm:prSet presAssocID="{05DCB603-EA31-4219-9E46-40BB1E316B12}" presName="Name17" presStyleCnt="0"/>
      <dgm:spPr/>
    </dgm:pt>
    <dgm:pt modelId="{11878959-02BC-4AF2-8620-153FCCAEDDB6}" type="pres">
      <dgm:prSet presAssocID="{05DCB603-EA31-4219-9E46-40BB1E316B12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B8E9CDDD-6B67-428D-8EF4-620E56817F76}" type="pres">
      <dgm:prSet presAssocID="{05DCB603-EA31-4219-9E46-40BB1E316B12}" presName="hierChild2" presStyleCnt="0"/>
      <dgm:spPr/>
    </dgm:pt>
    <dgm:pt modelId="{24F456C7-1F41-43E5-9D54-9FC951CFCDE0}" type="pres">
      <dgm:prSet presAssocID="{8EFB0C41-6066-4205-B37E-26C4459C135D}" presName="Name25" presStyleLbl="parChTrans1D2" presStyleIdx="0" presStyleCnt="2"/>
      <dgm:spPr/>
      <dgm:t>
        <a:bodyPr/>
        <a:lstStyle/>
        <a:p>
          <a:endParaRPr lang="fr-BE"/>
        </a:p>
      </dgm:t>
    </dgm:pt>
    <dgm:pt modelId="{0C7FBBBB-42C0-4D21-84DF-52A5130520B8}" type="pres">
      <dgm:prSet presAssocID="{8EFB0C41-6066-4205-B37E-26C4459C135D}" presName="connTx" presStyleLbl="parChTrans1D2" presStyleIdx="0" presStyleCnt="2"/>
      <dgm:spPr/>
      <dgm:t>
        <a:bodyPr/>
        <a:lstStyle/>
        <a:p>
          <a:endParaRPr lang="fr-BE"/>
        </a:p>
      </dgm:t>
    </dgm:pt>
    <dgm:pt modelId="{C6773DEB-41F7-4165-A954-C943DC20AD52}" type="pres">
      <dgm:prSet presAssocID="{CE760E34-4F07-472F-9575-A5660E186658}" presName="Name30" presStyleCnt="0"/>
      <dgm:spPr/>
    </dgm:pt>
    <dgm:pt modelId="{AF3CD4D8-48EF-4AF3-A5DD-D3CE01E73E6A}" type="pres">
      <dgm:prSet presAssocID="{CE760E34-4F07-472F-9575-A5660E186658}" presName="level2Shape" presStyleLbl="node2" presStyleIdx="0" presStyleCnt="2"/>
      <dgm:spPr/>
      <dgm:t>
        <a:bodyPr/>
        <a:lstStyle/>
        <a:p>
          <a:endParaRPr lang="fr-BE"/>
        </a:p>
      </dgm:t>
    </dgm:pt>
    <dgm:pt modelId="{3452F100-E454-42F4-92FA-38076C1314D6}" type="pres">
      <dgm:prSet presAssocID="{CE760E34-4F07-472F-9575-A5660E186658}" presName="hierChild3" presStyleCnt="0"/>
      <dgm:spPr/>
    </dgm:pt>
    <dgm:pt modelId="{A8B171C2-087A-4096-8D06-D59BFA2540DB}" type="pres">
      <dgm:prSet presAssocID="{2A1A7C9F-C4BB-4258-9B7E-ABB8DD8A5274}" presName="Name25" presStyleLbl="parChTrans1D3" presStyleIdx="0" presStyleCnt="3"/>
      <dgm:spPr/>
      <dgm:t>
        <a:bodyPr/>
        <a:lstStyle/>
        <a:p>
          <a:endParaRPr lang="fr-BE"/>
        </a:p>
      </dgm:t>
    </dgm:pt>
    <dgm:pt modelId="{BCB3B49A-7BBC-433D-B3D2-318828E7441E}" type="pres">
      <dgm:prSet presAssocID="{2A1A7C9F-C4BB-4258-9B7E-ABB8DD8A5274}" presName="connTx" presStyleLbl="parChTrans1D3" presStyleIdx="0" presStyleCnt="3"/>
      <dgm:spPr/>
      <dgm:t>
        <a:bodyPr/>
        <a:lstStyle/>
        <a:p>
          <a:endParaRPr lang="fr-BE"/>
        </a:p>
      </dgm:t>
    </dgm:pt>
    <dgm:pt modelId="{AB0270D1-6633-4088-A2EE-7E32465F3BC2}" type="pres">
      <dgm:prSet presAssocID="{BBF2DA71-2320-4628-A202-C49A9C2A43BC}" presName="Name30" presStyleCnt="0"/>
      <dgm:spPr/>
    </dgm:pt>
    <dgm:pt modelId="{64C4F504-FF8E-4E8C-AE51-6633DA2052DA}" type="pres">
      <dgm:prSet presAssocID="{BBF2DA71-2320-4628-A202-C49A9C2A43BC}" presName="level2Shape" presStyleLbl="node3" presStyleIdx="0" presStyleCnt="3"/>
      <dgm:spPr/>
      <dgm:t>
        <a:bodyPr/>
        <a:lstStyle/>
        <a:p>
          <a:endParaRPr lang="fr-BE"/>
        </a:p>
      </dgm:t>
    </dgm:pt>
    <dgm:pt modelId="{BBBD9332-9952-45C4-A229-B5C5B85B812A}" type="pres">
      <dgm:prSet presAssocID="{BBF2DA71-2320-4628-A202-C49A9C2A43BC}" presName="hierChild3" presStyleCnt="0"/>
      <dgm:spPr/>
    </dgm:pt>
    <dgm:pt modelId="{4F4D4C92-3280-433C-9DF9-65DE9BEB13E5}" type="pres">
      <dgm:prSet presAssocID="{76329EB6-DBBD-474F-A799-9CFFDAE18F30}" presName="Name25" presStyleLbl="parChTrans1D4" presStyleIdx="0" presStyleCnt="4"/>
      <dgm:spPr/>
      <dgm:t>
        <a:bodyPr/>
        <a:lstStyle/>
        <a:p>
          <a:endParaRPr lang="fr-BE"/>
        </a:p>
      </dgm:t>
    </dgm:pt>
    <dgm:pt modelId="{BD611240-15FB-4D33-8AD6-0306D0890165}" type="pres">
      <dgm:prSet presAssocID="{76329EB6-DBBD-474F-A799-9CFFDAE18F30}" presName="connTx" presStyleLbl="parChTrans1D4" presStyleIdx="0" presStyleCnt="4"/>
      <dgm:spPr/>
      <dgm:t>
        <a:bodyPr/>
        <a:lstStyle/>
        <a:p>
          <a:endParaRPr lang="fr-BE"/>
        </a:p>
      </dgm:t>
    </dgm:pt>
    <dgm:pt modelId="{CC98C9B3-CC14-4A7A-A36F-AEEDB35D6E04}" type="pres">
      <dgm:prSet presAssocID="{9416D9B5-7213-46A9-8B8C-63BDA6F5F9BB}" presName="Name30" presStyleCnt="0"/>
      <dgm:spPr/>
    </dgm:pt>
    <dgm:pt modelId="{F277C0CF-6ABF-43AE-BFFE-055E3EBC4CA9}" type="pres">
      <dgm:prSet presAssocID="{9416D9B5-7213-46A9-8B8C-63BDA6F5F9BB}" presName="level2Shape" presStyleLbl="node4" presStyleIdx="0" presStyleCnt="4" custLinFactNeighborX="-4879"/>
      <dgm:spPr/>
      <dgm:t>
        <a:bodyPr/>
        <a:lstStyle/>
        <a:p>
          <a:endParaRPr lang="fr-BE"/>
        </a:p>
      </dgm:t>
    </dgm:pt>
    <dgm:pt modelId="{0E00B13A-CA57-48B5-8528-72C233D61056}" type="pres">
      <dgm:prSet presAssocID="{9416D9B5-7213-46A9-8B8C-63BDA6F5F9BB}" presName="hierChild3" presStyleCnt="0"/>
      <dgm:spPr/>
    </dgm:pt>
    <dgm:pt modelId="{2C6BA012-FDB2-4AB9-BDFA-32C81E0CA9C5}" type="pres">
      <dgm:prSet presAssocID="{69B4616A-D9B9-45FC-8682-BF5FB7AC48CA}" presName="Name25" presStyleLbl="parChTrans1D3" presStyleIdx="1" presStyleCnt="3"/>
      <dgm:spPr/>
      <dgm:t>
        <a:bodyPr/>
        <a:lstStyle/>
        <a:p>
          <a:endParaRPr lang="fr-BE"/>
        </a:p>
      </dgm:t>
    </dgm:pt>
    <dgm:pt modelId="{1AA3D9CD-75F4-48BB-A1BB-D20804E5F65A}" type="pres">
      <dgm:prSet presAssocID="{69B4616A-D9B9-45FC-8682-BF5FB7AC48CA}" presName="connTx" presStyleLbl="parChTrans1D3" presStyleIdx="1" presStyleCnt="3"/>
      <dgm:spPr/>
      <dgm:t>
        <a:bodyPr/>
        <a:lstStyle/>
        <a:p>
          <a:endParaRPr lang="fr-BE"/>
        </a:p>
      </dgm:t>
    </dgm:pt>
    <dgm:pt modelId="{BD3EE3E9-451B-4E52-9C64-BEB6BED6D795}" type="pres">
      <dgm:prSet presAssocID="{D71CD42F-9EBC-43A1-9134-97B5C26F72C3}" presName="Name30" presStyleCnt="0"/>
      <dgm:spPr/>
    </dgm:pt>
    <dgm:pt modelId="{F1573B88-3624-4CBD-9202-EB4056ECDD25}" type="pres">
      <dgm:prSet presAssocID="{D71CD42F-9EBC-43A1-9134-97B5C26F72C3}" presName="level2Shape" presStyleLbl="node3" presStyleIdx="1" presStyleCnt="3"/>
      <dgm:spPr/>
      <dgm:t>
        <a:bodyPr/>
        <a:lstStyle/>
        <a:p>
          <a:endParaRPr lang="fr-BE"/>
        </a:p>
      </dgm:t>
    </dgm:pt>
    <dgm:pt modelId="{B69C22BC-2BFB-4D0F-A11D-501D7FC24B1B}" type="pres">
      <dgm:prSet presAssocID="{D71CD42F-9EBC-43A1-9134-97B5C26F72C3}" presName="hierChild3" presStyleCnt="0"/>
      <dgm:spPr/>
    </dgm:pt>
    <dgm:pt modelId="{8EA7E0F9-387B-46C9-A15E-9A88A7BC6803}" type="pres">
      <dgm:prSet presAssocID="{593B751E-1383-4ECC-BB69-6FE5EE21EA61}" presName="Name25" presStyleLbl="parChTrans1D4" presStyleIdx="1" presStyleCnt="4"/>
      <dgm:spPr/>
      <dgm:t>
        <a:bodyPr/>
        <a:lstStyle/>
        <a:p>
          <a:endParaRPr lang="fr-BE"/>
        </a:p>
      </dgm:t>
    </dgm:pt>
    <dgm:pt modelId="{47EE986A-696F-4A21-A78B-64273F5B1912}" type="pres">
      <dgm:prSet presAssocID="{593B751E-1383-4ECC-BB69-6FE5EE21EA61}" presName="connTx" presStyleLbl="parChTrans1D4" presStyleIdx="1" presStyleCnt="4"/>
      <dgm:spPr/>
      <dgm:t>
        <a:bodyPr/>
        <a:lstStyle/>
        <a:p>
          <a:endParaRPr lang="fr-BE"/>
        </a:p>
      </dgm:t>
    </dgm:pt>
    <dgm:pt modelId="{DA146B5E-D8F2-41AB-8947-7C555F9BB07E}" type="pres">
      <dgm:prSet presAssocID="{07DD178E-8F97-4BD9-844C-A45747862BA0}" presName="Name30" presStyleCnt="0"/>
      <dgm:spPr/>
    </dgm:pt>
    <dgm:pt modelId="{2718E8BE-6B3A-4159-90E2-1BE487566216}" type="pres">
      <dgm:prSet presAssocID="{07DD178E-8F97-4BD9-844C-A45747862BA0}" presName="level2Shape" presStyleLbl="node4" presStyleIdx="1" presStyleCnt="4" custLinFactNeighborX="-4879"/>
      <dgm:spPr/>
      <dgm:t>
        <a:bodyPr/>
        <a:lstStyle/>
        <a:p>
          <a:endParaRPr lang="fr-BE"/>
        </a:p>
      </dgm:t>
    </dgm:pt>
    <dgm:pt modelId="{D864A21F-7628-46CD-8EAD-03D0D5275307}" type="pres">
      <dgm:prSet presAssocID="{07DD178E-8F97-4BD9-844C-A45747862BA0}" presName="hierChild3" presStyleCnt="0"/>
      <dgm:spPr/>
    </dgm:pt>
    <dgm:pt modelId="{C84D35F2-1D0F-45CD-8814-90C266E41648}" type="pres">
      <dgm:prSet presAssocID="{EDFDAB34-DA43-4A6A-B811-71175DD4620A}" presName="Name25" presStyleLbl="parChTrans1D4" presStyleIdx="2" presStyleCnt="4"/>
      <dgm:spPr/>
      <dgm:t>
        <a:bodyPr/>
        <a:lstStyle/>
        <a:p>
          <a:endParaRPr lang="fr-BE"/>
        </a:p>
      </dgm:t>
    </dgm:pt>
    <dgm:pt modelId="{BD89B2DE-17B1-4BA5-8BB3-A7EB9D6C117A}" type="pres">
      <dgm:prSet presAssocID="{EDFDAB34-DA43-4A6A-B811-71175DD4620A}" presName="connTx" presStyleLbl="parChTrans1D4" presStyleIdx="2" presStyleCnt="4"/>
      <dgm:spPr/>
      <dgm:t>
        <a:bodyPr/>
        <a:lstStyle/>
        <a:p>
          <a:endParaRPr lang="fr-BE"/>
        </a:p>
      </dgm:t>
    </dgm:pt>
    <dgm:pt modelId="{98D9CC92-09D4-4A16-A99C-93EB581E257C}" type="pres">
      <dgm:prSet presAssocID="{9B01AA40-0653-46E9-8AE6-031F612BD5B6}" presName="Name30" presStyleCnt="0"/>
      <dgm:spPr/>
    </dgm:pt>
    <dgm:pt modelId="{71AF1315-F0F0-4CB9-B0EE-4D65F3EE30A8}" type="pres">
      <dgm:prSet presAssocID="{9B01AA40-0653-46E9-8AE6-031F612BD5B6}" presName="level2Shape" presStyleLbl="node4" presStyleIdx="2" presStyleCnt="4" custLinFactNeighborX="-4879"/>
      <dgm:spPr/>
      <dgm:t>
        <a:bodyPr/>
        <a:lstStyle/>
        <a:p>
          <a:endParaRPr lang="fr-BE"/>
        </a:p>
      </dgm:t>
    </dgm:pt>
    <dgm:pt modelId="{F16EE3D7-A8A9-438F-A909-4B317AAA1BEC}" type="pres">
      <dgm:prSet presAssocID="{9B01AA40-0653-46E9-8AE6-031F612BD5B6}" presName="hierChild3" presStyleCnt="0"/>
      <dgm:spPr/>
    </dgm:pt>
    <dgm:pt modelId="{E220A374-8110-4B12-A7A2-06A609FA166B}" type="pres">
      <dgm:prSet presAssocID="{3102053B-B227-4A95-ABDE-1F7E66DC7983}" presName="Name25" presStyleLbl="parChTrans1D2" presStyleIdx="1" presStyleCnt="2"/>
      <dgm:spPr/>
      <dgm:t>
        <a:bodyPr/>
        <a:lstStyle/>
        <a:p>
          <a:endParaRPr lang="fr-BE"/>
        </a:p>
      </dgm:t>
    </dgm:pt>
    <dgm:pt modelId="{06441BD2-8E1A-4ACE-9BD2-6DD350B12D47}" type="pres">
      <dgm:prSet presAssocID="{3102053B-B227-4A95-ABDE-1F7E66DC7983}" presName="connTx" presStyleLbl="parChTrans1D2" presStyleIdx="1" presStyleCnt="2"/>
      <dgm:spPr/>
      <dgm:t>
        <a:bodyPr/>
        <a:lstStyle/>
        <a:p>
          <a:endParaRPr lang="fr-BE"/>
        </a:p>
      </dgm:t>
    </dgm:pt>
    <dgm:pt modelId="{958C4E2A-5797-4B81-8289-727ED524479E}" type="pres">
      <dgm:prSet presAssocID="{E3C843B2-A6BD-4EFB-81AB-DCEE8D99CD1E}" presName="Name30" presStyleCnt="0"/>
      <dgm:spPr/>
    </dgm:pt>
    <dgm:pt modelId="{E5969290-14E9-4546-8B5E-AC2E42C4C179}" type="pres">
      <dgm:prSet presAssocID="{E3C843B2-A6BD-4EFB-81AB-DCEE8D99CD1E}" presName="level2Shape" presStyleLbl="node2" presStyleIdx="1" presStyleCnt="2"/>
      <dgm:spPr/>
      <dgm:t>
        <a:bodyPr/>
        <a:lstStyle/>
        <a:p>
          <a:endParaRPr lang="fr-BE"/>
        </a:p>
      </dgm:t>
    </dgm:pt>
    <dgm:pt modelId="{5995B301-4565-44B4-BE6A-6ECB81DEF183}" type="pres">
      <dgm:prSet presAssocID="{E3C843B2-A6BD-4EFB-81AB-DCEE8D99CD1E}" presName="hierChild3" presStyleCnt="0"/>
      <dgm:spPr/>
    </dgm:pt>
    <dgm:pt modelId="{B2659F65-F535-469F-ACE6-C589579091A3}" type="pres">
      <dgm:prSet presAssocID="{96668559-EDDB-421C-99E1-F09A8A32ED4C}" presName="Name25" presStyleLbl="parChTrans1D3" presStyleIdx="2" presStyleCnt="3"/>
      <dgm:spPr/>
      <dgm:t>
        <a:bodyPr/>
        <a:lstStyle/>
        <a:p>
          <a:endParaRPr lang="fr-BE"/>
        </a:p>
      </dgm:t>
    </dgm:pt>
    <dgm:pt modelId="{F5C2E4F4-3EAC-447D-9030-0202584FA147}" type="pres">
      <dgm:prSet presAssocID="{96668559-EDDB-421C-99E1-F09A8A32ED4C}" presName="connTx" presStyleLbl="parChTrans1D3" presStyleIdx="2" presStyleCnt="3"/>
      <dgm:spPr/>
      <dgm:t>
        <a:bodyPr/>
        <a:lstStyle/>
        <a:p>
          <a:endParaRPr lang="fr-BE"/>
        </a:p>
      </dgm:t>
    </dgm:pt>
    <dgm:pt modelId="{6A3CBFE1-633A-4CF4-9DEE-2EE89F4E5860}" type="pres">
      <dgm:prSet presAssocID="{3CD1769F-8C08-46D2-8301-154A1C4BD3B4}" presName="Name30" presStyleCnt="0"/>
      <dgm:spPr/>
    </dgm:pt>
    <dgm:pt modelId="{25EA250C-9F5C-4B1E-BF76-09335A9F389A}" type="pres">
      <dgm:prSet presAssocID="{3CD1769F-8C08-46D2-8301-154A1C4BD3B4}" presName="level2Shape" presStyleLbl="node3" presStyleIdx="2" presStyleCnt="3"/>
      <dgm:spPr/>
      <dgm:t>
        <a:bodyPr/>
        <a:lstStyle/>
        <a:p>
          <a:endParaRPr lang="fr-BE"/>
        </a:p>
      </dgm:t>
    </dgm:pt>
    <dgm:pt modelId="{CF1B94AD-7901-4977-8540-134680CEEC40}" type="pres">
      <dgm:prSet presAssocID="{3CD1769F-8C08-46D2-8301-154A1C4BD3B4}" presName="hierChild3" presStyleCnt="0"/>
      <dgm:spPr/>
    </dgm:pt>
    <dgm:pt modelId="{D5EECE16-DD15-4E88-8841-4086EFBD1D6C}" type="pres">
      <dgm:prSet presAssocID="{8AE866DB-6CDC-41F7-81D6-D6729F60C45A}" presName="Name25" presStyleLbl="parChTrans1D4" presStyleIdx="3" presStyleCnt="4"/>
      <dgm:spPr/>
      <dgm:t>
        <a:bodyPr/>
        <a:lstStyle/>
        <a:p>
          <a:endParaRPr lang="fr-BE"/>
        </a:p>
      </dgm:t>
    </dgm:pt>
    <dgm:pt modelId="{38AD77F1-CCAB-410A-9060-69A0C4918EF8}" type="pres">
      <dgm:prSet presAssocID="{8AE866DB-6CDC-41F7-81D6-D6729F60C45A}" presName="connTx" presStyleLbl="parChTrans1D4" presStyleIdx="3" presStyleCnt="4"/>
      <dgm:spPr/>
      <dgm:t>
        <a:bodyPr/>
        <a:lstStyle/>
        <a:p>
          <a:endParaRPr lang="fr-BE"/>
        </a:p>
      </dgm:t>
    </dgm:pt>
    <dgm:pt modelId="{C792E0BE-99BF-428F-8487-9DAFA112F63E}" type="pres">
      <dgm:prSet presAssocID="{15A29D89-2E03-4C3E-B5BA-488A8A1DADBF}" presName="Name30" presStyleCnt="0"/>
      <dgm:spPr/>
    </dgm:pt>
    <dgm:pt modelId="{E807D0EA-DEEC-42B3-8424-15E22516AE6E}" type="pres">
      <dgm:prSet presAssocID="{15A29D89-2E03-4C3E-B5BA-488A8A1DADBF}" presName="level2Shape" presStyleLbl="node4" presStyleIdx="3" presStyleCnt="4" custLinFactNeighborX="-4879"/>
      <dgm:spPr/>
      <dgm:t>
        <a:bodyPr/>
        <a:lstStyle/>
        <a:p>
          <a:endParaRPr lang="fr-BE"/>
        </a:p>
      </dgm:t>
    </dgm:pt>
    <dgm:pt modelId="{AA787D1D-E377-47B2-8E89-F0D4247103F0}" type="pres">
      <dgm:prSet presAssocID="{15A29D89-2E03-4C3E-B5BA-488A8A1DADBF}" presName="hierChild3" presStyleCnt="0"/>
      <dgm:spPr/>
    </dgm:pt>
    <dgm:pt modelId="{E5EAAC8E-B44D-4793-9232-BEE276B74BFC}" type="pres">
      <dgm:prSet presAssocID="{1B401064-1E74-4499-8F27-CA67DB7FED0D}" presName="bgShapesFlow" presStyleCnt="0"/>
      <dgm:spPr/>
    </dgm:pt>
    <dgm:pt modelId="{D6AD660A-09DC-4803-8DB5-73BF94EE9FB9}" type="pres">
      <dgm:prSet presAssocID="{867F7815-D3D2-4BDC-AF78-A468E8EAF43B}" presName="rectComp" presStyleCnt="0"/>
      <dgm:spPr/>
    </dgm:pt>
    <dgm:pt modelId="{2CCA0833-1ACE-44D1-B634-3ECDF764E77A}" type="pres">
      <dgm:prSet presAssocID="{867F7815-D3D2-4BDC-AF78-A468E8EAF43B}" presName="bgRect" presStyleLbl="bgShp" presStyleIdx="0" presStyleCnt="3" custLinFactX="149666" custLinFactNeighborX="200000" custLinFactNeighborY="902"/>
      <dgm:spPr/>
      <dgm:t>
        <a:bodyPr/>
        <a:lstStyle/>
        <a:p>
          <a:endParaRPr lang="fr-BE"/>
        </a:p>
      </dgm:t>
    </dgm:pt>
    <dgm:pt modelId="{ADB133B0-5294-4C86-A599-0CFAD81715DD}" type="pres">
      <dgm:prSet presAssocID="{867F7815-D3D2-4BDC-AF78-A468E8EAF43B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BF71A3-403C-49FF-B63F-201653F11168}" type="pres">
      <dgm:prSet presAssocID="{867F7815-D3D2-4BDC-AF78-A468E8EAF43B}" presName="spComp" presStyleCnt="0"/>
      <dgm:spPr/>
    </dgm:pt>
    <dgm:pt modelId="{9B51F907-53FF-43A5-9E06-56E23B9E2152}" type="pres">
      <dgm:prSet presAssocID="{867F7815-D3D2-4BDC-AF78-A468E8EAF43B}" presName="hSp" presStyleCnt="0"/>
      <dgm:spPr/>
    </dgm:pt>
    <dgm:pt modelId="{36DA1EB3-51FB-421C-9240-5DCD29B4CD00}" type="pres">
      <dgm:prSet presAssocID="{8F41E804-3B09-4295-89CA-BBED9B196036}" presName="rectComp" presStyleCnt="0"/>
      <dgm:spPr/>
    </dgm:pt>
    <dgm:pt modelId="{C7FC1243-4D80-4F47-B8E7-EDA355375011}" type="pres">
      <dgm:prSet presAssocID="{8F41E804-3B09-4295-89CA-BBED9B196036}" presName="bgRect" presStyleLbl="bgShp" presStyleIdx="1" presStyleCnt="3"/>
      <dgm:spPr/>
      <dgm:t>
        <a:bodyPr/>
        <a:lstStyle/>
        <a:p>
          <a:endParaRPr lang="fr-BE"/>
        </a:p>
      </dgm:t>
    </dgm:pt>
    <dgm:pt modelId="{DE4519C7-D045-4B39-89F2-4C1219A9752A}" type="pres">
      <dgm:prSet presAssocID="{8F41E804-3B09-4295-89CA-BBED9B196036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2ACF761-7350-4F5F-9162-FCA60CBD0C84}" type="pres">
      <dgm:prSet presAssocID="{8F41E804-3B09-4295-89CA-BBED9B196036}" presName="spComp" presStyleCnt="0"/>
      <dgm:spPr/>
    </dgm:pt>
    <dgm:pt modelId="{0878F928-E2D9-4F9D-B7B7-7BE2A974E006}" type="pres">
      <dgm:prSet presAssocID="{8F41E804-3B09-4295-89CA-BBED9B196036}" presName="hSp" presStyleCnt="0"/>
      <dgm:spPr/>
    </dgm:pt>
    <dgm:pt modelId="{238D6C37-66EB-4940-B380-A44030C4DE25}" type="pres">
      <dgm:prSet presAssocID="{37B2618E-D493-4AF4-831F-80DD4513A74B}" presName="rectComp" presStyleCnt="0"/>
      <dgm:spPr/>
    </dgm:pt>
    <dgm:pt modelId="{316068B3-DE2E-4B89-A763-0C0E9CB8A2E7}" type="pres">
      <dgm:prSet presAssocID="{37B2618E-D493-4AF4-831F-80DD4513A74B}" presName="bgRect" presStyleLbl="bgShp" presStyleIdx="2" presStyleCnt="3"/>
      <dgm:spPr/>
      <dgm:t>
        <a:bodyPr/>
        <a:lstStyle/>
        <a:p>
          <a:endParaRPr lang="fr-BE"/>
        </a:p>
      </dgm:t>
    </dgm:pt>
    <dgm:pt modelId="{33D8BF50-5EF0-44E4-A9F0-CA789654634E}" type="pres">
      <dgm:prSet presAssocID="{37B2618E-D493-4AF4-831F-80DD4513A74B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67B338DA-E97A-4F23-97B3-61DE97DB232C}" type="presOf" srcId="{69B4616A-D9B9-45FC-8682-BF5FB7AC48CA}" destId="{2C6BA012-FDB2-4AB9-BDFA-32C81E0CA9C5}" srcOrd="0" destOrd="0" presId="urn:microsoft.com/office/officeart/2005/8/layout/hierarchy5"/>
    <dgm:cxn modelId="{9D3D8669-D4E0-45E8-AAED-FF7763102B7F}" type="presOf" srcId="{96668559-EDDB-421C-99E1-F09A8A32ED4C}" destId="{B2659F65-F535-469F-ACE6-C589579091A3}" srcOrd="0" destOrd="0" presId="urn:microsoft.com/office/officeart/2005/8/layout/hierarchy5"/>
    <dgm:cxn modelId="{430FB908-4932-4769-9A36-247C1D3812A2}" type="presOf" srcId="{8F41E804-3B09-4295-89CA-BBED9B196036}" destId="{C7FC1243-4D80-4F47-B8E7-EDA355375011}" srcOrd="0" destOrd="0" presId="urn:microsoft.com/office/officeart/2005/8/layout/hierarchy5"/>
    <dgm:cxn modelId="{C5DAE3D0-EE0E-4A41-93EE-760A48CAAB31}" type="presOf" srcId="{8EFB0C41-6066-4205-B37E-26C4459C135D}" destId="{24F456C7-1F41-43E5-9D54-9FC951CFCDE0}" srcOrd="0" destOrd="0" presId="urn:microsoft.com/office/officeart/2005/8/layout/hierarchy5"/>
    <dgm:cxn modelId="{0EE82613-6DBA-4A89-B39B-C89147408DB1}" type="presOf" srcId="{8F41E804-3B09-4295-89CA-BBED9B196036}" destId="{DE4519C7-D045-4B39-89F2-4C1219A9752A}" srcOrd="1" destOrd="0" presId="urn:microsoft.com/office/officeart/2005/8/layout/hierarchy5"/>
    <dgm:cxn modelId="{BEC57C9E-0ECA-49C0-83A0-528BD41B82D1}" type="presOf" srcId="{EDFDAB34-DA43-4A6A-B811-71175DD4620A}" destId="{C84D35F2-1D0F-45CD-8814-90C266E41648}" srcOrd="0" destOrd="0" presId="urn:microsoft.com/office/officeart/2005/8/layout/hierarchy5"/>
    <dgm:cxn modelId="{FC88DDB6-E84F-49C9-9F31-405971E09DEA}" srcId="{1B401064-1E74-4499-8F27-CA67DB7FED0D}" destId="{8F41E804-3B09-4295-89CA-BBED9B196036}" srcOrd="2" destOrd="0" parTransId="{B89A4EE6-4B05-41B3-92CE-3983A11471AB}" sibTransId="{E33899D4-37B1-4F70-A1BD-03D1C5986E39}"/>
    <dgm:cxn modelId="{E4A17977-5F5C-4281-8002-3225D7602820}" srcId="{05DCB603-EA31-4219-9E46-40BB1E316B12}" destId="{E3C843B2-A6BD-4EFB-81AB-DCEE8D99CD1E}" srcOrd="1" destOrd="0" parTransId="{3102053B-B227-4A95-ABDE-1F7E66DC7983}" sibTransId="{DCABE609-6D16-4C86-A528-DDF16685AA3C}"/>
    <dgm:cxn modelId="{181D9BF4-1350-40AA-AA29-8B695667009A}" type="presOf" srcId="{3102053B-B227-4A95-ABDE-1F7E66DC7983}" destId="{E220A374-8110-4B12-A7A2-06A609FA166B}" srcOrd="0" destOrd="0" presId="urn:microsoft.com/office/officeart/2005/8/layout/hierarchy5"/>
    <dgm:cxn modelId="{7A51931F-21BE-4422-B154-686CB7D1D394}" type="presOf" srcId="{9B01AA40-0653-46E9-8AE6-031F612BD5B6}" destId="{71AF1315-F0F0-4CB9-B0EE-4D65F3EE30A8}" srcOrd="0" destOrd="0" presId="urn:microsoft.com/office/officeart/2005/8/layout/hierarchy5"/>
    <dgm:cxn modelId="{C0D76768-46D5-4DFD-AC52-C6A342ED5641}" type="presOf" srcId="{867F7815-D3D2-4BDC-AF78-A468E8EAF43B}" destId="{2CCA0833-1ACE-44D1-B634-3ECDF764E77A}" srcOrd="0" destOrd="0" presId="urn:microsoft.com/office/officeart/2005/8/layout/hierarchy5"/>
    <dgm:cxn modelId="{2CCC2D97-167C-4249-9AE7-07EF3742DA69}" type="presOf" srcId="{76329EB6-DBBD-474F-A799-9CFFDAE18F30}" destId="{4F4D4C92-3280-433C-9DF9-65DE9BEB13E5}" srcOrd="0" destOrd="0" presId="urn:microsoft.com/office/officeart/2005/8/layout/hierarchy5"/>
    <dgm:cxn modelId="{72886C71-3035-46D8-A302-9292D3B83231}" srcId="{E3C843B2-A6BD-4EFB-81AB-DCEE8D99CD1E}" destId="{3CD1769F-8C08-46D2-8301-154A1C4BD3B4}" srcOrd="0" destOrd="0" parTransId="{96668559-EDDB-421C-99E1-F09A8A32ED4C}" sibTransId="{D8677732-6617-4AB0-B20D-A8DBD439D28D}"/>
    <dgm:cxn modelId="{989F23CF-B553-4E67-96D8-0CF45C92E06B}" type="presOf" srcId="{15A29D89-2E03-4C3E-B5BA-488A8A1DADBF}" destId="{E807D0EA-DEEC-42B3-8424-15E22516AE6E}" srcOrd="0" destOrd="0" presId="urn:microsoft.com/office/officeart/2005/8/layout/hierarchy5"/>
    <dgm:cxn modelId="{8CAC3377-3069-43F1-BD84-24FF47E9BCAE}" type="presOf" srcId="{3CD1769F-8C08-46D2-8301-154A1C4BD3B4}" destId="{25EA250C-9F5C-4B1E-BF76-09335A9F389A}" srcOrd="0" destOrd="0" presId="urn:microsoft.com/office/officeart/2005/8/layout/hierarchy5"/>
    <dgm:cxn modelId="{DB4B7A80-5008-4C89-BB08-A1FBDC7ACBB2}" type="presOf" srcId="{96668559-EDDB-421C-99E1-F09A8A32ED4C}" destId="{F5C2E4F4-3EAC-447D-9030-0202584FA147}" srcOrd="1" destOrd="0" presId="urn:microsoft.com/office/officeart/2005/8/layout/hierarchy5"/>
    <dgm:cxn modelId="{720F4BCD-AF04-49EF-91B4-B35ADA1F8091}" type="presOf" srcId="{3102053B-B227-4A95-ABDE-1F7E66DC7983}" destId="{06441BD2-8E1A-4ACE-9BD2-6DD350B12D47}" srcOrd="1" destOrd="0" presId="urn:microsoft.com/office/officeart/2005/8/layout/hierarchy5"/>
    <dgm:cxn modelId="{886D723D-693D-48F9-B776-9BFF481C3CD8}" type="presOf" srcId="{76329EB6-DBBD-474F-A799-9CFFDAE18F30}" destId="{BD611240-15FB-4D33-8AD6-0306D0890165}" srcOrd="1" destOrd="0" presId="urn:microsoft.com/office/officeart/2005/8/layout/hierarchy5"/>
    <dgm:cxn modelId="{98EE64B4-E57B-4B22-B319-8AE64BBC5588}" srcId="{CE760E34-4F07-472F-9575-A5660E186658}" destId="{D71CD42F-9EBC-43A1-9134-97B5C26F72C3}" srcOrd="1" destOrd="0" parTransId="{69B4616A-D9B9-45FC-8682-BF5FB7AC48CA}" sibTransId="{8933C6B0-6C52-4AE0-A5E9-DA941874BFE3}"/>
    <dgm:cxn modelId="{FEE3AC44-3855-438A-B241-60688446BFCD}" type="presOf" srcId="{9416D9B5-7213-46A9-8B8C-63BDA6F5F9BB}" destId="{F277C0CF-6ABF-43AE-BFFE-055E3EBC4CA9}" srcOrd="0" destOrd="0" presId="urn:microsoft.com/office/officeart/2005/8/layout/hierarchy5"/>
    <dgm:cxn modelId="{EFC42A22-1904-4F78-AB8F-32657D7A25DF}" type="presOf" srcId="{2A1A7C9F-C4BB-4258-9B7E-ABB8DD8A5274}" destId="{BCB3B49A-7BBC-433D-B3D2-318828E7441E}" srcOrd="1" destOrd="0" presId="urn:microsoft.com/office/officeart/2005/8/layout/hierarchy5"/>
    <dgm:cxn modelId="{DD81AFFB-F33F-443E-9C9F-38630A4C9D74}" type="presOf" srcId="{37B2618E-D493-4AF4-831F-80DD4513A74B}" destId="{33D8BF50-5EF0-44E4-A9F0-CA789654634E}" srcOrd="1" destOrd="0" presId="urn:microsoft.com/office/officeart/2005/8/layout/hierarchy5"/>
    <dgm:cxn modelId="{9C5BCF35-5521-41F5-8A56-76FEA040C1DA}" type="presOf" srcId="{1B401064-1E74-4499-8F27-CA67DB7FED0D}" destId="{96238224-E89A-4068-8BAA-95EEDC8CC609}" srcOrd="0" destOrd="0" presId="urn:microsoft.com/office/officeart/2005/8/layout/hierarchy5"/>
    <dgm:cxn modelId="{2D99474B-EEE9-424D-B8B7-369F2D29DA41}" srcId="{D71CD42F-9EBC-43A1-9134-97B5C26F72C3}" destId="{07DD178E-8F97-4BD9-844C-A45747862BA0}" srcOrd="0" destOrd="0" parTransId="{593B751E-1383-4ECC-BB69-6FE5EE21EA61}" sibTransId="{236A3974-9F11-4707-98BC-EEC14B454866}"/>
    <dgm:cxn modelId="{D5D39C9E-F895-494E-81F9-2492852F7223}" srcId="{CE760E34-4F07-472F-9575-A5660E186658}" destId="{BBF2DA71-2320-4628-A202-C49A9C2A43BC}" srcOrd="0" destOrd="0" parTransId="{2A1A7C9F-C4BB-4258-9B7E-ABB8DD8A5274}" sibTransId="{25DDF1DE-28A4-41E9-80DB-45A38BBD7C6C}"/>
    <dgm:cxn modelId="{B7BCA15C-DC83-4FAC-90FB-00A70DED251C}" srcId="{1B401064-1E74-4499-8F27-CA67DB7FED0D}" destId="{867F7815-D3D2-4BDC-AF78-A468E8EAF43B}" srcOrd="1" destOrd="0" parTransId="{6FF36108-58D2-40C7-977B-44394BFE6F59}" sibTransId="{322191DA-295D-44B5-8CF2-EB3411553625}"/>
    <dgm:cxn modelId="{E71B1115-EC5A-4E8A-AB5B-63D7C4EC40E5}" srcId="{1B401064-1E74-4499-8F27-CA67DB7FED0D}" destId="{37B2618E-D493-4AF4-831F-80DD4513A74B}" srcOrd="3" destOrd="0" parTransId="{54C6C058-2A57-484A-8CA4-1EA1C88169A4}" sibTransId="{ADFFCF1F-F671-48D2-B37B-A204353A8B77}"/>
    <dgm:cxn modelId="{66202684-3157-49C3-8893-61EE6F648ED6}" type="presOf" srcId="{8AE866DB-6CDC-41F7-81D6-D6729F60C45A}" destId="{D5EECE16-DD15-4E88-8841-4086EFBD1D6C}" srcOrd="0" destOrd="0" presId="urn:microsoft.com/office/officeart/2005/8/layout/hierarchy5"/>
    <dgm:cxn modelId="{3EF880A2-91CF-4C3E-8ABC-095BE4DB6507}" type="presOf" srcId="{07DD178E-8F97-4BD9-844C-A45747862BA0}" destId="{2718E8BE-6B3A-4159-90E2-1BE487566216}" srcOrd="0" destOrd="0" presId="urn:microsoft.com/office/officeart/2005/8/layout/hierarchy5"/>
    <dgm:cxn modelId="{CD0C4958-D75E-4F9B-9C9A-0989FD644342}" type="presOf" srcId="{BBF2DA71-2320-4628-A202-C49A9C2A43BC}" destId="{64C4F504-FF8E-4E8C-AE51-6633DA2052DA}" srcOrd="0" destOrd="0" presId="urn:microsoft.com/office/officeart/2005/8/layout/hierarchy5"/>
    <dgm:cxn modelId="{967BB67C-D91A-4508-B44C-9AC91AFE0818}" type="presOf" srcId="{D71CD42F-9EBC-43A1-9134-97B5C26F72C3}" destId="{F1573B88-3624-4CBD-9202-EB4056ECDD25}" srcOrd="0" destOrd="0" presId="urn:microsoft.com/office/officeart/2005/8/layout/hierarchy5"/>
    <dgm:cxn modelId="{D0D748DD-3B5B-4FAB-B105-68C117F3B9E0}" srcId="{1B401064-1E74-4499-8F27-CA67DB7FED0D}" destId="{05DCB603-EA31-4219-9E46-40BB1E316B12}" srcOrd="0" destOrd="0" parTransId="{DD670D54-FE5E-4199-ABCF-63DE42BF542B}" sibTransId="{CFF000A0-F15F-4A2B-BF6F-B996CCD49121}"/>
    <dgm:cxn modelId="{0E87AABB-B18A-474E-B84B-C798B40382B2}" type="presOf" srcId="{8AE866DB-6CDC-41F7-81D6-D6729F60C45A}" destId="{38AD77F1-CCAB-410A-9060-69A0C4918EF8}" srcOrd="1" destOrd="0" presId="urn:microsoft.com/office/officeart/2005/8/layout/hierarchy5"/>
    <dgm:cxn modelId="{E612E798-7002-425D-B1FB-AB218114E6DD}" type="presOf" srcId="{E3C843B2-A6BD-4EFB-81AB-DCEE8D99CD1E}" destId="{E5969290-14E9-4546-8B5E-AC2E42C4C179}" srcOrd="0" destOrd="0" presId="urn:microsoft.com/office/officeart/2005/8/layout/hierarchy5"/>
    <dgm:cxn modelId="{D25F4CF0-7FDB-4A28-9D6B-D5AA95C1985E}" type="presOf" srcId="{EDFDAB34-DA43-4A6A-B811-71175DD4620A}" destId="{BD89B2DE-17B1-4BA5-8BB3-A7EB9D6C117A}" srcOrd="1" destOrd="0" presId="urn:microsoft.com/office/officeart/2005/8/layout/hierarchy5"/>
    <dgm:cxn modelId="{4F1FEC38-0421-4C34-B26F-7602D55B8E86}" type="presOf" srcId="{593B751E-1383-4ECC-BB69-6FE5EE21EA61}" destId="{47EE986A-696F-4A21-A78B-64273F5B1912}" srcOrd="1" destOrd="0" presId="urn:microsoft.com/office/officeart/2005/8/layout/hierarchy5"/>
    <dgm:cxn modelId="{BE07A314-145E-4DDC-AA1B-65EAD4D986F0}" type="presOf" srcId="{69B4616A-D9B9-45FC-8682-BF5FB7AC48CA}" destId="{1AA3D9CD-75F4-48BB-A1BB-D20804E5F65A}" srcOrd="1" destOrd="0" presId="urn:microsoft.com/office/officeart/2005/8/layout/hierarchy5"/>
    <dgm:cxn modelId="{F5B46EB9-6CF7-4E0C-808E-8D2293BB7D3B}" type="presOf" srcId="{CE760E34-4F07-472F-9575-A5660E186658}" destId="{AF3CD4D8-48EF-4AF3-A5DD-D3CE01E73E6A}" srcOrd="0" destOrd="0" presId="urn:microsoft.com/office/officeart/2005/8/layout/hierarchy5"/>
    <dgm:cxn modelId="{0FC766DA-29EC-4A5B-9F4B-9CF07A3DF261}" type="presOf" srcId="{867F7815-D3D2-4BDC-AF78-A468E8EAF43B}" destId="{ADB133B0-5294-4C86-A599-0CFAD81715DD}" srcOrd="1" destOrd="0" presId="urn:microsoft.com/office/officeart/2005/8/layout/hierarchy5"/>
    <dgm:cxn modelId="{33814E00-3C2D-4F82-BDAD-D5048A127B23}" type="presOf" srcId="{05DCB603-EA31-4219-9E46-40BB1E316B12}" destId="{11878959-02BC-4AF2-8620-153FCCAEDDB6}" srcOrd="0" destOrd="0" presId="urn:microsoft.com/office/officeart/2005/8/layout/hierarchy5"/>
    <dgm:cxn modelId="{9AD2F4BF-669C-4CD6-978C-F728F8CAF419}" srcId="{3CD1769F-8C08-46D2-8301-154A1C4BD3B4}" destId="{15A29D89-2E03-4C3E-B5BA-488A8A1DADBF}" srcOrd="0" destOrd="0" parTransId="{8AE866DB-6CDC-41F7-81D6-D6729F60C45A}" sibTransId="{217AD861-792F-4153-A58B-64D5C8EF0D76}"/>
    <dgm:cxn modelId="{4B7D91A7-D27F-40C1-8C61-E944B0DA4FCB}" type="presOf" srcId="{37B2618E-D493-4AF4-831F-80DD4513A74B}" destId="{316068B3-DE2E-4B89-A763-0C0E9CB8A2E7}" srcOrd="0" destOrd="0" presId="urn:microsoft.com/office/officeart/2005/8/layout/hierarchy5"/>
    <dgm:cxn modelId="{98236BF8-F22E-47BB-A933-0A332ED0B5C5}" type="presOf" srcId="{8EFB0C41-6066-4205-B37E-26C4459C135D}" destId="{0C7FBBBB-42C0-4D21-84DF-52A5130520B8}" srcOrd="1" destOrd="0" presId="urn:microsoft.com/office/officeart/2005/8/layout/hierarchy5"/>
    <dgm:cxn modelId="{734D0128-7E0F-4395-AF0B-4E68AA6990F6}" type="presOf" srcId="{593B751E-1383-4ECC-BB69-6FE5EE21EA61}" destId="{8EA7E0F9-387B-46C9-A15E-9A88A7BC6803}" srcOrd="0" destOrd="0" presId="urn:microsoft.com/office/officeart/2005/8/layout/hierarchy5"/>
    <dgm:cxn modelId="{F501B110-3926-4D1B-A43A-E50596BEE2A3}" srcId="{BBF2DA71-2320-4628-A202-C49A9C2A43BC}" destId="{9416D9B5-7213-46A9-8B8C-63BDA6F5F9BB}" srcOrd="0" destOrd="0" parTransId="{76329EB6-DBBD-474F-A799-9CFFDAE18F30}" sibTransId="{E4155A46-9ACD-4949-AACC-F9E140997155}"/>
    <dgm:cxn modelId="{D3F5419F-BD4B-4BB6-9267-298DCDF63321}" srcId="{05DCB603-EA31-4219-9E46-40BB1E316B12}" destId="{CE760E34-4F07-472F-9575-A5660E186658}" srcOrd="0" destOrd="0" parTransId="{8EFB0C41-6066-4205-B37E-26C4459C135D}" sibTransId="{1988D8CE-9795-46F5-BFD6-0593E61233D4}"/>
    <dgm:cxn modelId="{F54094DC-B16D-424B-AF78-842232A9044E}" type="presOf" srcId="{2A1A7C9F-C4BB-4258-9B7E-ABB8DD8A5274}" destId="{A8B171C2-087A-4096-8D06-D59BFA2540DB}" srcOrd="0" destOrd="0" presId="urn:microsoft.com/office/officeart/2005/8/layout/hierarchy5"/>
    <dgm:cxn modelId="{6A554544-A660-4B98-BE43-1FC8AE8FEA0E}" srcId="{D71CD42F-9EBC-43A1-9134-97B5C26F72C3}" destId="{9B01AA40-0653-46E9-8AE6-031F612BD5B6}" srcOrd="1" destOrd="0" parTransId="{EDFDAB34-DA43-4A6A-B811-71175DD4620A}" sibTransId="{659DC860-724C-4501-9646-070D61F3931D}"/>
    <dgm:cxn modelId="{4C9A8691-7563-442E-8C83-C11E1B13C57D}" type="presParOf" srcId="{96238224-E89A-4068-8BAA-95EEDC8CC609}" destId="{336CCEFF-A95C-4A18-A91C-684DD7D9035F}" srcOrd="0" destOrd="0" presId="urn:microsoft.com/office/officeart/2005/8/layout/hierarchy5"/>
    <dgm:cxn modelId="{D52AD2E5-BB68-4899-802D-5722D8508EFD}" type="presParOf" srcId="{336CCEFF-A95C-4A18-A91C-684DD7D9035F}" destId="{08CF5AE1-9DBE-4128-B110-89BEFD49A3CE}" srcOrd="0" destOrd="0" presId="urn:microsoft.com/office/officeart/2005/8/layout/hierarchy5"/>
    <dgm:cxn modelId="{8CAE1EAA-028F-4121-A5F9-79287D5CCA93}" type="presParOf" srcId="{336CCEFF-A95C-4A18-A91C-684DD7D9035F}" destId="{88B9973D-CEE7-425B-BFC2-46C2BC975140}" srcOrd="1" destOrd="0" presId="urn:microsoft.com/office/officeart/2005/8/layout/hierarchy5"/>
    <dgm:cxn modelId="{E428ACCD-6BC9-4834-B0B1-9C9C686F7FAE}" type="presParOf" srcId="{88B9973D-CEE7-425B-BFC2-46C2BC975140}" destId="{A7431C75-CDC0-496E-A6A1-0CC190472BF6}" srcOrd="0" destOrd="0" presId="urn:microsoft.com/office/officeart/2005/8/layout/hierarchy5"/>
    <dgm:cxn modelId="{A39489D5-9988-4C25-BA03-0A2B6F1DA98A}" type="presParOf" srcId="{A7431C75-CDC0-496E-A6A1-0CC190472BF6}" destId="{11878959-02BC-4AF2-8620-153FCCAEDDB6}" srcOrd="0" destOrd="0" presId="urn:microsoft.com/office/officeart/2005/8/layout/hierarchy5"/>
    <dgm:cxn modelId="{E61FFB01-69AA-4C14-B66C-3DD20A638A05}" type="presParOf" srcId="{A7431C75-CDC0-496E-A6A1-0CC190472BF6}" destId="{B8E9CDDD-6B67-428D-8EF4-620E56817F76}" srcOrd="1" destOrd="0" presId="urn:microsoft.com/office/officeart/2005/8/layout/hierarchy5"/>
    <dgm:cxn modelId="{DD8CF220-BD08-4CC0-AC75-866591C9F9CC}" type="presParOf" srcId="{B8E9CDDD-6B67-428D-8EF4-620E56817F76}" destId="{24F456C7-1F41-43E5-9D54-9FC951CFCDE0}" srcOrd="0" destOrd="0" presId="urn:microsoft.com/office/officeart/2005/8/layout/hierarchy5"/>
    <dgm:cxn modelId="{45215F7E-116B-4262-9422-25B7C8F1FA20}" type="presParOf" srcId="{24F456C7-1F41-43E5-9D54-9FC951CFCDE0}" destId="{0C7FBBBB-42C0-4D21-84DF-52A5130520B8}" srcOrd="0" destOrd="0" presId="urn:microsoft.com/office/officeart/2005/8/layout/hierarchy5"/>
    <dgm:cxn modelId="{974E3072-1591-4342-8E7A-1137B2C3A9E7}" type="presParOf" srcId="{B8E9CDDD-6B67-428D-8EF4-620E56817F76}" destId="{C6773DEB-41F7-4165-A954-C943DC20AD52}" srcOrd="1" destOrd="0" presId="urn:microsoft.com/office/officeart/2005/8/layout/hierarchy5"/>
    <dgm:cxn modelId="{EAAEDD8E-E4F2-4752-8A74-DD0628FBC810}" type="presParOf" srcId="{C6773DEB-41F7-4165-A954-C943DC20AD52}" destId="{AF3CD4D8-48EF-4AF3-A5DD-D3CE01E73E6A}" srcOrd="0" destOrd="0" presId="urn:microsoft.com/office/officeart/2005/8/layout/hierarchy5"/>
    <dgm:cxn modelId="{6F327121-FCFD-4FCF-8C22-BB9DBCC49F7F}" type="presParOf" srcId="{C6773DEB-41F7-4165-A954-C943DC20AD52}" destId="{3452F100-E454-42F4-92FA-38076C1314D6}" srcOrd="1" destOrd="0" presId="urn:microsoft.com/office/officeart/2005/8/layout/hierarchy5"/>
    <dgm:cxn modelId="{A4A2C587-60F9-4B4D-B909-BD1F6E2F4AC7}" type="presParOf" srcId="{3452F100-E454-42F4-92FA-38076C1314D6}" destId="{A8B171C2-087A-4096-8D06-D59BFA2540DB}" srcOrd="0" destOrd="0" presId="urn:microsoft.com/office/officeart/2005/8/layout/hierarchy5"/>
    <dgm:cxn modelId="{81CF1BF2-EBB2-4BB9-8BBD-10DBC0EE5EAA}" type="presParOf" srcId="{A8B171C2-087A-4096-8D06-D59BFA2540DB}" destId="{BCB3B49A-7BBC-433D-B3D2-318828E7441E}" srcOrd="0" destOrd="0" presId="urn:microsoft.com/office/officeart/2005/8/layout/hierarchy5"/>
    <dgm:cxn modelId="{9ADB588F-9FE1-4321-B972-CD4379B2E7FF}" type="presParOf" srcId="{3452F100-E454-42F4-92FA-38076C1314D6}" destId="{AB0270D1-6633-4088-A2EE-7E32465F3BC2}" srcOrd="1" destOrd="0" presId="urn:microsoft.com/office/officeart/2005/8/layout/hierarchy5"/>
    <dgm:cxn modelId="{D2F0BF5F-3668-432D-96BB-A1DF2412537B}" type="presParOf" srcId="{AB0270D1-6633-4088-A2EE-7E32465F3BC2}" destId="{64C4F504-FF8E-4E8C-AE51-6633DA2052DA}" srcOrd="0" destOrd="0" presId="urn:microsoft.com/office/officeart/2005/8/layout/hierarchy5"/>
    <dgm:cxn modelId="{BA290898-EE2F-4729-84B9-DD1F9D0347B6}" type="presParOf" srcId="{AB0270D1-6633-4088-A2EE-7E32465F3BC2}" destId="{BBBD9332-9952-45C4-A229-B5C5B85B812A}" srcOrd="1" destOrd="0" presId="urn:microsoft.com/office/officeart/2005/8/layout/hierarchy5"/>
    <dgm:cxn modelId="{518BBF79-729E-4F3F-98E8-FA546F7F4048}" type="presParOf" srcId="{BBBD9332-9952-45C4-A229-B5C5B85B812A}" destId="{4F4D4C92-3280-433C-9DF9-65DE9BEB13E5}" srcOrd="0" destOrd="0" presId="urn:microsoft.com/office/officeart/2005/8/layout/hierarchy5"/>
    <dgm:cxn modelId="{B980567C-D21C-4FFD-84FA-353E6F07D2FB}" type="presParOf" srcId="{4F4D4C92-3280-433C-9DF9-65DE9BEB13E5}" destId="{BD611240-15FB-4D33-8AD6-0306D0890165}" srcOrd="0" destOrd="0" presId="urn:microsoft.com/office/officeart/2005/8/layout/hierarchy5"/>
    <dgm:cxn modelId="{2078EF7C-1FD0-44DA-A75B-67F90012142B}" type="presParOf" srcId="{BBBD9332-9952-45C4-A229-B5C5B85B812A}" destId="{CC98C9B3-CC14-4A7A-A36F-AEEDB35D6E04}" srcOrd="1" destOrd="0" presId="urn:microsoft.com/office/officeart/2005/8/layout/hierarchy5"/>
    <dgm:cxn modelId="{F57C431C-D637-4C1B-9C37-AA781B8F0606}" type="presParOf" srcId="{CC98C9B3-CC14-4A7A-A36F-AEEDB35D6E04}" destId="{F277C0CF-6ABF-43AE-BFFE-055E3EBC4CA9}" srcOrd="0" destOrd="0" presId="urn:microsoft.com/office/officeart/2005/8/layout/hierarchy5"/>
    <dgm:cxn modelId="{61D65CE8-ACE9-4C54-86A1-0D826D255A40}" type="presParOf" srcId="{CC98C9B3-CC14-4A7A-A36F-AEEDB35D6E04}" destId="{0E00B13A-CA57-48B5-8528-72C233D61056}" srcOrd="1" destOrd="0" presId="urn:microsoft.com/office/officeart/2005/8/layout/hierarchy5"/>
    <dgm:cxn modelId="{52034C8C-FE5F-49F3-BCE1-1E4B2AA87D84}" type="presParOf" srcId="{3452F100-E454-42F4-92FA-38076C1314D6}" destId="{2C6BA012-FDB2-4AB9-BDFA-32C81E0CA9C5}" srcOrd="2" destOrd="0" presId="urn:microsoft.com/office/officeart/2005/8/layout/hierarchy5"/>
    <dgm:cxn modelId="{42A4E203-1B28-43FB-BA03-78BFD2F5E43D}" type="presParOf" srcId="{2C6BA012-FDB2-4AB9-BDFA-32C81E0CA9C5}" destId="{1AA3D9CD-75F4-48BB-A1BB-D20804E5F65A}" srcOrd="0" destOrd="0" presId="urn:microsoft.com/office/officeart/2005/8/layout/hierarchy5"/>
    <dgm:cxn modelId="{BD74A9AD-3790-453E-A315-DFC6ECC62F39}" type="presParOf" srcId="{3452F100-E454-42F4-92FA-38076C1314D6}" destId="{BD3EE3E9-451B-4E52-9C64-BEB6BED6D795}" srcOrd="3" destOrd="0" presId="urn:microsoft.com/office/officeart/2005/8/layout/hierarchy5"/>
    <dgm:cxn modelId="{8686D2E3-D8CB-42E3-A692-6973B8C1C0B4}" type="presParOf" srcId="{BD3EE3E9-451B-4E52-9C64-BEB6BED6D795}" destId="{F1573B88-3624-4CBD-9202-EB4056ECDD25}" srcOrd="0" destOrd="0" presId="urn:microsoft.com/office/officeart/2005/8/layout/hierarchy5"/>
    <dgm:cxn modelId="{9043887E-E30F-44E3-9CFF-AA251DB697A0}" type="presParOf" srcId="{BD3EE3E9-451B-4E52-9C64-BEB6BED6D795}" destId="{B69C22BC-2BFB-4D0F-A11D-501D7FC24B1B}" srcOrd="1" destOrd="0" presId="urn:microsoft.com/office/officeart/2005/8/layout/hierarchy5"/>
    <dgm:cxn modelId="{9F951172-7D15-4160-B941-3762B97CA7C4}" type="presParOf" srcId="{B69C22BC-2BFB-4D0F-A11D-501D7FC24B1B}" destId="{8EA7E0F9-387B-46C9-A15E-9A88A7BC6803}" srcOrd="0" destOrd="0" presId="urn:microsoft.com/office/officeart/2005/8/layout/hierarchy5"/>
    <dgm:cxn modelId="{F8325428-8082-4A3E-A9E6-3B180BF3B072}" type="presParOf" srcId="{8EA7E0F9-387B-46C9-A15E-9A88A7BC6803}" destId="{47EE986A-696F-4A21-A78B-64273F5B1912}" srcOrd="0" destOrd="0" presId="urn:microsoft.com/office/officeart/2005/8/layout/hierarchy5"/>
    <dgm:cxn modelId="{28261D27-4456-471F-B297-FECC571B4F91}" type="presParOf" srcId="{B69C22BC-2BFB-4D0F-A11D-501D7FC24B1B}" destId="{DA146B5E-D8F2-41AB-8947-7C555F9BB07E}" srcOrd="1" destOrd="0" presId="urn:microsoft.com/office/officeart/2005/8/layout/hierarchy5"/>
    <dgm:cxn modelId="{8E10DB44-38FD-4454-9192-008D1E9F6696}" type="presParOf" srcId="{DA146B5E-D8F2-41AB-8947-7C555F9BB07E}" destId="{2718E8BE-6B3A-4159-90E2-1BE487566216}" srcOrd="0" destOrd="0" presId="urn:microsoft.com/office/officeart/2005/8/layout/hierarchy5"/>
    <dgm:cxn modelId="{8F4C605F-BEE6-4B5D-AB7F-384EF8E6FA02}" type="presParOf" srcId="{DA146B5E-D8F2-41AB-8947-7C555F9BB07E}" destId="{D864A21F-7628-46CD-8EAD-03D0D5275307}" srcOrd="1" destOrd="0" presId="urn:microsoft.com/office/officeart/2005/8/layout/hierarchy5"/>
    <dgm:cxn modelId="{71717C8B-07BA-47D4-80A3-49A5ED07C3B9}" type="presParOf" srcId="{B69C22BC-2BFB-4D0F-A11D-501D7FC24B1B}" destId="{C84D35F2-1D0F-45CD-8814-90C266E41648}" srcOrd="2" destOrd="0" presId="urn:microsoft.com/office/officeart/2005/8/layout/hierarchy5"/>
    <dgm:cxn modelId="{E626A769-CB14-4F4B-92DE-BED18C1CED47}" type="presParOf" srcId="{C84D35F2-1D0F-45CD-8814-90C266E41648}" destId="{BD89B2DE-17B1-4BA5-8BB3-A7EB9D6C117A}" srcOrd="0" destOrd="0" presId="urn:microsoft.com/office/officeart/2005/8/layout/hierarchy5"/>
    <dgm:cxn modelId="{7CC6D203-EAAF-41BE-A441-24130D398B57}" type="presParOf" srcId="{B69C22BC-2BFB-4D0F-A11D-501D7FC24B1B}" destId="{98D9CC92-09D4-4A16-A99C-93EB581E257C}" srcOrd="3" destOrd="0" presId="urn:microsoft.com/office/officeart/2005/8/layout/hierarchy5"/>
    <dgm:cxn modelId="{8A55BE9A-290A-4388-8691-D41DB456955B}" type="presParOf" srcId="{98D9CC92-09D4-4A16-A99C-93EB581E257C}" destId="{71AF1315-F0F0-4CB9-B0EE-4D65F3EE30A8}" srcOrd="0" destOrd="0" presId="urn:microsoft.com/office/officeart/2005/8/layout/hierarchy5"/>
    <dgm:cxn modelId="{4B148945-3503-4ADB-A4F7-D4FDEE1BB77B}" type="presParOf" srcId="{98D9CC92-09D4-4A16-A99C-93EB581E257C}" destId="{F16EE3D7-A8A9-438F-A909-4B317AAA1BEC}" srcOrd="1" destOrd="0" presId="urn:microsoft.com/office/officeart/2005/8/layout/hierarchy5"/>
    <dgm:cxn modelId="{CFCCD83C-5346-4825-A833-E07B07B67B03}" type="presParOf" srcId="{B8E9CDDD-6B67-428D-8EF4-620E56817F76}" destId="{E220A374-8110-4B12-A7A2-06A609FA166B}" srcOrd="2" destOrd="0" presId="urn:microsoft.com/office/officeart/2005/8/layout/hierarchy5"/>
    <dgm:cxn modelId="{5BF9F0E9-A2B7-4F68-BF3F-36BC77147B37}" type="presParOf" srcId="{E220A374-8110-4B12-A7A2-06A609FA166B}" destId="{06441BD2-8E1A-4ACE-9BD2-6DD350B12D47}" srcOrd="0" destOrd="0" presId="urn:microsoft.com/office/officeart/2005/8/layout/hierarchy5"/>
    <dgm:cxn modelId="{BB765DA7-F6F1-4D13-8EEE-EFFB880F438A}" type="presParOf" srcId="{B8E9CDDD-6B67-428D-8EF4-620E56817F76}" destId="{958C4E2A-5797-4B81-8289-727ED524479E}" srcOrd="3" destOrd="0" presId="urn:microsoft.com/office/officeart/2005/8/layout/hierarchy5"/>
    <dgm:cxn modelId="{08E0534C-A921-4A65-800C-5551F8AB0756}" type="presParOf" srcId="{958C4E2A-5797-4B81-8289-727ED524479E}" destId="{E5969290-14E9-4546-8B5E-AC2E42C4C179}" srcOrd="0" destOrd="0" presId="urn:microsoft.com/office/officeart/2005/8/layout/hierarchy5"/>
    <dgm:cxn modelId="{A27B21DF-2014-4855-9EB4-634B26835FF0}" type="presParOf" srcId="{958C4E2A-5797-4B81-8289-727ED524479E}" destId="{5995B301-4565-44B4-BE6A-6ECB81DEF183}" srcOrd="1" destOrd="0" presId="urn:microsoft.com/office/officeart/2005/8/layout/hierarchy5"/>
    <dgm:cxn modelId="{60633584-3B7F-4A92-A4AA-E7B9459C755E}" type="presParOf" srcId="{5995B301-4565-44B4-BE6A-6ECB81DEF183}" destId="{B2659F65-F535-469F-ACE6-C589579091A3}" srcOrd="0" destOrd="0" presId="urn:microsoft.com/office/officeart/2005/8/layout/hierarchy5"/>
    <dgm:cxn modelId="{6674D7F8-6458-4C4F-A0C5-621E0A579248}" type="presParOf" srcId="{B2659F65-F535-469F-ACE6-C589579091A3}" destId="{F5C2E4F4-3EAC-447D-9030-0202584FA147}" srcOrd="0" destOrd="0" presId="urn:microsoft.com/office/officeart/2005/8/layout/hierarchy5"/>
    <dgm:cxn modelId="{415C1513-A350-4CAC-A7F8-DE1B3DB1F908}" type="presParOf" srcId="{5995B301-4565-44B4-BE6A-6ECB81DEF183}" destId="{6A3CBFE1-633A-4CF4-9DEE-2EE89F4E5860}" srcOrd="1" destOrd="0" presId="urn:microsoft.com/office/officeart/2005/8/layout/hierarchy5"/>
    <dgm:cxn modelId="{5E269D93-C799-42CB-9F45-CB91BA631285}" type="presParOf" srcId="{6A3CBFE1-633A-4CF4-9DEE-2EE89F4E5860}" destId="{25EA250C-9F5C-4B1E-BF76-09335A9F389A}" srcOrd="0" destOrd="0" presId="urn:microsoft.com/office/officeart/2005/8/layout/hierarchy5"/>
    <dgm:cxn modelId="{123CB62F-F6AF-4DFB-85FF-891DBF45BD6A}" type="presParOf" srcId="{6A3CBFE1-633A-4CF4-9DEE-2EE89F4E5860}" destId="{CF1B94AD-7901-4977-8540-134680CEEC40}" srcOrd="1" destOrd="0" presId="urn:microsoft.com/office/officeart/2005/8/layout/hierarchy5"/>
    <dgm:cxn modelId="{6E2282E7-A9FA-490F-87F7-9E5D65F80F3E}" type="presParOf" srcId="{CF1B94AD-7901-4977-8540-134680CEEC40}" destId="{D5EECE16-DD15-4E88-8841-4086EFBD1D6C}" srcOrd="0" destOrd="0" presId="urn:microsoft.com/office/officeart/2005/8/layout/hierarchy5"/>
    <dgm:cxn modelId="{4509F8EB-1B40-4185-9D09-F495A18C7871}" type="presParOf" srcId="{D5EECE16-DD15-4E88-8841-4086EFBD1D6C}" destId="{38AD77F1-CCAB-410A-9060-69A0C4918EF8}" srcOrd="0" destOrd="0" presId="urn:microsoft.com/office/officeart/2005/8/layout/hierarchy5"/>
    <dgm:cxn modelId="{21A3AEDE-201E-4708-ACE1-EAED75F191AD}" type="presParOf" srcId="{CF1B94AD-7901-4977-8540-134680CEEC40}" destId="{C792E0BE-99BF-428F-8487-9DAFA112F63E}" srcOrd="1" destOrd="0" presId="urn:microsoft.com/office/officeart/2005/8/layout/hierarchy5"/>
    <dgm:cxn modelId="{5C5E86D2-97F1-411C-A25A-031C115BEEF9}" type="presParOf" srcId="{C792E0BE-99BF-428F-8487-9DAFA112F63E}" destId="{E807D0EA-DEEC-42B3-8424-15E22516AE6E}" srcOrd="0" destOrd="0" presId="urn:microsoft.com/office/officeart/2005/8/layout/hierarchy5"/>
    <dgm:cxn modelId="{4D9F41FD-843C-41A3-89A6-F89EC65CE39F}" type="presParOf" srcId="{C792E0BE-99BF-428F-8487-9DAFA112F63E}" destId="{AA787D1D-E377-47B2-8E89-F0D4247103F0}" srcOrd="1" destOrd="0" presId="urn:microsoft.com/office/officeart/2005/8/layout/hierarchy5"/>
    <dgm:cxn modelId="{43EB3809-F910-4E79-8BCF-2AC5CC284C22}" type="presParOf" srcId="{96238224-E89A-4068-8BAA-95EEDC8CC609}" destId="{E5EAAC8E-B44D-4793-9232-BEE276B74BFC}" srcOrd="1" destOrd="0" presId="urn:microsoft.com/office/officeart/2005/8/layout/hierarchy5"/>
    <dgm:cxn modelId="{54442F02-07A5-4C53-80B1-7585DF255BE6}" type="presParOf" srcId="{E5EAAC8E-B44D-4793-9232-BEE276B74BFC}" destId="{D6AD660A-09DC-4803-8DB5-73BF94EE9FB9}" srcOrd="0" destOrd="0" presId="urn:microsoft.com/office/officeart/2005/8/layout/hierarchy5"/>
    <dgm:cxn modelId="{23D5E97D-BFDC-4909-BF4D-22D4452207D9}" type="presParOf" srcId="{D6AD660A-09DC-4803-8DB5-73BF94EE9FB9}" destId="{2CCA0833-1ACE-44D1-B634-3ECDF764E77A}" srcOrd="0" destOrd="0" presId="urn:microsoft.com/office/officeart/2005/8/layout/hierarchy5"/>
    <dgm:cxn modelId="{5D503257-81B0-4861-9200-6277838004D6}" type="presParOf" srcId="{D6AD660A-09DC-4803-8DB5-73BF94EE9FB9}" destId="{ADB133B0-5294-4C86-A599-0CFAD81715DD}" srcOrd="1" destOrd="0" presId="urn:microsoft.com/office/officeart/2005/8/layout/hierarchy5"/>
    <dgm:cxn modelId="{6F6D53E5-B747-4D3A-9B66-0B5C30B65CCA}" type="presParOf" srcId="{E5EAAC8E-B44D-4793-9232-BEE276B74BFC}" destId="{9EBF71A3-403C-49FF-B63F-201653F11168}" srcOrd="1" destOrd="0" presId="urn:microsoft.com/office/officeart/2005/8/layout/hierarchy5"/>
    <dgm:cxn modelId="{802505F6-FD30-4127-9366-A8C55D1AF3A5}" type="presParOf" srcId="{9EBF71A3-403C-49FF-B63F-201653F11168}" destId="{9B51F907-53FF-43A5-9E06-56E23B9E2152}" srcOrd="0" destOrd="0" presId="urn:microsoft.com/office/officeart/2005/8/layout/hierarchy5"/>
    <dgm:cxn modelId="{AB7F1CFD-ABC6-4F5E-BB44-F71BC1F1A57A}" type="presParOf" srcId="{E5EAAC8E-B44D-4793-9232-BEE276B74BFC}" destId="{36DA1EB3-51FB-421C-9240-5DCD29B4CD00}" srcOrd="2" destOrd="0" presId="urn:microsoft.com/office/officeart/2005/8/layout/hierarchy5"/>
    <dgm:cxn modelId="{700B7246-47F3-4A28-9775-AA4595FD2EF0}" type="presParOf" srcId="{36DA1EB3-51FB-421C-9240-5DCD29B4CD00}" destId="{C7FC1243-4D80-4F47-B8E7-EDA355375011}" srcOrd="0" destOrd="0" presId="urn:microsoft.com/office/officeart/2005/8/layout/hierarchy5"/>
    <dgm:cxn modelId="{9765A53A-02A5-489B-8B22-4EB9FC040072}" type="presParOf" srcId="{36DA1EB3-51FB-421C-9240-5DCD29B4CD00}" destId="{DE4519C7-D045-4B39-89F2-4C1219A9752A}" srcOrd="1" destOrd="0" presId="urn:microsoft.com/office/officeart/2005/8/layout/hierarchy5"/>
    <dgm:cxn modelId="{481A90B3-8EF6-4C6D-A7A0-722BC44BBD42}" type="presParOf" srcId="{E5EAAC8E-B44D-4793-9232-BEE276B74BFC}" destId="{F2ACF761-7350-4F5F-9162-FCA60CBD0C84}" srcOrd="3" destOrd="0" presId="urn:microsoft.com/office/officeart/2005/8/layout/hierarchy5"/>
    <dgm:cxn modelId="{2A73593E-92ED-451B-8AEF-D95CA8FFB9EC}" type="presParOf" srcId="{F2ACF761-7350-4F5F-9162-FCA60CBD0C84}" destId="{0878F928-E2D9-4F9D-B7B7-7BE2A974E006}" srcOrd="0" destOrd="0" presId="urn:microsoft.com/office/officeart/2005/8/layout/hierarchy5"/>
    <dgm:cxn modelId="{8EA6CCDD-9802-4360-893E-B5F238B02686}" type="presParOf" srcId="{E5EAAC8E-B44D-4793-9232-BEE276B74BFC}" destId="{238D6C37-66EB-4940-B380-A44030C4DE25}" srcOrd="4" destOrd="0" presId="urn:microsoft.com/office/officeart/2005/8/layout/hierarchy5"/>
    <dgm:cxn modelId="{A5666A62-AA1B-47A6-85BE-446A19919A76}" type="presParOf" srcId="{238D6C37-66EB-4940-B380-A44030C4DE25}" destId="{316068B3-DE2E-4B89-A763-0C0E9CB8A2E7}" srcOrd="0" destOrd="0" presId="urn:microsoft.com/office/officeart/2005/8/layout/hierarchy5"/>
    <dgm:cxn modelId="{21E077AB-4377-4BFB-B176-C2E18833BE82}" type="presParOf" srcId="{238D6C37-66EB-4940-B380-A44030C4DE25}" destId="{33D8BF50-5EF0-44E4-A9F0-CA789654634E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401064-1E74-4499-8F27-CA67DB7FED0D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05DCB603-EA31-4219-9E46-40BB1E316B12}">
      <dgm:prSet phldrT="[Texte]"/>
      <dgm:spPr/>
      <dgm:t>
        <a:bodyPr/>
        <a:lstStyle/>
        <a:p>
          <a:r>
            <a:rPr lang="fr-BE" dirty="0" smtClean="0"/>
            <a:t>ERT Study</a:t>
          </a:r>
          <a:endParaRPr lang="fr-BE" dirty="0"/>
        </a:p>
      </dgm:t>
    </dgm:pt>
    <dgm:pt modelId="{DD670D54-FE5E-4199-ABCF-63DE42BF542B}" type="parTrans" cxnId="{D0D748DD-3B5B-4FAB-B105-68C117F3B9E0}">
      <dgm:prSet/>
      <dgm:spPr/>
      <dgm:t>
        <a:bodyPr/>
        <a:lstStyle/>
        <a:p>
          <a:endParaRPr lang="fr-BE"/>
        </a:p>
      </dgm:t>
    </dgm:pt>
    <dgm:pt modelId="{CFF000A0-F15F-4A2B-BF6F-B996CCD49121}" type="sibTrans" cxnId="{D0D748DD-3B5B-4FAB-B105-68C117F3B9E0}">
      <dgm:prSet/>
      <dgm:spPr/>
      <dgm:t>
        <a:bodyPr/>
        <a:lstStyle/>
        <a:p>
          <a:endParaRPr lang="fr-BE"/>
        </a:p>
      </dgm:t>
    </dgm:pt>
    <dgm:pt modelId="{CE760E34-4F07-472F-9575-A5660E186658}">
      <dgm:prSet phldrT="[Texte]"/>
      <dgm:spPr/>
      <dgm:t>
        <a:bodyPr/>
        <a:lstStyle/>
        <a:p>
          <a:r>
            <a:rPr lang="fr-BE" dirty="0" smtClean="0"/>
            <a:t>Forest</a:t>
          </a:r>
          <a:endParaRPr lang="fr-BE" dirty="0"/>
        </a:p>
      </dgm:t>
    </dgm:pt>
    <dgm:pt modelId="{8EFB0C41-6066-4205-B37E-26C4459C135D}" type="parTrans" cxnId="{D3F5419F-BD4B-4BB6-9267-298DCDF63321}">
      <dgm:prSet/>
      <dgm:spPr/>
      <dgm:t>
        <a:bodyPr/>
        <a:lstStyle/>
        <a:p>
          <a:endParaRPr lang="fr-BE"/>
        </a:p>
      </dgm:t>
    </dgm:pt>
    <dgm:pt modelId="{1988D8CE-9795-46F5-BFD6-0593E61233D4}" type="sibTrans" cxnId="{D3F5419F-BD4B-4BB6-9267-298DCDF63321}">
      <dgm:prSet/>
      <dgm:spPr/>
      <dgm:t>
        <a:bodyPr/>
        <a:lstStyle/>
        <a:p>
          <a:endParaRPr lang="fr-BE"/>
        </a:p>
      </dgm:t>
    </dgm:pt>
    <dgm:pt modelId="{BBF2DA71-2320-4628-A202-C49A9C2A43BC}">
      <dgm:prSet phldrT="[Texte]"/>
      <dgm:spPr/>
      <dgm:t>
        <a:bodyPr/>
        <a:lstStyle/>
        <a:p>
          <a:r>
            <a:rPr lang="fr-BE" dirty="0" smtClean="0"/>
            <a:t>Terrameter LS</a:t>
          </a:r>
          <a:endParaRPr lang="fr-BE" dirty="0"/>
        </a:p>
      </dgm:t>
    </dgm:pt>
    <dgm:pt modelId="{2A1A7C9F-C4BB-4258-9B7E-ABB8DD8A5274}" type="parTrans" cxnId="{D5D39C9E-F895-494E-81F9-2492852F7223}">
      <dgm:prSet/>
      <dgm:spPr/>
      <dgm:t>
        <a:bodyPr/>
        <a:lstStyle/>
        <a:p>
          <a:endParaRPr lang="fr-BE"/>
        </a:p>
      </dgm:t>
    </dgm:pt>
    <dgm:pt modelId="{25DDF1DE-28A4-41E9-80DB-45A38BBD7C6C}" type="sibTrans" cxnId="{D5D39C9E-F895-494E-81F9-2492852F7223}">
      <dgm:prSet/>
      <dgm:spPr/>
      <dgm:t>
        <a:bodyPr/>
        <a:lstStyle/>
        <a:p>
          <a:endParaRPr lang="fr-BE"/>
        </a:p>
      </dgm:t>
    </dgm:pt>
    <dgm:pt modelId="{E3C843B2-A6BD-4EFB-81AB-DCEE8D99CD1E}">
      <dgm:prSet phldrT="[Texte]"/>
      <dgm:spPr/>
      <dgm:t>
        <a:bodyPr/>
        <a:lstStyle/>
        <a:p>
          <a:r>
            <a:rPr lang="fr-BE" dirty="0" smtClean="0"/>
            <a:t>Pasture</a:t>
          </a:r>
          <a:endParaRPr lang="fr-BE" dirty="0"/>
        </a:p>
      </dgm:t>
    </dgm:pt>
    <dgm:pt modelId="{3102053B-B227-4A95-ABDE-1F7E66DC7983}" type="parTrans" cxnId="{E4A17977-5F5C-4281-8002-3225D7602820}">
      <dgm:prSet/>
      <dgm:spPr/>
      <dgm:t>
        <a:bodyPr/>
        <a:lstStyle/>
        <a:p>
          <a:endParaRPr lang="fr-BE"/>
        </a:p>
      </dgm:t>
    </dgm:pt>
    <dgm:pt modelId="{DCABE609-6D16-4C86-A528-DDF16685AA3C}" type="sibTrans" cxnId="{E4A17977-5F5C-4281-8002-3225D7602820}">
      <dgm:prSet/>
      <dgm:spPr/>
      <dgm:t>
        <a:bodyPr/>
        <a:lstStyle/>
        <a:p>
          <a:endParaRPr lang="fr-BE"/>
        </a:p>
      </dgm:t>
    </dgm:pt>
    <dgm:pt modelId="{3CD1769F-8C08-46D2-8301-154A1C4BD3B4}">
      <dgm:prSet phldrT="[Texte]"/>
      <dgm:spPr/>
      <dgm:t>
        <a:bodyPr/>
        <a:lstStyle/>
        <a:p>
          <a:r>
            <a:rPr lang="fr-BE" dirty="0" smtClean="0"/>
            <a:t>DAS-1</a:t>
          </a:r>
          <a:endParaRPr lang="fr-BE" dirty="0"/>
        </a:p>
      </dgm:t>
    </dgm:pt>
    <dgm:pt modelId="{96668559-EDDB-421C-99E1-F09A8A32ED4C}" type="parTrans" cxnId="{72886C71-3035-46D8-A302-9292D3B83231}">
      <dgm:prSet/>
      <dgm:spPr/>
      <dgm:t>
        <a:bodyPr/>
        <a:lstStyle/>
        <a:p>
          <a:endParaRPr lang="fr-BE"/>
        </a:p>
      </dgm:t>
    </dgm:pt>
    <dgm:pt modelId="{D8677732-6617-4AB0-B20D-A8DBD439D28D}" type="sibTrans" cxnId="{72886C71-3035-46D8-A302-9292D3B83231}">
      <dgm:prSet/>
      <dgm:spPr/>
      <dgm:t>
        <a:bodyPr/>
        <a:lstStyle/>
        <a:p>
          <a:endParaRPr lang="fr-BE"/>
        </a:p>
      </dgm:t>
    </dgm:pt>
    <dgm:pt modelId="{867F7815-D3D2-4BDC-AF78-A468E8EAF43B}">
      <dgm:prSet phldrT="[Texte]"/>
      <dgm:spPr/>
      <dgm:t>
        <a:bodyPr/>
        <a:lstStyle/>
        <a:p>
          <a:r>
            <a:rPr lang="fr-BE" dirty="0" smtClean="0"/>
            <a:t>Tracing test</a:t>
          </a:r>
          <a:endParaRPr lang="fr-BE" dirty="0"/>
        </a:p>
      </dgm:t>
    </dgm:pt>
    <dgm:pt modelId="{6FF36108-58D2-40C7-977B-44394BFE6F59}" type="parTrans" cxnId="{B7BCA15C-DC83-4FAC-90FB-00A70DED251C}">
      <dgm:prSet/>
      <dgm:spPr/>
      <dgm:t>
        <a:bodyPr/>
        <a:lstStyle/>
        <a:p>
          <a:endParaRPr lang="fr-BE"/>
        </a:p>
      </dgm:t>
    </dgm:pt>
    <dgm:pt modelId="{322191DA-295D-44B5-8CF2-EB3411553625}" type="sibTrans" cxnId="{B7BCA15C-DC83-4FAC-90FB-00A70DED251C}">
      <dgm:prSet/>
      <dgm:spPr/>
      <dgm:t>
        <a:bodyPr/>
        <a:lstStyle/>
        <a:p>
          <a:endParaRPr lang="fr-BE"/>
        </a:p>
      </dgm:t>
    </dgm:pt>
    <dgm:pt modelId="{8F41E804-3B09-4295-89CA-BBED9B196036}">
      <dgm:prSet phldrT="[Texte]"/>
      <dgm:spPr/>
      <dgm:t>
        <a:bodyPr/>
        <a:lstStyle/>
        <a:p>
          <a:r>
            <a:rPr lang="fr-BE" dirty="0" smtClean="0"/>
            <a:t>Site</a:t>
          </a:r>
          <a:endParaRPr lang="fr-BE" dirty="0"/>
        </a:p>
      </dgm:t>
    </dgm:pt>
    <dgm:pt modelId="{B89A4EE6-4B05-41B3-92CE-3983A11471AB}" type="parTrans" cxnId="{FC88DDB6-E84F-49C9-9F31-405971E09DEA}">
      <dgm:prSet/>
      <dgm:spPr/>
      <dgm:t>
        <a:bodyPr/>
        <a:lstStyle/>
        <a:p>
          <a:endParaRPr lang="fr-BE"/>
        </a:p>
      </dgm:t>
    </dgm:pt>
    <dgm:pt modelId="{E33899D4-37B1-4F70-A1BD-03D1C5986E39}" type="sibTrans" cxnId="{FC88DDB6-E84F-49C9-9F31-405971E09DEA}">
      <dgm:prSet/>
      <dgm:spPr/>
      <dgm:t>
        <a:bodyPr/>
        <a:lstStyle/>
        <a:p>
          <a:endParaRPr lang="fr-BE"/>
        </a:p>
      </dgm:t>
    </dgm:pt>
    <dgm:pt modelId="{37B2618E-D493-4AF4-831F-80DD4513A74B}">
      <dgm:prSet phldrT="[Texte]"/>
      <dgm:spPr/>
      <dgm:t>
        <a:bodyPr/>
        <a:lstStyle/>
        <a:p>
          <a:r>
            <a:rPr lang="fr-BE" dirty="0" smtClean="0"/>
            <a:t>Equipment</a:t>
          </a:r>
          <a:endParaRPr lang="fr-BE" dirty="0"/>
        </a:p>
      </dgm:t>
    </dgm:pt>
    <dgm:pt modelId="{54C6C058-2A57-484A-8CA4-1EA1C88169A4}" type="parTrans" cxnId="{E71B1115-EC5A-4E8A-AB5B-63D7C4EC40E5}">
      <dgm:prSet/>
      <dgm:spPr/>
      <dgm:t>
        <a:bodyPr/>
        <a:lstStyle/>
        <a:p>
          <a:endParaRPr lang="fr-BE"/>
        </a:p>
      </dgm:t>
    </dgm:pt>
    <dgm:pt modelId="{ADFFCF1F-F671-48D2-B37B-A204353A8B77}" type="sibTrans" cxnId="{E71B1115-EC5A-4E8A-AB5B-63D7C4EC40E5}">
      <dgm:prSet/>
      <dgm:spPr/>
      <dgm:t>
        <a:bodyPr/>
        <a:lstStyle/>
        <a:p>
          <a:endParaRPr lang="fr-BE"/>
        </a:p>
      </dgm:t>
    </dgm:pt>
    <dgm:pt modelId="{9416D9B5-7213-46A9-8B8C-63BDA6F5F9BB}">
      <dgm:prSet phldrT="[Texte]"/>
      <dgm:spPr/>
      <dgm:t>
        <a:bodyPr/>
        <a:lstStyle/>
        <a:p>
          <a:r>
            <a:rPr lang="fr-BE" dirty="0" smtClean="0"/>
            <a:t>No</a:t>
          </a:r>
          <a:endParaRPr lang="fr-BE" dirty="0"/>
        </a:p>
      </dgm:t>
    </dgm:pt>
    <dgm:pt modelId="{76329EB6-DBBD-474F-A799-9CFFDAE18F30}" type="parTrans" cxnId="{F501B110-3926-4D1B-A43A-E50596BEE2A3}">
      <dgm:prSet/>
      <dgm:spPr/>
      <dgm:t>
        <a:bodyPr/>
        <a:lstStyle/>
        <a:p>
          <a:endParaRPr lang="fr-BE"/>
        </a:p>
      </dgm:t>
    </dgm:pt>
    <dgm:pt modelId="{E4155A46-9ACD-4949-AACC-F9E140997155}" type="sibTrans" cxnId="{F501B110-3926-4D1B-A43A-E50596BEE2A3}">
      <dgm:prSet/>
      <dgm:spPr/>
      <dgm:t>
        <a:bodyPr/>
        <a:lstStyle/>
        <a:p>
          <a:endParaRPr lang="fr-BE"/>
        </a:p>
      </dgm:t>
    </dgm:pt>
    <dgm:pt modelId="{D71CD42F-9EBC-43A1-9134-97B5C26F72C3}">
      <dgm:prSet phldrT="[Texte]"/>
      <dgm:spPr/>
      <dgm:t>
        <a:bodyPr/>
        <a:lstStyle/>
        <a:p>
          <a:r>
            <a:rPr lang="fr-BE" dirty="0" smtClean="0"/>
            <a:t>DAS-1</a:t>
          </a:r>
          <a:endParaRPr lang="fr-BE" dirty="0"/>
        </a:p>
      </dgm:t>
    </dgm:pt>
    <dgm:pt modelId="{69B4616A-D9B9-45FC-8682-BF5FB7AC48CA}" type="parTrans" cxnId="{98EE64B4-E57B-4B22-B319-8AE64BBC5588}">
      <dgm:prSet/>
      <dgm:spPr/>
      <dgm:t>
        <a:bodyPr/>
        <a:lstStyle/>
        <a:p>
          <a:endParaRPr lang="fr-BE"/>
        </a:p>
      </dgm:t>
    </dgm:pt>
    <dgm:pt modelId="{8933C6B0-6C52-4AE0-A5E9-DA941874BFE3}" type="sibTrans" cxnId="{98EE64B4-E57B-4B22-B319-8AE64BBC5588}">
      <dgm:prSet/>
      <dgm:spPr/>
      <dgm:t>
        <a:bodyPr/>
        <a:lstStyle/>
        <a:p>
          <a:endParaRPr lang="fr-BE"/>
        </a:p>
      </dgm:t>
    </dgm:pt>
    <dgm:pt modelId="{07DD178E-8F97-4BD9-844C-A45747862BA0}">
      <dgm:prSet phldrT="[Texte]"/>
      <dgm:spPr/>
      <dgm:t>
        <a:bodyPr/>
        <a:lstStyle/>
        <a:p>
          <a:r>
            <a:rPr lang="fr-BE" dirty="0" smtClean="0"/>
            <a:t>No</a:t>
          </a:r>
          <a:endParaRPr lang="fr-BE" dirty="0"/>
        </a:p>
      </dgm:t>
    </dgm:pt>
    <dgm:pt modelId="{593B751E-1383-4ECC-BB69-6FE5EE21EA61}" type="parTrans" cxnId="{2D99474B-EEE9-424D-B8B7-369F2D29DA41}">
      <dgm:prSet/>
      <dgm:spPr/>
      <dgm:t>
        <a:bodyPr/>
        <a:lstStyle/>
        <a:p>
          <a:endParaRPr lang="fr-BE"/>
        </a:p>
      </dgm:t>
    </dgm:pt>
    <dgm:pt modelId="{236A3974-9F11-4707-98BC-EEC14B454866}" type="sibTrans" cxnId="{2D99474B-EEE9-424D-B8B7-369F2D29DA41}">
      <dgm:prSet/>
      <dgm:spPr/>
      <dgm:t>
        <a:bodyPr/>
        <a:lstStyle/>
        <a:p>
          <a:endParaRPr lang="fr-BE"/>
        </a:p>
      </dgm:t>
    </dgm:pt>
    <dgm:pt modelId="{9B01AA40-0653-46E9-8AE6-031F612BD5B6}">
      <dgm:prSet phldrT="[Texte]"/>
      <dgm:spPr/>
      <dgm:t>
        <a:bodyPr/>
        <a:lstStyle/>
        <a:p>
          <a:r>
            <a:rPr lang="fr-BE" dirty="0" smtClean="0"/>
            <a:t>Saline tracer</a:t>
          </a:r>
          <a:endParaRPr lang="fr-BE" dirty="0"/>
        </a:p>
      </dgm:t>
    </dgm:pt>
    <dgm:pt modelId="{EDFDAB34-DA43-4A6A-B811-71175DD4620A}" type="parTrans" cxnId="{6A554544-A660-4B98-BE43-1FC8AE8FEA0E}">
      <dgm:prSet/>
      <dgm:spPr/>
      <dgm:t>
        <a:bodyPr/>
        <a:lstStyle/>
        <a:p>
          <a:endParaRPr lang="fr-BE"/>
        </a:p>
      </dgm:t>
    </dgm:pt>
    <dgm:pt modelId="{659DC860-724C-4501-9646-070D61F3931D}" type="sibTrans" cxnId="{6A554544-A660-4B98-BE43-1FC8AE8FEA0E}">
      <dgm:prSet/>
      <dgm:spPr/>
      <dgm:t>
        <a:bodyPr/>
        <a:lstStyle/>
        <a:p>
          <a:endParaRPr lang="fr-BE"/>
        </a:p>
      </dgm:t>
    </dgm:pt>
    <dgm:pt modelId="{15A29D89-2E03-4C3E-B5BA-488A8A1DADBF}">
      <dgm:prSet phldrT="[Texte]"/>
      <dgm:spPr/>
      <dgm:t>
        <a:bodyPr/>
        <a:lstStyle/>
        <a:p>
          <a:r>
            <a:rPr lang="fr-BE" dirty="0" smtClean="0"/>
            <a:t>Saline tracer</a:t>
          </a:r>
          <a:endParaRPr lang="fr-BE" dirty="0"/>
        </a:p>
      </dgm:t>
    </dgm:pt>
    <dgm:pt modelId="{8AE866DB-6CDC-41F7-81D6-D6729F60C45A}" type="parTrans" cxnId="{9AD2F4BF-669C-4CD6-978C-F728F8CAF419}">
      <dgm:prSet/>
      <dgm:spPr/>
      <dgm:t>
        <a:bodyPr/>
        <a:lstStyle/>
        <a:p>
          <a:endParaRPr lang="fr-BE"/>
        </a:p>
      </dgm:t>
    </dgm:pt>
    <dgm:pt modelId="{217AD861-792F-4153-A58B-64D5C8EF0D76}" type="sibTrans" cxnId="{9AD2F4BF-669C-4CD6-978C-F728F8CAF419}">
      <dgm:prSet/>
      <dgm:spPr/>
      <dgm:t>
        <a:bodyPr/>
        <a:lstStyle/>
        <a:p>
          <a:endParaRPr lang="fr-BE"/>
        </a:p>
      </dgm:t>
    </dgm:pt>
    <dgm:pt modelId="{96238224-E89A-4068-8BAA-95EEDC8CC609}" type="pres">
      <dgm:prSet presAssocID="{1B401064-1E74-4499-8F27-CA67DB7FED0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336CCEFF-A95C-4A18-A91C-684DD7D9035F}" type="pres">
      <dgm:prSet presAssocID="{1B401064-1E74-4499-8F27-CA67DB7FED0D}" presName="hierFlow" presStyleCnt="0"/>
      <dgm:spPr/>
    </dgm:pt>
    <dgm:pt modelId="{08CF5AE1-9DBE-4128-B110-89BEFD49A3CE}" type="pres">
      <dgm:prSet presAssocID="{1B401064-1E74-4499-8F27-CA67DB7FED0D}" presName="firstBuf" presStyleCnt="0"/>
      <dgm:spPr/>
    </dgm:pt>
    <dgm:pt modelId="{88B9973D-CEE7-425B-BFC2-46C2BC975140}" type="pres">
      <dgm:prSet presAssocID="{1B401064-1E74-4499-8F27-CA67DB7FED0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7431C75-CDC0-496E-A6A1-0CC190472BF6}" type="pres">
      <dgm:prSet presAssocID="{05DCB603-EA31-4219-9E46-40BB1E316B12}" presName="Name17" presStyleCnt="0"/>
      <dgm:spPr/>
    </dgm:pt>
    <dgm:pt modelId="{11878959-02BC-4AF2-8620-153FCCAEDDB6}" type="pres">
      <dgm:prSet presAssocID="{05DCB603-EA31-4219-9E46-40BB1E316B12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B8E9CDDD-6B67-428D-8EF4-620E56817F76}" type="pres">
      <dgm:prSet presAssocID="{05DCB603-EA31-4219-9E46-40BB1E316B12}" presName="hierChild2" presStyleCnt="0"/>
      <dgm:spPr/>
    </dgm:pt>
    <dgm:pt modelId="{24F456C7-1F41-43E5-9D54-9FC951CFCDE0}" type="pres">
      <dgm:prSet presAssocID="{8EFB0C41-6066-4205-B37E-26C4459C135D}" presName="Name25" presStyleLbl="parChTrans1D2" presStyleIdx="0" presStyleCnt="2"/>
      <dgm:spPr/>
      <dgm:t>
        <a:bodyPr/>
        <a:lstStyle/>
        <a:p>
          <a:endParaRPr lang="fr-BE"/>
        </a:p>
      </dgm:t>
    </dgm:pt>
    <dgm:pt modelId="{0C7FBBBB-42C0-4D21-84DF-52A5130520B8}" type="pres">
      <dgm:prSet presAssocID="{8EFB0C41-6066-4205-B37E-26C4459C135D}" presName="connTx" presStyleLbl="parChTrans1D2" presStyleIdx="0" presStyleCnt="2"/>
      <dgm:spPr/>
      <dgm:t>
        <a:bodyPr/>
        <a:lstStyle/>
        <a:p>
          <a:endParaRPr lang="fr-BE"/>
        </a:p>
      </dgm:t>
    </dgm:pt>
    <dgm:pt modelId="{C6773DEB-41F7-4165-A954-C943DC20AD52}" type="pres">
      <dgm:prSet presAssocID="{CE760E34-4F07-472F-9575-A5660E186658}" presName="Name30" presStyleCnt="0"/>
      <dgm:spPr/>
    </dgm:pt>
    <dgm:pt modelId="{AF3CD4D8-48EF-4AF3-A5DD-D3CE01E73E6A}" type="pres">
      <dgm:prSet presAssocID="{CE760E34-4F07-472F-9575-A5660E186658}" presName="level2Shape" presStyleLbl="node2" presStyleIdx="0" presStyleCnt="2"/>
      <dgm:spPr/>
      <dgm:t>
        <a:bodyPr/>
        <a:lstStyle/>
        <a:p>
          <a:endParaRPr lang="fr-BE"/>
        </a:p>
      </dgm:t>
    </dgm:pt>
    <dgm:pt modelId="{3452F100-E454-42F4-92FA-38076C1314D6}" type="pres">
      <dgm:prSet presAssocID="{CE760E34-4F07-472F-9575-A5660E186658}" presName="hierChild3" presStyleCnt="0"/>
      <dgm:spPr/>
    </dgm:pt>
    <dgm:pt modelId="{A8B171C2-087A-4096-8D06-D59BFA2540DB}" type="pres">
      <dgm:prSet presAssocID="{2A1A7C9F-C4BB-4258-9B7E-ABB8DD8A5274}" presName="Name25" presStyleLbl="parChTrans1D3" presStyleIdx="0" presStyleCnt="3"/>
      <dgm:spPr/>
      <dgm:t>
        <a:bodyPr/>
        <a:lstStyle/>
        <a:p>
          <a:endParaRPr lang="fr-BE"/>
        </a:p>
      </dgm:t>
    </dgm:pt>
    <dgm:pt modelId="{BCB3B49A-7BBC-433D-B3D2-318828E7441E}" type="pres">
      <dgm:prSet presAssocID="{2A1A7C9F-C4BB-4258-9B7E-ABB8DD8A5274}" presName="connTx" presStyleLbl="parChTrans1D3" presStyleIdx="0" presStyleCnt="3"/>
      <dgm:spPr/>
      <dgm:t>
        <a:bodyPr/>
        <a:lstStyle/>
        <a:p>
          <a:endParaRPr lang="fr-BE"/>
        </a:p>
      </dgm:t>
    </dgm:pt>
    <dgm:pt modelId="{AB0270D1-6633-4088-A2EE-7E32465F3BC2}" type="pres">
      <dgm:prSet presAssocID="{BBF2DA71-2320-4628-A202-C49A9C2A43BC}" presName="Name30" presStyleCnt="0"/>
      <dgm:spPr/>
    </dgm:pt>
    <dgm:pt modelId="{64C4F504-FF8E-4E8C-AE51-6633DA2052DA}" type="pres">
      <dgm:prSet presAssocID="{BBF2DA71-2320-4628-A202-C49A9C2A43BC}" presName="level2Shape" presStyleLbl="node3" presStyleIdx="0" presStyleCnt="3"/>
      <dgm:spPr/>
      <dgm:t>
        <a:bodyPr/>
        <a:lstStyle/>
        <a:p>
          <a:endParaRPr lang="fr-BE"/>
        </a:p>
      </dgm:t>
    </dgm:pt>
    <dgm:pt modelId="{BBBD9332-9952-45C4-A229-B5C5B85B812A}" type="pres">
      <dgm:prSet presAssocID="{BBF2DA71-2320-4628-A202-C49A9C2A43BC}" presName="hierChild3" presStyleCnt="0"/>
      <dgm:spPr/>
    </dgm:pt>
    <dgm:pt modelId="{4F4D4C92-3280-433C-9DF9-65DE9BEB13E5}" type="pres">
      <dgm:prSet presAssocID="{76329EB6-DBBD-474F-A799-9CFFDAE18F30}" presName="Name25" presStyleLbl="parChTrans1D4" presStyleIdx="0" presStyleCnt="4"/>
      <dgm:spPr/>
      <dgm:t>
        <a:bodyPr/>
        <a:lstStyle/>
        <a:p>
          <a:endParaRPr lang="fr-BE"/>
        </a:p>
      </dgm:t>
    </dgm:pt>
    <dgm:pt modelId="{BD611240-15FB-4D33-8AD6-0306D0890165}" type="pres">
      <dgm:prSet presAssocID="{76329EB6-DBBD-474F-A799-9CFFDAE18F30}" presName="connTx" presStyleLbl="parChTrans1D4" presStyleIdx="0" presStyleCnt="4"/>
      <dgm:spPr/>
      <dgm:t>
        <a:bodyPr/>
        <a:lstStyle/>
        <a:p>
          <a:endParaRPr lang="fr-BE"/>
        </a:p>
      </dgm:t>
    </dgm:pt>
    <dgm:pt modelId="{CC98C9B3-CC14-4A7A-A36F-AEEDB35D6E04}" type="pres">
      <dgm:prSet presAssocID="{9416D9B5-7213-46A9-8B8C-63BDA6F5F9BB}" presName="Name30" presStyleCnt="0"/>
      <dgm:spPr/>
    </dgm:pt>
    <dgm:pt modelId="{F277C0CF-6ABF-43AE-BFFE-055E3EBC4CA9}" type="pres">
      <dgm:prSet presAssocID="{9416D9B5-7213-46A9-8B8C-63BDA6F5F9BB}" presName="level2Shape" presStyleLbl="node4" presStyleIdx="0" presStyleCnt="4" custLinFactNeighborX="-4879"/>
      <dgm:spPr/>
      <dgm:t>
        <a:bodyPr/>
        <a:lstStyle/>
        <a:p>
          <a:endParaRPr lang="fr-BE"/>
        </a:p>
      </dgm:t>
    </dgm:pt>
    <dgm:pt modelId="{0E00B13A-CA57-48B5-8528-72C233D61056}" type="pres">
      <dgm:prSet presAssocID="{9416D9B5-7213-46A9-8B8C-63BDA6F5F9BB}" presName="hierChild3" presStyleCnt="0"/>
      <dgm:spPr/>
    </dgm:pt>
    <dgm:pt modelId="{2C6BA012-FDB2-4AB9-BDFA-32C81E0CA9C5}" type="pres">
      <dgm:prSet presAssocID="{69B4616A-D9B9-45FC-8682-BF5FB7AC48CA}" presName="Name25" presStyleLbl="parChTrans1D3" presStyleIdx="1" presStyleCnt="3"/>
      <dgm:spPr/>
      <dgm:t>
        <a:bodyPr/>
        <a:lstStyle/>
        <a:p>
          <a:endParaRPr lang="fr-BE"/>
        </a:p>
      </dgm:t>
    </dgm:pt>
    <dgm:pt modelId="{1AA3D9CD-75F4-48BB-A1BB-D20804E5F65A}" type="pres">
      <dgm:prSet presAssocID="{69B4616A-D9B9-45FC-8682-BF5FB7AC48CA}" presName="connTx" presStyleLbl="parChTrans1D3" presStyleIdx="1" presStyleCnt="3"/>
      <dgm:spPr/>
      <dgm:t>
        <a:bodyPr/>
        <a:lstStyle/>
        <a:p>
          <a:endParaRPr lang="fr-BE"/>
        </a:p>
      </dgm:t>
    </dgm:pt>
    <dgm:pt modelId="{BD3EE3E9-451B-4E52-9C64-BEB6BED6D795}" type="pres">
      <dgm:prSet presAssocID="{D71CD42F-9EBC-43A1-9134-97B5C26F72C3}" presName="Name30" presStyleCnt="0"/>
      <dgm:spPr/>
    </dgm:pt>
    <dgm:pt modelId="{F1573B88-3624-4CBD-9202-EB4056ECDD25}" type="pres">
      <dgm:prSet presAssocID="{D71CD42F-9EBC-43A1-9134-97B5C26F72C3}" presName="level2Shape" presStyleLbl="node3" presStyleIdx="1" presStyleCnt="3"/>
      <dgm:spPr/>
      <dgm:t>
        <a:bodyPr/>
        <a:lstStyle/>
        <a:p>
          <a:endParaRPr lang="fr-BE"/>
        </a:p>
      </dgm:t>
    </dgm:pt>
    <dgm:pt modelId="{B69C22BC-2BFB-4D0F-A11D-501D7FC24B1B}" type="pres">
      <dgm:prSet presAssocID="{D71CD42F-9EBC-43A1-9134-97B5C26F72C3}" presName="hierChild3" presStyleCnt="0"/>
      <dgm:spPr/>
    </dgm:pt>
    <dgm:pt modelId="{8EA7E0F9-387B-46C9-A15E-9A88A7BC6803}" type="pres">
      <dgm:prSet presAssocID="{593B751E-1383-4ECC-BB69-6FE5EE21EA61}" presName="Name25" presStyleLbl="parChTrans1D4" presStyleIdx="1" presStyleCnt="4"/>
      <dgm:spPr/>
      <dgm:t>
        <a:bodyPr/>
        <a:lstStyle/>
        <a:p>
          <a:endParaRPr lang="fr-BE"/>
        </a:p>
      </dgm:t>
    </dgm:pt>
    <dgm:pt modelId="{47EE986A-696F-4A21-A78B-64273F5B1912}" type="pres">
      <dgm:prSet presAssocID="{593B751E-1383-4ECC-BB69-6FE5EE21EA61}" presName="connTx" presStyleLbl="parChTrans1D4" presStyleIdx="1" presStyleCnt="4"/>
      <dgm:spPr/>
      <dgm:t>
        <a:bodyPr/>
        <a:lstStyle/>
        <a:p>
          <a:endParaRPr lang="fr-BE"/>
        </a:p>
      </dgm:t>
    </dgm:pt>
    <dgm:pt modelId="{DA146B5E-D8F2-41AB-8947-7C555F9BB07E}" type="pres">
      <dgm:prSet presAssocID="{07DD178E-8F97-4BD9-844C-A45747862BA0}" presName="Name30" presStyleCnt="0"/>
      <dgm:spPr/>
    </dgm:pt>
    <dgm:pt modelId="{2718E8BE-6B3A-4159-90E2-1BE487566216}" type="pres">
      <dgm:prSet presAssocID="{07DD178E-8F97-4BD9-844C-A45747862BA0}" presName="level2Shape" presStyleLbl="node4" presStyleIdx="1" presStyleCnt="4" custLinFactNeighborX="-4879"/>
      <dgm:spPr/>
      <dgm:t>
        <a:bodyPr/>
        <a:lstStyle/>
        <a:p>
          <a:endParaRPr lang="fr-BE"/>
        </a:p>
      </dgm:t>
    </dgm:pt>
    <dgm:pt modelId="{D864A21F-7628-46CD-8EAD-03D0D5275307}" type="pres">
      <dgm:prSet presAssocID="{07DD178E-8F97-4BD9-844C-A45747862BA0}" presName="hierChild3" presStyleCnt="0"/>
      <dgm:spPr/>
    </dgm:pt>
    <dgm:pt modelId="{C84D35F2-1D0F-45CD-8814-90C266E41648}" type="pres">
      <dgm:prSet presAssocID="{EDFDAB34-DA43-4A6A-B811-71175DD4620A}" presName="Name25" presStyleLbl="parChTrans1D4" presStyleIdx="2" presStyleCnt="4"/>
      <dgm:spPr/>
      <dgm:t>
        <a:bodyPr/>
        <a:lstStyle/>
        <a:p>
          <a:endParaRPr lang="fr-BE"/>
        </a:p>
      </dgm:t>
    </dgm:pt>
    <dgm:pt modelId="{BD89B2DE-17B1-4BA5-8BB3-A7EB9D6C117A}" type="pres">
      <dgm:prSet presAssocID="{EDFDAB34-DA43-4A6A-B811-71175DD4620A}" presName="connTx" presStyleLbl="parChTrans1D4" presStyleIdx="2" presStyleCnt="4"/>
      <dgm:spPr/>
      <dgm:t>
        <a:bodyPr/>
        <a:lstStyle/>
        <a:p>
          <a:endParaRPr lang="fr-BE"/>
        </a:p>
      </dgm:t>
    </dgm:pt>
    <dgm:pt modelId="{98D9CC92-09D4-4A16-A99C-93EB581E257C}" type="pres">
      <dgm:prSet presAssocID="{9B01AA40-0653-46E9-8AE6-031F612BD5B6}" presName="Name30" presStyleCnt="0"/>
      <dgm:spPr/>
    </dgm:pt>
    <dgm:pt modelId="{71AF1315-F0F0-4CB9-B0EE-4D65F3EE30A8}" type="pres">
      <dgm:prSet presAssocID="{9B01AA40-0653-46E9-8AE6-031F612BD5B6}" presName="level2Shape" presStyleLbl="node4" presStyleIdx="2" presStyleCnt="4" custLinFactNeighborX="-4879"/>
      <dgm:spPr/>
      <dgm:t>
        <a:bodyPr/>
        <a:lstStyle/>
        <a:p>
          <a:endParaRPr lang="fr-BE"/>
        </a:p>
      </dgm:t>
    </dgm:pt>
    <dgm:pt modelId="{F16EE3D7-A8A9-438F-A909-4B317AAA1BEC}" type="pres">
      <dgm:prSet presAssocID="{9B01AA40-0653-46E9-8AE6-031F612BD5B6}" presName="hierChild3" presStyleCnt="0"/>
      <dgm:spPr/>
    </dgm:pt>
    <dgm:pt modelId="{E220A374-8110-4B12-A7A2-06A609FA166B}" type="pres">
      <dgm:prSet presAssocID="{3102053B-B227-4A95-ABDE-1F7E66DC7983}" presName="Name25" presStyleLbl="parChTrans1D2" presStyleIdx="1" presStyleCnt="2"/>
      <dgm:spPr/>
      <dgm:t>
        <a:bodyPr/>
        <a:lstStyle/>
        <a:p>
          <a:endParaRPr lang="fr-BE"/>
        </a:p>
      </dgm:t>
    </dgm:pt>
    <dgm:pt modelId="{06441BD2-8E1A-4ACE-9BD2-6DD350B12D47}" type="pres">
      <dgm:prSet presAssocID="{3102053B-B227-4A95-ABDE-1F7E66DC7983}" presName="connTx" presStyleLbl="parChTrans1D2" presStyleIdx="1" presStyleCnt="2"/>
      <dgm:spPr/>
      <dgm:t>
        <a:bodyPr/>
        <a:lstStyle/>
        <a:p>
          <a:endParaRPr lang="fr-BE"/>
        </a:p>
      </dgm:t>
    </dgm:pt>
    <dgm:pt modelId="{958C4E2A-5797-4B81-8289-727ED524479E}" type="pres">
      <dgm:prSet presAssocID="{E3C843B2-A6BD-4EFB-81AB-DCEE8D99CD1E}" presName="Name30" presStyleCnt="0"/>
      <dgm:spPr/>
    </dgm:pt>
    <dgm:pt modelId="{E5969290-14E9-4546-8B5E-AC2E42C4C179}" type="pres">
      <dgm:prSet presAssocID="{E3C843B2-A6BD-4EFB-81AB-DCEE8D99CD1E}" presName="level2Shape" presStyleLbl="node2" presStyleIdx="1" presStyleCnt="2"/>
      <dgm:spPr/>
      <dgm:t>
        <a:bodyPr/>
        <a:lstStyle/>
        <a:p>
          <a:endParaRPr lang="fr-BE"/>
        </a:p>
      </dgm:t>
    </dgm:pt>
    <dgm:pt modelId="{5995B301-4565-44B4-BE6A-6ECB81DEF183}" type="pres">
      <dgm:prSet presAssocID="{E3C843B2-A6BD-4EFB-81AB-DCEE8D99CD1E}" presName="hierChild3" presStyleCnt="0"/>
      <dgm:spPr/>
    </dgm:pt>
    <dgm:pt modelId="{B2659F65-F535-469F-ACE6-C589579091A3}" type="pres">
      <dgm:prSet presAssocID="{96668559-EDDB-421C-99E1-F09A8A32ED4C}" presName="Name25" presStyleLbl="parChTrans1D3" presStyleIdx="2" presStyleCnt="3"/>
      <dgm:spPr/>
      <dgm:t>
        <a:bodyPr/>
        <a:lstStyle/>
        <a:p>
          <a:endParaRPr lang="fr-BE"/>
        </a:p>
      </dgm:t>
    </dgm:pt>
    <dgm:pt modelId="{F5C2E4F4-3EAC-447D-9030-0202584FA147}" type="pres">
      <dgm:prSet presAssocID="{96668559-EDDB-421C-99E1-F09A8A32ED4C}" presName="connTx" presStyleLbl="parChTrans1D3" presStyleIdx="2" presStyleCnt="3"/>
      <dgm:spPr/>
      <dgm:t>
        <a:bodyPr/>
        <a:lstStyle/>
        <a:p>
          <a:endParaRPr lang="fr-BE"/>
        </a:p>
      </dgm:t>
    </dgm:pt>
    <dgm:pt modelId="{6A3CBFE1-633A-4CF4-9DEE-2EE89F4E5860}" type="pres">
      <dgm:prSet presAssocID="{3CD1769F-8C08-46D2-8301-154A1C4BD3B4}" presName="Name30" presStyleCnt="0"/>
      <dgm:spPr/>
    </dgm:pt>
    <dgm:pt modelId="{25EA250C-9F5C-4B1E-BF76-09335A9F389A}" type="pres">
      <dgm:prSet presAssocID="{3CD1769F-8C08-46D2-8301-154A1C4BD3B4}" presName="level2Shape" presStyleLbl="node3" presStyleIdx="2" presStyleCnt="3"/>
      <dgm:spPr/>
      <dgm:t>
        <a:bodyPr/>
        <a:lstStyle/>
        <a:p>
          <a:endParaRPr lang="fr-BE"/>
        </a:p>
      </dgm:t>
    </dgm:pt>
    <dgm:pt modelId="{CF1B94AD-7901-4977-8540-134680CEEC40}" type="pres">
      <dgm:prSet presAssocID="{3CD1769F-8C08-46D2-8301-154A1C4BD3B4}" presName="hierChild3" presStyleCnt="0"/>
      <dgm:spPr/>
    </dgm:pt>
    <dgm:pt modelId="{D5EECE16-DD15-4E88-8841-4086EFBD1D6C}" type="pres">
      <dgm:prSet presAssocID="{8AE866DB-6CDC-41F7-81D6-D6729F60C45A}" presName="Name25" presStyleLbl="parChTrans1D4" presStyleIdx="3" presStyleCnt="4"/>
      <dgm:spPr/>
      <dgm:t>
        <a:bodyPr/>
        <a:lstStyle/>
        <a:p>
          <a:endParaRPr lang="fr-BE"/>
        </a:p>
      </dgm:t>
    </dgm:pt>
    <dgm:pt modelId="{38AD77F1-CCAB-410A-9060-69A0C4918EF8}" type="pres">
      <dgm:prSet presAssocID="{8AE866DB-6CDC-41F7-81D6-D6729F60C45A}" presName="connTx" presStyleLbl="parChTrans1D4" presStyleIdx="3" presStyleCnt="4"/>
      <dgm:spPr/>
      <dgm:t>
        <a:bodyPr/>
        <a:lstStyle/>
        <a:p>
          <a:endParaRPr lang="fr-BE"/>
        </a:p>
      </dgm:t>
    </dgm:pt>
    <dgm:pt modelId="{C792E0BE-99BF-428F-8487-9DAFA112F63E}" type="pres">
      <dgm:prSet presAssocID="{15A29D89-2E03-4C3E-B5BA-488A8A1DADBF}" presName="Name30" presStyleCnt="0"/>
      <dgm:spPr/>
    </dgm:pt>
    <dgm:pt modelId="{E807D0EA-DEEC-42B3-8424-15E22516AE6E}" type="pres">
      <dgm:prSet presAssocID="{15A29D89-2E03-4C3E-B5BA-488A8A1DADBF}" presName="level2Shape" presStyleLbl="node4" presStyleIdx="3" presStyleCnt="4" custLinFactNeighborX="-4879"/>
      <dgm:spPr/>
      <dgm:t>
        <a:bodyPr/>
        <a:lstStyle/>
        <a:p>
          <a:endParaRPr lang="fr-BE"/>
        </a:p>
      </dgm:t>
    </dgm:pt>
    <dgm:pt modelId="{AA787D1D-E377-47B2-8E89-F0D4247103F0}" type="pres">
      <dgm:prSet presAssocID="{15A29D89-2E03-4C3E-B5BA-488A8A1DADBF}" presName="hierChild3" presStyleCnt="0"/>
      <dgm:spPr/>
    </dgm:pt>
    <dgm:pt modelId="{E5EAAC8E-B44D-4793-9232-BEE276B74BFC}" type="pres">
      <dgm:prSet presAssocID="{1B401064-1E74-4499-8F27-CA67DB7FED0D}" presName="bgShapesFlow" presStyleCnt="0"/>
      <dgm:spPr/>
    </dgm:pt>
    <dgm:pt modelId="{D6AD660A-09DC-4803-8DB5-73BF94EE9FB9}" type="pres">
      <dgm:prSet presAssocID="{867F7815-D3D2-4BDC-AF78-A468E8EAF43B}" presName="rectComp" presStyleCnt="0"/>
      <dgm:spPr/>
    </dgm:pt>
    <dgm:pt modelId="{2CCA0833-1ACE-44D1-B634-3ECDF764E77A}" type="pres">
      <dgm:prSet presAssocID="{867F7815-D3D2-4BDC-AF78-A468E8EAF43B}" presName="bgRect" presStyleLbl="bgShp" presStyleIdx="0" presStyleCnt="3" custLinFactX="149666" custLinFactNeighborX="200000" custLinFactNeighborY="902"/>
      <dgm:spPr/>
      <dgm:t>
        <a:bodyPr/>
        <a:lstStyle/>
        <a:p>
          <a:endParaRPr lang="fr-BE"/>
        </a:p>
      </dgm:t>
    </dgm:pt>
    <dgm:pt modelId="{ADB133B0-5294-4C86-A599-0CFAD81715DD}" type="pres">
      <dgm:prSet presAssocID="{867F7815-D3D2-4BDC-AF78-A468E8EAF43B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BF71A3-403C-49FF-B63F-201653F11168}" type="pres">
      <dgm:prSet presAssocID="{867F7815-D3D2-4BDC-AF78-A468E8EAF43B}" presName="spComp" presStyleCnt="0"/>
      <dgm:spPr/>
    </dgm:pt>
    <dgm:pt modelId="{9B51F907-53FF-43A5-9E06-56E23B9E2152}" type="pres">
      <dgm:prSet presAssocID="{867F7815-D3D2-4BDC-AF78-A468E8EAF43B}" presName="hSp" presStyleCnt="0"/>
      <dgm:spPr/>
    </dgm:pt>
    <dgm:pt modelId="{36DA1EB3-51FB-421C-9240-5DCD29B4CD00}" type="pres">
      <dgm:prSet presAssocID="{8F41E804-3B09-4295-89CA-BBED9B196036}" presName="rectComp" presStyleCnt="0"/>
      <dgm:spPr/>
    </dgm:pt>
    <dgm:pt modelId="{C7FC1243-4D80-4F47-B8E7-EDA355375011}" type="pres">
      <dgm:prSet presAssocID="{8F41E804-3B09-4295-89CA-BBED9B196036}" presName="bgRect" presStyleLbl="bgShp" presStyleIdx="1" presStyleCnt="3"/>
      <dgm:spPr/>
      <dgm:t>
        <a:bodyPr/>
        <a:lstStyle/>
        <a:p>
          <a:endParaRPr lang="fr-BE"/>
        </a:p>
      </dgm:t>
    </dgm:pt>
    <dgm:pt modelId="{DE4519C7-D045-4B39-89F2-4C1219A9752A}" type="pres">
      <dgm:prSet presAssocID="{8F41E804-3B09-4295-89CA-BBED9B196036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2ACF761-7350-4F5F-9162-FCA60CBD0C84}" type="pres">
      <dgm:prSet presAssocID="{8F41E804-3B09-4295-89CA-BBED9B196036}" presName="spComp" presStyleCnt="0"/>
      <dgm:spPr/>
    </dgm:pt>
    <dgm:pt modelId="{0878F928-E2D9-4F9D-B7B7-7BE2A974E006}" type="pres">
      <dgm:prSet presAssocID="{8F41E804-3B09-4295-89CA-BBED9B196036}" presName="hSp" presStyleCnt="0"/>
      <dgm:spPr/>
    </dgm:pt>
    <dgm:pt modelId="{238D6C37-66EB-4940-B380-A44030C4DE25}" type="pres">
      <dgm:prSet presAssocID="{37B2618E-D493-4AF4-831F-80DD4513A74B}" presName="rectComp" presStyleCnt="0"/>
      <dgm:spPr/>
    </dgm:pt>
    <dgm:pt modelId="{316068B3-DE2E-4B89-A763-0C0E9CB8A2E7}" type="pres">
      <dgm:prSet presAssocID="{37B2618E-D493-4AF4-831F-80DD4513A74B}" presName="bgRect" presStyleLbl="bgShp" presStyleIdx="2" presStyleCnt="3"/>
      <dgm:spPr/>
      <dgm:t>
        <a:bodyPr/>
        <a:lstStyle/>
        <a:p>
          <a:endParaRPr lang="fr-BE"/>
        </a:p>
      </dgm:t>
    </dgm:pt>
    <dgm:pt modelId="{33D8BF50-5EF0-44E4-A9F0-CA789654634E}" type="pres">
      <dgm:prSet presAssocID="{37B2618E-D493-4AF4-831F-80DD4513A74B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4F7DAD1B-801B-4AB1-9800-76ACA1A48115}" type="presOf" srcId="{3102053B-B227-4A95-ABDE-1F7E66DC7983}" destId="{06441BD2-8E1A-4ACE-9BD2-6DD350B12D47}" srcOrd="1" destOrd="0" presId="urn:microsoft.com/office/officeart/2005/8/layout/hierarchy5"/>
    <dgm:cxn modelId="{B327C135-8AE6-4EE7-9765-F8133FD5C588}" type="presOf" srcId="{2A1A7C9F-C4BB-4258-9B7E-ABB8DD8A5274}" destId="{A8B171C2-087A-4096-8D06-D59BFA2540DB}" srcOrd="0" destOrd="0" presId="urn:microsoft.com/office/officeart/2005/8/layout/hierarchy5"/>
    <dgm:cxn modelId="{D28CF0C1-96CA-4CA8-9405-A4F7F0BAC064}" type="presOf" srcId="{1B401064-1E74-4499-8F27-CA67DB7FED0D}" destId="{96238224-E89A-4068-8BAA-95EEDC8CC609}" srcOrd="0" destOrd="0" presId="urn:microsoft.com/office/officeart/2005/8/layout/hierarchy5"/>
    <dgm:cxn modelId="{61EAA374-B9B6-412D-BA57-8E06713771FD}" type="presOf" srcId="{CE760E34-4F07-472F-9575-A5660E186658}" destId="{AF3CD4D8-48EF-4AF3-A5DD-D3CE01E73E6A}" srcOrd="0" destOrd="0" presId="urn:microsoft.com/office/officeart/2005/8/layout/hierarchy5"/>
    <dgm:cxn modelId="{FC88DDB6-E84F-49C9-9F31-405971E09DEA}" srcId="{1B401064-1E74-4499-8F27-CA67DB7FED0D}" destId="{8F41E804-3B09-4295-89CA-BBED9B196036}" srcOrd="2" destOrd="0" parTransId="{B89A4EE6-4B05-41B3-92CE-3983A11471AB}" sibTransId="{E33899D4-37B1-4F70-A1BD-03D1C5986E39}"/>
    <dgm:cxn modelId="{E4A17977-5F5C-4281-8002-3225D7602820}" srcId="{05DCB603-EA31-4219-9E46-40BB1E316B12}" destId="{E3C843B2-A6BD-4EFB-81AB-DCEE8D99CD1E}" srcOrd="1" destOrd="0" parTransId="{3102053B-B227-4A95-ABDE-1F7E66DC7983}" sibTransId="{DCABE609-6D16-4C86-A528-DDF16685AA3C}"/>
    <dgm:cxn modelId="{2A5610E0-A9E0-47F3-891E-C13BB6E816A1}" type="presOf" srcId="{8EFB0C41-6066-4205-B37E-26C4459C135D}" destId="{24F456C7-1F41-43E5-9D54-9FC951CFCDE0}" srcOrd="0" destOrd="0" presId="urn:microsoft.com/office/officeart/2005/8/layout/hierarchy5"/>
    <dgm:cxn modelId="{72886C71-3035-46D8-A302-9292D3B83231}" srcId="{E3C843B2-A6BD-4EFB-81AB-DCEE8D99CD1E}" destId="{3CD1769F-8C08-46D2-8301-154A1C4BD3B4}" srcOrd="0" destOrd="0" parTransId="{96668559-EDDB-421C-99E1-F09A8A32ED4C}" sibTransId="{D8677732-6617-4AB0-B20D-A8DBD439D28D}"/>
    <dgm:cxn modelId="{2B4C53FD-88AD-4B45-AF38-5E85B491A035}" type="presOf" srcId="{9416D9B5-7213-46A9-8B8C-63BDA6F5F9BB}" destId="{F277C0CF-6ABF-43AE-BFFE-055E3EBC4CA9}" srcOrd="0" destOrd="0" presId="urn:microsoft.com/office/officeart/2005/8/layout/hierarchy5"/>
    <dgm:cxn modelId="{8F332591-7BCB-49A1-9305-A90F08781D59}" type="presOf" srcId="{76329EB6-DBBD-474F-A799-9CFFDAE18F30}" destId="{4F4D4C92-3280-433C-9DF9-65DE9BEB13E5}" srcOrd="0" destOrd="0" presId="urn:microsoft.com/office/officeart/2005/8/layout/hierarchy5"/>
    <dgm:cxn modelId="{CAF86EE9-B559-4ADA-8600-A9F27049FA32}" type="presOf" srcId="{D71CD42F-9EBC-43A1-9134-97B5C26F72C3}" destId="{F1573B88-3624-4CBD-9202-EB4056ECDD25}" srcOrd="0" destOrd="0" presId="urn:microsoft.com/office/officeart/2005/8/layout/hierarchy5"/>
    <dgm:cxn modelId="{8ED2574B-A568-4FE9-B968-EA6102808E42}" type="presOf" srcId="{69B4616A-D9B9-45FC-8682-BF5FB7AC48CA}" destId="{2C6BA012-FDB2-4AB9-BDFA-32C81E0CA9C5}" srcOrd="0" destOrd="0" presId="urn:microsoft.com/office/officeart/2005/8/layout/hierarchy5"/>
    <dgm:cxn modelId="{98EE64B4-E57B-4B22-B319-8AE64BBC5588}" srcId="{CE760E34-4F07-472F-9575-A5660E186658}" destId="{D71CD42F-9EBC-43A1-9134-97B5C26F72C3}" srcOrd="1" destOrd="0" parTransId="{69B4616A-D9B9-45FC-8682-BF5FB7AC48CA}" sibTransId="{8933C6B0-6C52-4AE0-A5E9-DA941874BFE3}"/>
    <dgm:cxn modelId="{6D2E2538-8464-4D22-90FA-79D244793953}" type="presOf" srcId="{96668559-EDDB-421C-99E1-F09A8A32ED4C}" destId="{B2659F65-F535-469F-ACE6-C589579091A3}" srcOrd="0" destOrd="0" presId="urn:microsoft.com/office/officeart/2005/8/layout/hierarchy5"/>
    <dgm:cxn modelId="{8D6D06F7-0557-4B45-9713-F0327DD500CA}" type="presOf" srcId="{07DD178E-8F97-4BD9-844C-A45747862BA0}" destId="{2718E8BE-6B3A-4159-90E2-1BE487566216}" srcOrd="0" destOrd="0" presId="urn:microsoft.com/office/officeart/2005/8/layout/hierarchy5"/>
    <dgm:cxn modelId="{2B1A66C2-F3B5-415E-B116-753D0C474569}" type="presOf" srcId="{867F7815-D3D2-4BDC-AF78-A468E8EAF43B}" destId="{2CCA0833-1ACE-44D1-B634-3ECDF764E77A}" srcOrd="0" destOrd="0" presId="urn:microsoft.com/office/officeart/2005/8/layout/hierarchy5"/>
    <dgm:cxn modelId="{47E4F9DB-3C66-4EFE-BDEC-004BD42E3F0E}" type="presOf" srcId="{15A29D89-2E03-4C3E-B5BA-488A8A1DADBF}" destId="{E807D0EA-DEEC-42B3-8424-15E22516AE6E}" srcOrd="0" destOrd="0" presId="urn:microsoft.com/office/officeart/2005/8/layout/hierarchy5"/>
    <dgm:cxn modelId="{2D99474B-EEE9-424D-B8B7-369F2D29DA41}" srcId="{D71CD42F-9EBC-43A1-9134-97B5C26F72C3}" destId="{07DD178E-8F97-4BD9-844C-A45747862BA0}" srcOrd="0" destOrd="0" parTransId="{593B751E-1383-4ECC-BB69-6FE5EE21EA61}" sibTransId="{236A3974-9F11-4707-98BC-EEC14B454866}"/>
    <dgm:cxn modelId="{03775AAF-3316-46F9-ABAF-ACC12AD78B94}" type="presOf" srcId="{05DCB603-EA31-4219-9E46-40BB1E316B12}" destId="{11878959-02BC-4AF2-8620-153FCCAEDDB6}" srcOrd="0" destOrd="0" presId="urn:microsoft.com/office/officeart/2005/8/layout/hierarchy5"/>
    <dgm:cxn modelId="{D3DFA408-9A85-4914-B170-EB4C227C30E9}" type="presOf" srcId="{9B01AA40-0653-46E9-8AE6-031F612BD5B6}" destId="{71AF1315-F0F0-4CB9-B0EE-4D65F3EE30A8}" srcOrd="0" destOrd="0" presId="urn:microsoft.com/office/officeart/2005/8/layout/hierarchy5"/>
    <dgm:cxn modelId="{9E6731CA-C237-4456-B5EE-1243A49823DD}" type="presOf" srcId="{EDFDAB34-DA43-4A6A-B811-71175DD4620A}" destId="{BD89B2DE-17B1-4BA5-8BB3-A7EB9D6C117A}" srcOrd="1" destOrd="0" presId="urn:microsoft.com/office/officeart/2005/8/layout/hierarchy5"/>
    <dgm:cxn modelId="{D5D39C9E-F895-494E-81F9-2492852F7223}" srcId="{CE760E34-4F07-472F-9575-A5660E186658}" destId="{BBF2DA71-2320-4628-A202-C49A9C2A43BC}" srcOrd="0" destOrd="0" parTransId="{2A1A7C9F-C4BB-4258-9B7E-ABB8DD8A5274}" sibTransId="{25DDF1DE-28A4-41E9-80DB-45A38BBD7C6C}"/>
    <dgm:cxn modelId="{B7BCA15C-DC83-4FAC-90FB-00A70DED251C}" srcId="{1B401064-1E74-4499-8F27-CA67DB7FED0D}" destId="{867F7815-D3D2-4BDC-AF78-A468E8EAF43B}" srcOrd="1" destOrd="0" parTransId="{6FF36108-58D2-40C7-977B-44394BFE6F59}" sibTransId="{322191DA-295D-44B5-8CF2-EB3411553625}"/>
    <dgm:cxn modelId="{E71B1115-EC5A-4E8A-AB5B-63D7C4EC40E5}" srcId="{1B401064-1E74-4499-8F27-CA67DB7FED0D}" destId="{37B2618E-D493-4AF4-831F-80DD4513A74B}" srcOrd="3" destOrd="0" parTransId="{54C6C058-2A57-484A-8CA4-1EA1C88169A4}" sibTransId="{ADFFCF1F-F671-48D2-B37B-A204353A8B77}"/>
    <dgm:cxn modelId="{F44684E7-2CDC-4C17-A88A-F82CE83B4C2F}" type="presOf" srcId="{BBF2DA71-2320-4628-A202-C49A9C2A43BC}" destId="{64C4F504-FF8E-4E8C-AE51-6633DA2052DA}" srcOrd="0" destOrd="0" presId="urn:microsoft.com/office/officeart/2005/8/layout/hierarchy5"/>
    <dgm:cxn modelId="{F6BE29DC-49C2-481F-AF52-06B9305BE680}" type="presOf" srcId="{8AE866DB-6CDC-41F7-81D6-D6729F60C45A}" destId="{D5EECE16-DD15-4E88-8841-4086EFBD1D6C}" srcOrd="0" destOrd="0" presId="urn:microsoft.com/office/officeart/2005/8/layout/hierarchy5"/>
    <dgm:cxn modelId="{70307C00-79A0-4B2D-A09A-6219D9C74F56}" type="presOf" srcId="{37B2618E-D493-4AF4-831F-80DD4513A74B}" destId="{316068B3-DE2E-4B89-A763-0C0E9CB8A2E7}" srcOrd="0" destOrd="0" presId="urn:microsoft.com/office/officeart/2005/8/layout/hierarchy5"/>
    <dgm:cxn modelId="{0E58CDDA-1CFE-494D-8FDC-5334A2CAEA37}" type="presOf" srcId="{593B751E-1383-4ECC-BB69-6FE5EE21EA61}" destId="{47EE986A-696F-4A21-A78B-64273F5B1912}" srcOrd="1" destOrd="0" presId="urn:microsoft.com/office/officeart/2005/8/layout/hierarchy5"/>
    <dgm:cxn modelId="{D0D748DD-3B5B-4FAB-B105-68C117F3B9E0}" srcId="{1B401064-1E74-4499-8F27-CA67DB7FED0D}" destId="{05DCB603-EA31-4219-9E46-40BB1E316B12}" srcOrd="0" destOrd="0" parTransId="{DD670D54-FE5E-4199-ABCF-63DE42BF542B}" sibTransId="{CFF000A0-F15F-4A2B-BF6F-B996CCD49121}"/>
    <dgm:cxn modelId="{972E529C-7069-4709-B0FB-D857F20EDF0C}" type="presOf" srcId="{EDFDAB34-DA43-4A6A-B811-71175DD4620A}" destId="{C84D35F2-1D0F-45CD-8814-90C266E41648}" srcOrd="0" destOrd="0" presId="urn:microsoft.com/office/officeart/2005/8/layout/hierarchy5"/>
    <dgm:cxn modelId="{3496CB22-D3CA-45BF-B9BE-292B69040085}" type="presOf" srcId="{3102053B-B227-4A95-ABDE-1F7E66DC7983}" destId="{E220A374-8110-4B12-A7A2-06A609FA166B}" srcOrd="0" destOrd="0" presId="urn:microsoft.com/office/officeart/2005/8/layout/hierarchy5"/>
    <dgm:cxn modelId="{BA598665-1802-42C3-BD61-4BE663B1A9AD}" type="presOf" srcId="{76329EB6-DBBD-474F-A799-9CFFDAE18F30}" destId="{BD611240-15FB-4D33-8AD6-0306D0890165}" srcOrd="1" destOrd="0" presId="urn:microsoft.com/office/officeart/2005/8/layout/hierarchy5"/>
    <dgm:cxn modelId="{59F9FA7A-4C1F-4F67-819D-853426904E40}" type="presOf" srcId="{8EFB0C41-6066-4205-B37E-26C4459C135D}" destId="{0C7FBBBB-42C0-4D21-84DF-52A5130520B8}" srcOrd="1" destOrd="0" presId="urn:microsoft.com/office/officeart/2005/8/layout/hierarchy5"/>
    <dgm:cxn modelId="{DA9F87F4-8740-498F-8317-F6EF85F1F63A}" type="presOf" srcId="{8F41E804-3B09-4295-89CA-BBED9B196036}" destId="{DE4519C7-D045-4B39-89F2-4C1219A9752A}" srcOrd="1" destOrd="0" presId="urn:microsoft.com/office/officeart/2005/8/layout/hierarchy5"/>
    <dgm:cxn modelId="{EB63CBE2-64EC-4AFF-8FD3-DF06E513C37A}" type="presOf" srcId="{96668559-EDDB-421C-99E1-F09A8A32ED4C}" destId="{F5C2E4F4-3EAC-447D-9030-0202584FA147}" srcOrd="1" destOrd="0" presId="urn:microsoft.com/office/officeart/2005/8/layout/hierarchy5"/>
    <dgm:cxn modelId="{995AA2B5-86E2-4575-BBE9-9AB6F212BD3C}" type="presOf" srcId="{69B4616A-D9B9-45FC-8682-BF5FB7AC48CA}" destId="{1AA3D9CD-75F4-48BB-A1BB-D20804E5F65A}" srcOrd="1" destOrd="0" presId="urn:microsoft.com/office/officeart/2005/8/layout/hierarchy5"/>
    <dgm:cxn modelId="{5FB1F924-6C01-402A-9E75-CF2BE7B8DEC7}" type="presOf" srcId="{2A1A7C9F-C4BB-4258-9B7E-ABB8DD8A5274}" destId="{BCB3B49A-7BBC-433D-B3D2-318828E7441E}" srcOrd="1" destOrd="0" presId="urn:microsoft.com/office/officeart/2005/8/layout/hierarchy5"/>
    <dgm:cxn modelId="{901513A7-2DB4-4133-BA13-15223582C80F}" type="presOf" srcId="{3CD1769F-8C08-46D2-8301-154A1C4BD3B4}" destId="{25EA250C-9F5C-4B1E-BF76-09335A9F389A}" srcOrd="0" destOrd="0" presId="urn:microsoft.com/office/officeart/2005/8/layout/hierarchy5"/>
    <dgm:cxn modelId="{CC482CF4-9EC5-42DE-B7CF-1DC5836511F4}" type="presOf" srcId="{8F41E804-3B09-4295-89CA-BBED9B196036}" destId="{C7FC1243-4D80-4F47-B8E7-EDA355375011}" srcOrd="0" destOrd="0" presId="urn:microsoft.com/office/officeart/2005/8/layout/hierarchy5"/>
    <dgm:cxn modelId="{9AD2F4BF-669C-4CD6-978C-F728F8CAF419}" srcId="{3CD1769F-8C08-46D2-8301-154A1C4BD3B4}" destId="{15A29D89-2E03-4C3E-B5BA-488A8A1DADBF}" srcOrd="0" destOrd="0" parTransId="{8AE866DB-6CDC-41F7-81D6-D6729F60C45A}" sibTransId="{217AD861-792F-4153-A58B-64D5C8EF0D76}"/>
    <dgm:cxn modelId="{9DE8D1AE-577F-4925-85E4-23B8373EB04E}" type="presOf" srcId="{E3C843B2-A6BD-4EFB-81AB-DCEE8D99CD1E}" destId="{E5969290-14E9-4546-8B5E-AC2E42C4C179}" srcOrd="0" destOrd="0" presId="urn:microsoft.com/office/officeart/2005/8/layout/hierarchy5"/>
    <dgm:cxn modelId="{89FF2785-9292-4A00-B5B9-5C34B95F9EF5}" type="presOf" srcId="{8AE866DB-6CDC-41F7-81D6-D6729F60C45A}" destId="{38AD77F1-CCAB-410A-9060-69A0C4918EF8}" srcOrd="1" destOrd="0" presId="urn:microsoft.com/office/officeart/2005/8/layout/hierarchy5"/>
    <dgm:cxn modelId="{7D738D4C-A39C-4508-ABB5-89EB0895B43E}" type="presOf" srcId="{867F7815-D3D2-4BDC-AF78-A468E8EAF43B}" destId="{ADB133B0-5294-4C86-A599-0CFAD81715DD}" srcOrd="1" destOrd="0" presId="urn:microsoft.com/office/officeart/2005/8/layout/hierarchy5"/>
    <dgm:cxn modelId="{F501B110-3926-4D1B-A43A-E50596BEE2A3}" srcId="{BBF2DA71-2320-4628-A202-C49A9C2A43BC}" destId="{9416D9B5-7213-46A9-8B8C-63BDA6F5F9BB}" srcOrd="0" destOrd="0" parTransId="{76329EB6-DBBD-474F-A799-9CFFDAE18F30}" sibTransId="{E4155A46-9ACD-4949-AACC-F9E140997155}"/>
    <dgm:cxn modelId="{D3F5419F-BD4B-4BB6-9267-298DCDF63321}" srcId="{05DCB603-EA31-4219-9E46-40BB1E316B12}" destId="{CE760E34-4F07-472F-9575-A5660E186658}" srcOrd="0" destOrd="0" parTransId="{8EFB0C41-6066-4205-B37E-26C4459C135D}" sibTransId="{1988D8CE-9795-46F5-BFD6-0593E61233D4}"/>
    <dgm:cxn modelId="{2906C292-4E82-4764-B88E-604F1E95DD8A}" type="presOf" srcId="{593B751E-1383-4ECC-BB69-6FE5EE21EA61}" destId="{8EA7E0F9-387B-46C9-A15E-9A88A7BC6803}" srcOrd="0" destOrd="0" presId="urn:microsoft.com/office/officeart/2005/8/layout/hierarchy5"/>
    <dgm:cxn modelId="{6A554544-A660-4B98-BE43-1FC8AE8FEA0E}" srcId="{D71CD42F-9EBC-43A1-9134-97B5C26F72C3}" destId="{9B01AA40-0653-46E9-8AE6-031F612BD5B6}" srcOrd="1" destOrd="0" parTransId="{EDFDAB34-DA43-4A6A-B811-71175DD4620A}" sibTransId="{659DC860-724C-4501-9646-070D61F3931D}"/>
    <dgm:cxn modelId="{82AAF557-1BB6-4E72-95E2-F2D7B0B7EB3F}" type="presOf" srcId="{37B2618E-D493-4AF4-831F-80DD4513A74B}" destId="{33D8BF50-5EF0-44E4-A9F0-CA789654634E}" srcOrd="1" destOrd="0" presId="urn:microsoft.com/office/officeart/2005/8/layout/hierarchy5"/>
    <dgm:cxn modelId="{4EDD18A5-8792-46EB-9790-3BF1D9FBBD4E}" type="presParOf" srcId="{96238224-E89A-4068-8BAA-95EEDC8CC609}" destId="{336CCEFF-A95C-4A18-A91C-684DD7D9035F}" srcOrd="0" destOrd="0" presId="urn:microsoft.com/office/officeart/2005/8/layout/hierarchy5"/>
    <dgm:cxn modelId="{5185F57C-3C07-4213-AD2F-8822D56DEF0B}" type="presParOf" srcId="{336CCEFF-A95C-4A18-A91C-684DD7D9035F}" destId="{08CF5AE1-9DBE-4128-B110-89BEFD49A3CE}" srcOrd="0" destOrd="0" presId="urn:microsoft.com/office/officeart/2005/8/layout/hierarchy5"/>
    <dgm:cxn modelId="{77D405B6-A2B7-4A23-B4A8-2DD6CAF485B9}" type="presParOf" srcId="{336CCEFF-A95C-4A18-A91C-684DD7D9035F}" destId="{88B9973D-CEE7-425B-BFC2-46C2BC975140}" srcOrd="1" destOrd="0" presId="urn:microsoft.com/office/officeart/2005/8/layout/hierarchy5"/>
    <dgm:cxn modelId="{CA313275-660A-481D-ADAC-2371ADDBBC65}" type="presParOf" srcId="{88B9973D-CEE7-425B-BFC2-46C2BC975140}" destId="{A7431C75-CDC0-496E-A6A1-0CC190472BF6}" srcOrd="0" destOrd="0" presId="urn:microsoft.com/office/officeart/2005/8/layout/hierarchy5"/>
    <dgm:cxn modelId="{992F84AD-AE26-4B1C-95D5-CD761E100C57}" type="presParOf" srcId="{A7431C75-CDC0-496E-A6A1-0CC190472BF6}" destId="{11878959-02BC-4AF2-8620-153FCCAEDDB6}" srcOrd="0" destOrd="0" presId="urn:microsoft.com/office/officeart/2005/8/layout/hierarchy5"/>
    <dgm:cxn modelId="{EF1E706B-2020-4D09-B00D-30E150B7EFA5}" type="presParOf" srcId="{A7431C75-CDC0-496E-A6A1-0CC190472BF6}" destId="{B8E9CDDD-6B67-428D-8EF4-620E56817F76}" srcOrd="1" destOrd="0" presId="urn:microsoft.com/office/officeart/2005/8/layout/hierarchy5"/>
    <dgm:cxn modelId="{9BE911DA-B53A-4E61-8026-60C34BEA690F}" type="presParOf" srcId="{B8E9CDDD-6B67-428D-8EF4-620E56817F76}" destId="{24F456C7-1F41-43E5-9D54-9FC951CFCDE0}" srcOrd="0" destOrd="0" presId="urn:microsoft.com/office/officeart/2005/8/layout/hierarchy5"/>
    <dgm:cxn modelId="{C21C2951-912E-4FD4-BD78-134DB22C70CB}" type="presParOf" srcId="{24F456C7-1F41-43E5-9D54-9FC951CFCDE0}" destId="{0C7FBBBB-42C0-4D21-84DF-52A5130520B8}" srcOrd="0" destOrd="0" presId="urn:microsoft.com/office/officeart/2005/8/layout/hierarchy5"/>
    <dgm:cxn modelId="{014EF84D-A3A9-4B0D-BB88-7DFEC9E07959}" type="presParOf" srcId="{B8E9CDDD-6B67-428D-8EF4-620E56817F76}" destId="{C6773DEB-41F7-4165-A954-C943DC20AD52}" srcOrd="1" destOrd="0" presId="urn:microsoft.com/office/officeart/2005/8/layout/hierarchy5"/>
    <dgm:cxn modelId="{32349C34-72CE-4B99-A9FE-3BB95A34122E}" type="presParOf" srcId="{C6773DEB-41F7-4165-A954-C943DC20AD52}" destId="{AF3CD4D8-48EF-4AF3-A5DD-D3CE01E73E6A}" srcOrd="0" destOrd="0" presId="urn:microsoft.com/office/officeart/2005/8/layout/hierarchy5"/>
    <dgm:cxn modelId="{72AB3D4C-5725-41B8-8A91-58C1E1E9C0E3}" type="presParOf" srcId="{C6773DEB-41F7-4165-A954-C943DC20AD52}" destId="{3452F100-E454-42F4-92FA-38076C1314D6}" srcOrd="1" destOrd="0" presId="urn:microsoft.com/office/officeart/2005/8/layout/hierarchy5"/>
    <dgm:cxn modelId="{7986D157-C9B7-4886-A7E2-0576587923FD}" type="presParOf" srcId="{3452F100-E454-42F4-92FA-38076C1314D6}" destId="{A8B171C2-087A-4096-8D06-D59BFA2540DB}" srcOrd="0" destOrd="0" presId="urn:microsoft.com/office/officeart/2005/8/layout/hierarchy5"/>
    <dgm:cxn modelId="{3B204F80-9B11-4CAE-B746-18E9C69FEB6D}" type="presParOf" srcId="{A8B171C2-087A-4096-8D06-D59BFA2540DB}" destId="{BCB3B49A-7BBC-433D-B3D2-318828E7441E}" srcOrd="0" destOrd="0" presId="urn:microsoft.com/office/officeart/2005/8/layout/hierarchy5"/>
    <dgm:cxn modelId="{685345F8-854F-4986-929A-DFC8E63A76C8}" type="presParOf" srcId="{3452F100-E454-42F4-92FA-38076C1314D6}" destId="{AB0270D1-6633-4088-A2EE-7E32465F3BC2}" srcOrd="1" destOrd="0" presId="urn:microsoft.com/office/officeart/2005/8/layout/hierarchy5"/>
    <dgm:cxn modelId="{ADE13788-CD6B-4F42-AA21-E7743A1FFBD2}" type="presParOf" srcId="{AB0270D1-6633-4088-A2EE-7E32465F3BC2}" destId="{64C4F504-FF8E-4E8C-AE51-6633DA2052DA}" srcOrd="0" destOrd="0" presId="urn:microsoft.com/office/officeart/2005/8/layout/hierarchy5"/>
    <dgm:cxn modelId="{C6DAC38B-569D-4EF1-9A4C-1D61AF4BD8D4}" type="presParOf" srcId="{AB0270D1-6633-4088-A2EE-7E32465F3BC2}" destId="{BBBD9332-9952-45C4-A229-B5C5B85B812A}" srcOrd="1" destOrd="0" presId="urn:microsoft.com/office/officeart/2005/8/layout/hierarchy5"/>
    <dgm:cxn modelId="{B24A6F62-0E21-4CD5-8197-074901E677B4}" type="presParOf" srcId="{BBBD9332-9952-45C4-A229-B5C5B85B812A}" destId="{4F4D4C92-3280-433C-9DF9-65DE9BEB13E5}" srcOrd="0" destOrd="0" presId="urn:microsoft.com/office/officeart/2005/8/layout/hierarchy5"/>
    <dgm:cxn modelId="{667D73BF-0572-4663-A241-187B806C5002}" type="presParOf" srcId="{4F4D4C92-3280-433C-9DF9-65DE9BEB13E5}" destId="{BD611240-15FB-4D33-8AD6-0306D0890165}" srcOrd="0" destOrd="0" presId="urn:microsoft.com/office/officeart/2005/8/layout/hierarchy5"/>
    <dgm:cxn modelId="{63B2530B-96BC-457A-A3C4-7E18724F2889}" type="presParOf" srcId="{BBBD9332-9952-45C4-A229-B5C5B85B812A}" destId="{CC98C9B3-CC14-4A7A-A36F-AEEDB35D6E04}" srcOrd="1" destOrd="0" presId="urn:microsoft.com/office/officeart/2005/8/layout/hierarchy5"/>
    <dgm:cxn modelId="{D41302C5-CBDE-4699-BE4D-D2B3F0664AFE}" type="presParOf" srcId="{CC98C9B3-CC14-4A7A-A36F-AEEDB35D6E04}" destId="{F277C0CF-6ABF-43AE-BFFE-055E3EBC4CA9}" srcOrd="0" destOrd="0" presId="urn:microsoft.com/office/officeart/2005/8/layout/hierarchy5"/>
    <dgm:cxn modelId="{0B12D5F0-E531-4414-B5D0-64EBCF2D340B}" type="presParOf" srcId="{CC98C9B3-CC14-4A7A-A36F-AEEDB35D6E04}" destId="{0E00B13A-CA57-48B5-8528-72C233D61056}" srcOrd="1" destOrd="0" presId="urn:microsoft.com/office/officeart/2005/8/layout/hierarchy5"/>
    <dgm:cxn modelId="{8A8E0505-2016-4399-909C-4DC926379045}" type="presParOf" srcId="{3452F100-E454-42F4-92FA-38076C1314D6}" destId="{2C6BA012-FDB2-4AB9-BDFA-32C81E0CA9C5}" srcOrd="2" destOrd="0" presId="urn:microsoft.com/office/officeart/2005/8/layout/hierarchy5"/>
    <dgm:cxn modelId="{CCF9869A-C21F-4B8D-85DB-66F785C90571}" type="presParOf" srcId="{2C6BA012-FDB2-4AB9-BDFA-32C81E0CA9C5}" destId="{1AA3D9CD-75F4-48BB-A1BB-D20804E5F65A}" srcOrd="0" destOrd="0" presId="urn:microsoft.com/office/officeart/2005/8/layout/hierarchy5"/>
    <dgm:cxn modelId="{A42B3395-F7B6-4C15-970B-964485C0C6DF}" type="presParOf" srcId="{3452F100-E454-42F4-92FA-38076C1314D6}" destId="{BD3EE3E9-451B-4E52-9C64-BEB6BED6D795}" srcOrd="3" destOrd="0" presId="urn:microsoft.com/office/officeart/2005/8/layout/hierarchy5"/>
    <dgm:cxn modelId="{A155B44C-962E-4B73-A18F-86ECF1B8CD63}" type="presParOf" srcId="{BD3EE3E9-451B-4E52-9C64-BEB6BED6D795}" destId="{F1573B88-3624-4CBD-9202-EB4056ECDD25}" srcOrd="0" destOrd="0" presId="urn:microsoft.com/office/officeart/2005/8/layout/hierarchy5"/>
    <dgm:cxn modelId="{0EC3779D-1B39-4E1C-B6C5-616190F9C0AE}" type="presParOf" srcId="{BD3EE3E9-451B-4E52-9C64-BEB6BED6D795}" destId="{B69C22BC-2BFB-4D0F-A11D-501D7FC24B1B}" srcOrd="1" destOrd="0" presId="urn:microsoft.com/office/officeart/2005/8/layout/hierarchy5"/>
    <dgm:cxn modelId="{974C5DE1-0324-4EFA-854D-7D7969EB7E08}" type="presParOf" srcId="{B69C22BC-2BFB-4D0F-A11D-501D7FC24B1B}" destId="{8EA7E0F9-387B-46C9-A15E-9A88A7BC6803}" srcOrd="0" destOrd="0" presId="urn:microsoft.com/office/officeart/2005/8/layout/hierarchy5"/>
    <dgm:cxn modelId="{04D5EC58-F5E5-4C9A-9209-53DE331CF0B0}" type="presParOf" srcId="{8EA7E0F9-387B-46C9-A15E-9A88A7BC6803}" destId="{47EE986A-696F-4A21-A78B-64273F5B1912}" srcOrd="0" destOrd="0" presId="urn:microsoft.com/office/officeart/2005/8/layout/hierarchy5"/>
    <dgm:cxn modelId="{74A3D4D1-9C60-4988-87B6-87331CAA890C}" type="presParOf" srcId="{B69C22BC-2BFB-4D0F-A11D-501D7FC24B1B}" destId="{DA146B5E-D8F2-41AB-8947-7C555F9BB07E}" srcOrd="1" destOrd="0" presId="urn:microsoft.com/office/officeart/2005/8/layout/hierarchy5"/>
    <dgm:cxn modelId="{01CCA6D9-846B-4DBD-8032-FF502F1F60B0}" type="presParOf" srcId="{DA146B5E-D8F2-41AB-8947-7C555F9BB07E}" destId="{2718E8BE-6B3A-4159-90E2-1BE487566216}" srcOrd="0" destOrd="0" presId="urn:microsoft.com/office/officeart/2005/8/layout/hierarchy5"/>
    <dgm:cxn modelId="{3DB83DD3-0088-47B4-AF92-43101EA9A641}" type="presParOf" srcId="{DA146B5E-D8F2-41AB-8947-7C555F9BB07E}" destId="{D864A21F-7628-46CD-8EAD-03D0D5275307}" srcOrd="1" destOrd="0" presId="urn:microsoft.com/office/officeart/2005/8/layout/hierarchy5"/>
    <dgm:cxn modelId="{0B8E1321-1AA8-4EF7-889C-47DC956365F7}" type="presParOf" srcId="{B69C22BC-2BFB-4D0F-A11D-501D7FC24B1B}" destId="{C84D35F2-1D0F-45CD-8814-90C266E41648}" srcOrd="2" destOrd="0" presId="urn:microsoft.com/office/officeart/2005/8/layout/hierarchy5"/>
    <dgm:cxn modelId="{AC5B4496-8DBA-4B36-9B7F-F205EB21A897}" type="presParOf" srcId="{C84D35F2-1D0F-45CD-8814-90C266E41648}" destId="{BD89B2DE-17B1-4BA5-8BB3-A7EB9D6C117A}" srcOrd="0" destOrd="0" presId="urn:microsoft.com/office/officeart/2005/8/layout/hierarchy5"/>
    <dgm:cxn modelId="{16490572-4A87-432C-9731-77EF126DE503}" type="presParOf" srcId="{B69C22BC-2BFB-4D0F-A11D-501D7FC24B1B}" destId="{98D9CC92-09D4-4A16-A99C-93EB581E257C}" srcOrd="3" destOrd="0" presId="urn:microsoft.com/office/officeart/2005/8/layout/hierarchy5"/>
    <dgm:cxn modelId="{100BEC7E-0357-4B3A-A9D9-5058FA62ECA4}" type="presParOf" srcId="{98D9CC92-09D4-4A16-A99C-93EB581E257C}" destId="{71AF1315-F0F0-4CB9-B0EE-4D65F3EE30A8}" srcOrd="0" destOrd="0" presId="urn:microsoft.com/office/officeart/2005/8/layout/hierarchy5"/>
    <dgm:cxn modelId="{CE035CA9-50D8-4AAB-8760-7741A3E38123}" type="presParOf" srcId="{98D9CC92-09D4-4A16-A99C-93EB581E257C}" destId="{F16EE3D7-A8A9-438F-A909-4B317AAA1BEC}" srcOrd="1" destOrd="0" presId="urn:microsoft.com/office/officeart/2005/8/layout/hierarchy5"/>
    <dgm:cxn modelId="{3DEAFFEB-F72E-4E49-BF49-A8C343C1A586}" type="presParOf" srcId="{B8E9CDDD-6B67-428D-8EF4-620E56817F76}" destId="{E220A374-8110-4B12-A7A2-06A609FA166B}" srcOrd="2" destOrd="0" presId="urn:microsoft.com/office/officeart/2005/8/layout/hierarchy5"/>
    <dgm:cxn modelId="{32BB5F15-0A6E-44F2-B04E-123A79EA73C5}" type="presParOf" srcId="{E220A374-8110-4B12-A7A2-06A609FA166B}" destId="{06441BD2-8E1A-4ACE-9BD2-6DD350B12D47}" srcOrd="0" destOrd="0" presId="urn:microsoft.com/office/officeart/2005/8/layout/hierarchy5"/>
    <dgm:cxn modelId="{F35E1D42-DEA1-4D7D-AF0B-7E23D7F39D06}" type="presParOf" srcId="{B8E9CDDD-6B67-428D-8EF4-620E56817F76}" destId="{958C4E2A-5797-4B81-8289-727ED524479E}" srcOrd="3" destOrd="0" presId="urn:microsoft.com/office/officeart/2005/8/layout/hierarchy5"/>
    <dgm:cxn modelId="{2AFFE17F-AE83-4E18-B173-016868CCA7D6}" type="presParOf" srcId="{958C4E2A-5797-4B81-8289-727ED524479E}" destId="{E5969290-14E9-4546-8B5E-AC2E42C4C179}" srcOrd="0" destOrd="0" presId="urn:microsoft.com/office/officeart/2005/8/layout/hierarchy5"/>
    <dgm:cxn modelId="{7FF8A9F5-A9CA-4A74-A90D-3509A4CE55C2}" type="presParOf" srcId="{958C4E2A-5797-4B81-8289-727ED524479E}" destId="{5995B301-4565-44B4-BE6A-6ECB81DEF183}" srcOrd="1" destOrd="0" presId="urn:microsoft.com/office/officeart/2005/8/layout/hierarchy5"/>
    <dgm:cxn modelId="{01A049B1-F16C-4A3D-8CA8-D4EC1E1993A1}" type="presParOf" srcId="{5995B301-4565-44B4-BE6A-6ECB81DEF183}" destId="{B2659F65-F535-469F-ACE6-C589579091A3}" srcOrd="0" destOrd="0" presId="urn:microsoft.com/office/officeart/2005/8/layout/hierarchy5"/>
    <dgm:cxn modelId="{5B591624-89C7-4A3A-AD55-2B76ABE4FE6F}" type="presParOf" srcId="{B2659F65-F535-469F-ACE6-C589579091A3}" destId="{F5C2E4F4-3EAC-447D-9030-0202584FA147}" srcOrd="0" destOrd="0" presId="urn:microsoft.com/office/officeart/2005/8/layout/hierarchy5"/>
    <dgm:cxn modelId="{7E1AE38E-9F31-451B-9E71-8C179C9AB658}" type="presParOf" srcId="{5995B301-4565-44B4-BE6A-6ECB81DEF183}" destId="{6A3CBFE1-633A-4CF4-9DEE-2EE89F4E5860}" srcOrd="1" destOrd="0" presId="urn:microsoft.com/office/officeart/2005/8/layout/hierarchy5"/>
    <dgm:cxn modelId="{3EE7B5A7-B112-4BC3-836E-2D2AACA18F23}" type="presParOf" srcId="{6A3CBFE1-633A-4CF4-9DEE-2EE89F4E5860}" destId="{25EA250C-9F5C-4B1E-BF76-09335A9F389A}" srcOrd="0" destOrd="0" presId="urn:microsoft.com/office/officeart/2005/8/layout/hierarchy5"/>
    <dgm:cxn modelId="{DCFA6AA0-4578-40F7-A2A7-E71A2B4B2960}" type="presParOf" srcId="{6A3CBFE1-633A-4CF4-9DEE-2EE89F4E5860}" destId="{CF1B94AD-7901-4977-8540-134680CEEC40}" srcOrd="1" destOrd="0" presId="urn:microsoft.com/office/officeart/2005/8/layout/hierarchy5"/>
    <dgm:cxn modelId="{FA98BEC7-71F0-4D98-80D0-281D02C105C1}" type="presParOf" srcId="{CF1B94AD-7901-4977-8540-134680CEEC40}" destId="{D5EECE16-DD15-4E88-8841-4086EFBD1D6C}" srcOrd="0" destOrd="0" presId="urn:microsoft.com/office/officeart/2005/8/layout/hierarchy5"/>
    <dgm:cxn modelId="{155DB418-426E-41CB-AEBC-2AA0F63E2AA2}" type="presParOf" srcId="{D5EECE16-DD15-4E88-8841-4086EFBD1D6C}" destId="{38AD77F1-CCAB-410A-9060-69A0C4918EF8}" srcOrd="0" destOrd="0" presId="urn:microsoft.com/office/officeart/2005/8/layout/hierarchy5"/>
    <dgm:cxn modelId="{54FB5B11-1676-40DB-9BBB-E9A9305185DE}" type="presParOf" srcId="{CF1B94AD-7901-4977-8540-134680CEEC40}" destId="{C792E0BE-99BF-428F-8487-9DAFA112F63E}" srcOrd="1" destOrd="0" presId="urn:microsoft.com/office/officeart/2005/8/layout/hierarchy5"/>
    <dgm:cxn modelId="{C6D73A36-90F3-4AD8-90EA-4F345FEF7041}" type="presParOf" srcId="{C792E0BE-99BF-428F-8487-9DAFA112F63E}" destId="{E807D0EA-DEEC-42B3-8424-15E22516AE6E}" srcOrd="0" destOrd="0" presId="urn:microsoft.com/office/officeart/2005/8/layout/hierarchy5"/>
    <dgm:cxn modelId="{8B55DFAA-FD9D-4390-8092-87AE78DE7D65}" type="presParOf" srcId="{C792E0BE-99BF-428F-8487-9DAFA112F63E}" destId="{AA787D1D-E377-47B2-8E89-F0D4247103F0}" srcOrd="1" destOrd="0" presId="urn:microsoft.com/office/officeart/2005/8/layout/hierarchy5"/>
    <dgm:cxn modelId="{4F09DD2D-1CFB-411B-AD1F-2DF09C0B8C37}" type="presParOf" srcId="{96238224-E89A-4068-8BAA-95EEDC8CC609}" destId="{E5EAAC8E-B44D-4793-9232-BEE276B74BFC}" srcOrd="1" destOrd="0" presId="urn:microsoft.com/office/officeart/2005/8/layout/hierarchy5"/>
    <dgm:cxn modelId="{70E2F350-EA93-412A-B3D6-0F62E55C5721}" type="presParOf" srcId="{E5EAAC8E-B44D-4793-9232-BEE276B74BFC}" destId="{D6AD660A-09DC-4803-8DB5-73BF94EE9FB9}" srcOrd="0" destOrd="0" presId="urn:microsoft.com/office/officeart/2005/8/layout/hierarchy5"/>
    <dgm:cxn modelId="{D3909CAB-8A2A-4FDE-8942-2F528C9DB0D0}" type="presParOf" srcId="{D6AD660A-09DC-4803-8DB5-73BF94EE9FB9}" destId="{2CCA0833-1ACE-44D1-B634-3ECDF764E77A}" srcOrd="0" destOrd="0" presId="urn:microsoft.com/office/officeart/2005/8/layout/hierarchy5"/>
    <dgm:cxn modelId="{EE322117-0DD9-429C-8223-67D014A1D94B}" type="presParOf" srcId="{D6AD660A-09DC-4803-8DB5-73BF94EE9FB9}" destId="{ADB133B0-5294-4C86-A599-0CFAD81715DD}" srcOrd="1" destOrd="0" presId="urn:microsoft.com/office/officeart/2005/8/layout/hierarchy5"/>
    <dgm:cxn modelId="{D5364CD9-9CFD-4F21-8FF6-F7A557C160E2}" type="presParOf" srcId="{E5EAAC8E-B44D-4793-9232-BEE276B74BFC}" destId="{9EBF71A3-403C-49FF-B63F-201653F11168}" srcOrd="1" destOrd="0" presId="urn:microsoft.com/office/officeart/2005/8/layout/hierarchy5"/>
    <dgm:cxn modelId="{3386F23B-7D21-4AE0-842C-6119102BAA79}" type="presParOf" srcId="{9EBF71A3-403C-49FF-B63F-201653F11168}" destId="{9B51F907-53FF-43A5-9E06-56E23B9E2152}" srcOrd="0" destOrd="0" presId="urn:microsoft.com/office/officeart/2005/8/layout/hierarchy5"/>
    <dgm:cxn modelId="{1ED06FEC-408A-4EBB-9C3A-A0C013A6BDCE}" type="presParOf" srcId="{E5EAAC8E-B44D-4793-9232-BEE276B74BFC}" destId="{36DA1EB3-51FB-421C-9240-5DCD29B4CD00}" srcOrd="2" destOrd="0" presId="urn:microsoft.com/office/officeart/2005/8/layout/hierarchy5"/>
    <dgm:cxn modelId="{7DE37B0D-C988-4285-9905-556D28267DB9}" type="presParOf" srcId="{36DA1EB3-51FB-421C-9240-5DCD29B4CD00}" destId="{C7FC1243-4D80-4F47-B8E7-EDA355375011}" srcOrd="0" destOrd="0" presId="urn:microsoft.com/office/officeart/2005/8/layout/hierarchy5"/>
    <dgm:cxn modelId="{20DF0D71-1CB4-4D14-A84C-68C6118BA293}" type="presParOf" srcId="{36DA1EB3-51FB-421C-9240-5DCD29B4CD00}" destId="{DE4519C7-D045-4B39-89F2-4C1219A9752A}" srcOrd="1" destOrd="0" presId="urn:microsoft.com/office/officeart/2005/8/layout/hierarchy5"/>
    <dgm:cxn modelId="{982A7AC6-895F-4735-9C5F-D84B73BB9338}" type="presParOf" srcId="{E5EAAC8E-B44D-4793-9232-BEE276B74BFC}" destId="{F2ACF761-7350-4F5F-9162-FCA60CBD0C84}" srcOrd="3" destOrd="0" presId="urn:microsoft.com/office/officeart/2005/8/layout/hierarchy5"/>
    <dgm:cxn modelId="{894CE46E-D8A7-4C07-B6D2-05F5B336357E}" type="presParOf" srcId="{F2ACF761-7350-4F5F-9162-FCA60CBD0C84}" destId="{0878F928-E2D9-4F9D-B7B7-7BE2A974E006}" srcOrd="0" destOrd="0" presId="urn:microsoft.com/office/officeart/2005/8/layout/hierarchy5"/>
    <dgm:cxn modelId="{A576F046-6B29-4585-9D50-E5531701C803}" type="presParOf" srcId="{E5EAAC8E-B44D-4793-9232-BEE276B74BFC}" destId="{238D6C37-66EB-4940-B380-A44030C4DE25}" srcOrd="4" destOrd="0" presId="urn:microsoft.com/office/officeart/2005/8/layout/hierarchy5"/>
    <dgm:cxn modelId="{7252F283-CB1B-42B1-88FD-758534DEFAD4}" type="presParOf" srcId="{238D6C37-66EB-4940-B380-A44030C4DE25}" destId="{316068B3-DE2E-4B89-A763-0C0E9CB8A2E7}" srcOrd="0" destOrd="0" presId="urn:microsoft.com/office/officeart/2005/8/layout/hierarchy5"/>
    <dgm:cxn modelId="{03E670EE-4288-4CD9-AE51-85EE0EC3B3EB}" type="presParOf" srcId="{238D6C37-66EB-4940-B380-A44030C4DE25}" destId="{33D8BF50-5EF0-44E4-A9F0-CA789654634E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068B3-DE2E-4B89-A763-0C0E9CB8A2E7}">
      <dsp:nvSpPr>
        <dsp:cNvPr id="0" name=""/>
        <dsp:cNvSpPr/>
      </dsp:nvSpPr>
      <dsp:spPr>
        <a:xfrm>
          <a:off x="3724016" y="0"/>
          <a:ext cx="1564992" cy="47525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/>
            <a:t>Equipment</a:t>
          </a:r>
          <a:endParaRPr lang="fr-BE" sz="2200" kern="1200" dirty="0"/>
        </a:p>
      </dsp:txBody>
      <dsp:txXfrm>
        <a:off x="3724016" y="0"/>
        <a:ext cx="1564992" cy="1425758"/>
      </dsp:txXfrm>
    </dsp:sp>
    <dsp:sp modelId="{C7FC1243-4D80-4F47-B8E7-EDA355375011}">
      <dsp:nvSpPr>
        <dsp:cNvPr id="0" name=""/>
        <dsp:cNvSpPr/>
      </dsp:nvSpPr>
      <dsp:spPr>
        <a:xfrm>
          <a:off x="1898191" y="0"/>
          <a:ext cx="1564992" cy="47525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/>
            <a:t>Site</a:t>
          </a:r>
          <a:endParaRPr lang="fr-BE" sz="2200" kern="1200" dirty="0"/>
        </a:p>
      </dsp:txBody>
      <dsp:txXfrm>
        <a:off x="1898191" y="0"/>
        <a:ext cx="1564992" cy="1425758"/>
      </dsp:txXfrm>
    </dsp:sp>
    <dsp:sp modelId="{2CCA0833-1ACE-44D1-B634-3ECDF764E77A}">
      <dsp:nvSpPr>
        <dsp:cNvPr id="0" name=""/>
        <dsp:cNvSpPr/>
      </dsp:nvSpPr>
      <dsp:spPr>
        <a:xfrm>
          <a:off x="5491791" y="0"/>
          <a:ext cx="1564992" cy="47525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/>
            <a:t>Tracing test</a:t>
          </a:r>
          <a:endParaRPr lang="fr-BE" sz="2200" kern="1200" dirty="0"/>
        </a:p>
      </dsp:txBody>
      <dsp:txXfrm>
        <a:off x="5491791" y="0"/>
        <a:ext cx="1564992" cy="1425758"/>
      </dsp:txXfrm>
    </dsp:sp>
    <dsp:sp modelId="{11878959-02BC-4AF2-8620-153FCCAEDDB6}">
      <dsp:nvSpPr>
        <dsp:cNvPr id="0" name=""/>
        <dsp:cNvSpPr/>
      </dsp:nvSpPr>
      <dsp:spPr>
        <a:xfrm>
          <a:off x="202782" y="2949262"/>
          <a:ext cx="1304160" cy="65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ERT Study</a:t>
          </a:r>
          <a:endParaRPr lang="fr-BE" sz="2100" kern="1200" dirty="0"/>
        </a:p>
      </dsp:txBody>
      <dsp:txXfrm>
        <a:off x="221881" y="2968361"/>
        <a:ext cx="1265962" cy="613882"/>
      </dsp:txXfrm>
    </dsp:sp>
    <dsp:sp modelId="{24F456C7-1F41-43E5-9D54-9FC951CFCDE0}">
      <dsp:nvSpPr>
        <dsp:cNvPr id="0" name=""/>
        <dsp:cNvSpPr/>
      </dsp:nvSpPr>
      <dsp:spPr>
        <a:xfrm rot="18103853">
          <a:off x="1271830" y="2841139"/>
          <a:ext cx="991888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991888" y="123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1742978" y="2828690"/>
        <a:ext cx="49594" cy="49594"/>
      </dsp:txXfrm>
    </dsp:sp>
    <dsp:sp modelId="{AF3CD4D8-48EF-4AF3-A5DD-D3CE01E73E6A}">
      <dsp:nvSpPr>
        <dsp:cNvPr id="0" name=""/>
        <dsp:cNvSpPr/>
      </dsp:nvSpPr>
      <dsp:spPr>
        <a:xfrm>
          <a:off x="2028607" y="2105633"/>
          <a:ext cx="1304160" cy="65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Forest</a:t>
          </a:r>
          <a:endParaRPr lang="fr-BE" sz="2100" kern="1200" dirty="0"/>
        </a:p>
      </dsp:txBody>
      <dsp:txXfrm>
        <a:off x="2047706" y="2124732"/>
        <a:ext cx="1265962" cy="613882"/>
      </dsp:txXfrm>
    </dsp:sp>
    <dsp:sp modelId="{A8B171C2-087A-4096-8D06-D59BFA2540DB}">
      <dsp:nvSpPr>
        <dsp:cNvPr id="0" name=""/>
        <dsp:cNvSpPr/>
      </dsp:nvSpPr>
      <dsp:spPr>
        <a:xfrm rot="18770822">
          <a:off x="3210047" y="2138115"/>
          <a:ext cx="767104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767104" y="12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3574422" y="2131286"/>
        <a:ext cx="38355" cy="38355"/>
      </dsp:txXfrm>
    </dsp:sp>
    <dsp:sp modelId="{64C4F504-FF8E-4E8C-AE51-6633DA2052DA}">
      <dsp:nvSpPr>
        <dsp:cNvPr id="0" name=""/>
        <dsp:cNvSpPr/>
      </dsp:nvSpPr>
      <dsp:spPr>
        <a:xfrm>
          <a:off x="3854432" y="1543214"/>
          <a:ext cx="1304160" cy="65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Terrameter LS</a:t>
          </a:r>
          <a:endParaRPr lang="fr-BE" sz="2100" kern="1200" dirty="0"/>
        </a:p>
      </dsp:txBody>
      <dsp:txXfrm>
        <a:off x="3873531" y="1562313"/>
        <a:ext cx="1265962" cy="613882"/>
      </dsp:txXfrm>
    </dsp:sp>
    <dsp:sp modelId="{4F4D4C92-3280-433C-9DF9-65DE9BEB13E5}">
      <dsp:nvSpPr>
        <dsp:cNvPr id="0" name=""/>
        <dsp:cNvSpPr/>
      </dsp:nvSpPr>
      <dsp:spPr>
        <a:xfrm>
          <a:off x="5158592" y="1856905"/>
          <a:ext cx="458034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458034" y="12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5376158" y="1857803"/>
        <a:ext cx="22901" cy="22901"/>
      </dsp:txXfrm>
    </dsp:sp>
    <dsp:sp modelId="{F277C0CF-6ABF-43AE-BFFE-055E3EBC4CA9}">
      <dsp:nvSpPr>
        <dsp:cNvPr id="0" name=""/>
        <dsp:cNvSpPr/>
      </dsp:nvSpPr>
      <dsp:spPr>
        <a:xfrm>
          <a:off x="5616626" y="1543214"/>
          <a:ext cx="1304160" cy="65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No</a:t>
          </a:r>
          <a:endParaRPr lang="fr-BE" sz="2100" kern="1200" dirty="0"/>
        </a:p>
      </dsp:txBody>
      <dsp:txXfrm>
        <a:off x="5635725" y="1562313"/>
        <a:ext cx="1265962" cy="613882"/>
      </dsp:txXfrm>
    </dsp:sp>
    <dsp:sp modelId="{2C6BA012-FDB2-4AB9-BDFA-32C81E0CA9C5}">
      <dsp:nvSpPr>
        <dsp:cNvPr id="0" name=""/>
        <dsp:cNvSpPr/>
      </dsp:nvSpPr>
      <dsp:spPr>
        <a:xfrm rot="2829178">
          <a:off x="3210047" y="2700534"/>
          <a:ext cx="767104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767104" y="12348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3574422" y="2693705"/>
        <a:ext cx="38355" cy="38355"/>
      </dsp:txXfrm>
    </dsp:sp>
    <dsp:sp modelId="{F1573B88-3624-4CBD-9202-EB4056ECDD25}">
      <dsp:nvSpPr>
        <dsp:cNvPr id="0" name=""/>
        <dsp:cNvSpPr/>
      </dsp:nvSpPr>
      <dsp:spPr>
        <a:xfrm>
          <a:off x="3854432" y="2668052"/>
          <a:ext cx="1304160" cy="652080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>
              <a:noFill/>
            </a:rPr>
            <a:t>DAS-1</a:t>
          </a:r>
          <a:endParaRPr lang="fr-BE" sz="2100" kern="1200" dirty="0">
            <a:noFill/>
          </a:endParaRPr>
        </a:p>
      </dsp:txBody>
      <dsp:txXfrm>
        <a:off x="3873531" y="2687151"/>
        <a:ext cx="1265962" cy="613882"/>
      </dsp:txXfrm>
    </dsp:sp>
    <dsp:sp modelId="{8EA7E0F9-387B-46C9-A15E-9A88A7BC6803}">
      <dsp:nvSpPr>
        <dsp:cNvPr id="0" name=""/>
        <dsp:cNvSpPr/>
      </dsp:nvSpPr>
      <dsp:spPr>
        <a:xfrm rot="19241778">
          <a:off x="5091645" y="2794270"/>
          <a:ext cx="591929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591929" y="12348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5372811" y="2791821"/>
        <a:ext cx="29596" cy="29596"/>
      </dsp:txXfrm>
    </dsp:sp>
    <dsp:sp modelId="{2718E8BE-6B3A-4159-90E2-1BE487566216}">
      <dsp:nvSpPr>
        <dsp:cNvPr id="0" name=""/>
        <dsp:cNvSpPr/>
      </dsp:nvSpPr>
      <dsp:spPr>
        <a:xfrm>
          <a:off x="5616626" y="2293106"/>
          <a:ext cx="1304160" cy="652080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>
              <a:noFill/>
            </a:rPr>
            <a:t>No</a:t>
          </a:r>
          <a:endParaRPr lang="fr-BE" sz="2100" kern="1200" dirty="0">
            <a:noFill/>
          </a:endParaRPr>
        </a:p>
      </dsp:txBody>
      <dsp:txXfrm>
        <a:off x="5635725" y="2312205"/>
        <a:ext cx="1265962" cy="613882"/>
      </dsp:txXfrm>
    </dsp:sp>
    <dsp:sp modelId="{C84D35F2-1D0F-45CD-8814-90C266E41648}">
      <dsp:nvSpPr>
        <dsp:cNvPr id="0" name=""/>
        <dsp:cNvSpPr/>
      </dsp:nvSpPr>
      <dsp:spPr>
        <a:xfrm rot="2358222">
          <a:off x="5091645" y="3169217"/>
          <a:ext cx="591929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591929" y="12348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5372811" y="3166767"/>
        <a:ext cx="29596" cy="29596"/>
      </dsp:txXfrm>
    </dsp:sp>
    <dsp:sp modelId="{71AF1315-F0F0-4CB9-B0EE-4D65F3EE30A8}">
      <dsp:nvSpPr>
        <dsp:cNvPr id="0" name=""/>
        <dsp:cNvSpPr/>
      </dsp:nvSpPr>
      <dsp:spPr>
        <a:xfrm>
          <a:off x="5616626" y="3042998"/>
          <a:ext cx="1304160" cy="652080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>
              <a:noFill/>
            </a:rPr>
            <a:t>Saline tracer</a:t>
          </a:r>
          <a:endParaRPr lang="fr-BE" sz="2100" kern="1200" dirty="0">
            <a:noFill/>
          </a:endParaRPr>
        </a:p>
      </dsp:txBody>
      <dsp:txXfrm>
        <a:off x="5635725" y="3062097"/>
        <a:ext cx="1265962" cy="613882"/>
      </dsp:txXfrm>
    </dsp:sp>
    <dsp:sp modelId="{E220A374-8110-4B12-A7A2-06A609FA166B}">
      <dsp:nvSpPr>
        <dsp:cNvPr id="0" name=""/>
        <dsp:cNvSpPr/>
      </dsp:nvSpPr>
      <dsp:spPr>
        <a:xfrm rot="3496147">
          <a:off x="1271830" y="3684768"/>
          <a:ext cx="991888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991888" y="12348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1742978" y="3672319"/>
        <a:ext cx="49594" cy="49594"/>
      </dsp:txXfrm>
    </dsp:sp>
    <dsp:sp modelId="{E5969290-14E9-4546-8B5E-AC2E42C4C179}">
      <dsp:nvSpPr>
        <dsp:cNvPr id="0" name=""/>
        <dsp:cNvSpPr/>
      </dsp:nvSpPr>
      <dsp:spPr>
        <a:xfrm>
          <a:off x="2028607" y="3792890"/>
          <a:ext cx="1304160" cy="652080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>
              <a:noFill/>
            </a:rPr>
            <a:t>Pasture</a:t>
          </a:r>
          <a:endParaRPr lang="fr-BE" sz="2100" kern="1200" dirty="0">
            <a:noFill/>
          </a:endParaRPr>
        </a:p>
      </dsp:txBody>
      <dsp:txXfrm>
        <a:off x="2047706" y="3811989"/>
        <a:ext cx="1265962" cy="613882"/>
      </dsp:txXfrm>
    </dsp:sp>
    <dsp:sp modelId="{B2659F65-F535-469F-ACE6-C589579091A3}">
      <dsp:nvSpPr>
        <dsp:cNvPr id="0" name=""/>
        <dsp:cNvSpPr/>
      </dsp:nvSpPr>
      <dsp:spPr>
        <a:xfrm>
          <a:off x="3332767" y="4106582"/>
          <a:ext cx="521664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521664" y="12348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3580558" y="4105889"/>
        <a:ext cx="26083" cy="26083"/>
      </dsp:txXfrm>
    </dsp:sp>
    <dsp:sp modelId="{25EA250C-9F5C-4B1E-BF76-09335A9F389A}">
      <dsp:nvSpPr>
        <dsp:cNvPr id="0" name=""/>
        <dsp:cNvSpPr/>
      </dsp:nvSpPr>
      <dsp:spPr>
        <a:xfrm>
          <a:off x="3854432" y="3792890"/>
          <a:ext cx="1304160" cy="652080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>
              <a:noFill/>
            </a:rPr>
            <a:t>DAS-1</a:t>
          </a:r>
          <a:endParaRPr lang="fr-BE" sz="2100" kern="1200" dirty="0">
            <a:noFill/>
          </a:endParaRPr>
        </a:p>
      </dsp:txBody>
      <dsp:txXfrm>
        <a:off x="3873531" y="3811989"/>
        <a:ext cx="1265962" cy="613882"/>
      </dsp:txXfrm>
    </dsp:sp>
    <dsp:sp modelId="{D5EECE16-DD15-4E88-8841-4086EFBD1D6C}">
      <dsp:nvSpPr>
        <dsp:cNvPr id="0" name=""/>
        <dsp:cNvSpPr/>
      </dsp:nvSpPr>
      <dsp:spPr>
        <a:xfrm>
          <a:off x="5158592" y="4106582"/>
          <a:ext cx="458034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458034" y="12348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5376158" y="4107480"/>
        <a:ext cx="22901" cy="22901"/>
      </dsp:txXfrm>
    </dsp:sp>
    <dsp:sp modelId="{E807D0EA-DEEC-42B3-8424-15E22516AE6E}">
      <dsp:nvSpPr>
        <dsp:cNvPr id="0" name=""/>
        <dsp:cNvSpPr/>
      </dsp:nvSpPr>
      <dsp:spPr>
        <a:xfrm>
          <a:off x="5616626" y="3792890"/>
          <a:ext cx="1304160" cy="652080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>
              <a:noFill/>
            </a:rPr>
            <a:t>Saline tracer</a:t>
          </a:r>
          <a:endParaRPr lang="fr-BE" sz="2100" kern="1200" dirty="0">
            <a:noFill/>
          </a:endParaRPr>
        </a:p>
      </dsp:txBody>
      <dsp:txXfrm>
        <a:off x="5635725" y="3811989"/>
        <a:ext cx="1265962" cy="6138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068B3-DE2E-4B89-A763-0C0E9CB8A2E7}">
      <dsp:nvSpPr>
        <dsp:cNvPr id="0" name=""/>
        <dsp:cNvSpPr/>
      </dsp:nvSpPr>
      <dsp:spPr>
        <a:xfrm>
          <a:off x="3724016" y="0"/>
          <a:ext cx="1564992" cy="47525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/>
            <a:t>Equipment</a:t>
          </a:r>
          <a:endParaRPr lang="fr-BE" sz="2200" kern="1200" dirty="0"/>
        </a:p>
      </dsp:txBody>
      <dsp:txXfrm>
        <a:off x="3724016" y="0"/>
        <a:ext cx="1564992" cy="1425758"/>
      </dsp:txXfrm>
    </dsp:sp>
    <dsp:sp modelId="{C7FC1243-4D80-4F47-B8E7-EDA355375011}">
      <dsp:nvSpPr>
        <dsp:cNvPr id="0" name=""/>
        <dsp:cNvSpPr/>
      </dsp:nvSpPr>
      <dsp:spPr>
        <a:xfrm>
          <a:off x="1898191" y="0"/>
          <a:ext cx="1564992" cy="47525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/>
            <a:t>Site</a:t>
          </a:r>
          <a:endParaRPr lang="fr-BE" sz="2200" kern="1200" dirty="0"/>
        </a:p>
      </dsp:txBody>
      <dsp:txXfrm>
        <a:off x="1898191" y="0"/>
        <a:ext cx="1564992" cy="1425758"/>
      </dsp:txXfrm>
    </dsp:sp>
    <dsp:sp modelId="{2CCA0833-1ACE-44D1-B634-3ECDF764E77A}">
      <dsp:nvSpPr>
        <dsp:cNvPr id="0" name=""/>
        <dsp:cNvSpPr/>
      </dsp:nvSpPr>
      <dsp:spPr>
        <a:xfrm>
          <a:off x="5491791" y="0"/>
          <a:ext cx="1564992" cy="47525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/>
            <a:t>Tracing test</a:t>
          </a:r>
          <a:endParaRPr lang="fr-BE" sz="2200" kern="1200" dirty="0"/>
        </a:p>
      </dsp:txBody>
      <dsp:txXfrm>
        <a:off x="5491791" y="0"/>
        <a:ext cx="1564992" cy="1425758"/>
      </dsp:txXfrm>
    </dsp:sp>
    <dsp:sp modelId="{11878959-02BC-4AF2-8620-153FCCAEDDB6}">
      <dsp:nvSpPr>
        <dsp:cNvPr id="0" name=""/>
        <dsp:cNvSpPr/>
      </dsp:nvSpPr>
      <dsp:spPr>
        <a:xfrm>
          <a:off x="202782" y="2949262"/>
          <a:ext cx="1304160" cy="65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ERT Study</a:t>
          </a:r>
          <a:endParaRPr lang="fr-BE" sz="2100" kern="1200" dirty="0"/>
        </a:p>
      </dsp:txBody>
      <dsp:txXfrm>
        <a:off x="221881" y="2968361"/>
        <a:ext cx="1265962" cy="613882"/>
      </dsp:txXfrm>
    </dsp:sp>
    <dsp:sp modelId="{24F456C7-1F41-43E5-9D54-9FC951CFCDE0}">
      <dsp:nvSpPr>
        <dsp:cNvPr id="0" name=""/>
        <dsp:cNvSpPr/>
      </dsp:nvSpPr>
      <dsp:spPr>
        <a:xfrm rot="18103853">
          <a:off x="1271830" y="2841139"/>
          <a:ext cx="991888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991888" y="123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1742978" y="2828690"/>
        <a:ext cx="49594" cy="49594"/>
      </dsp:txXfrm>
    </dsp:sp>
    <dsp:sp modelId="{AF3CD4D8-48EF-4AF3-A5DD-D3CE01E73E6A}">
      <dsp:nvSpPr>
        <dsp:cNvPr id="0" name=""/>
        <dsp:cNvSpPr/>
      </dsp:nvSpPr>
      <dsp:spPr>
        <a:xfrm>
          <a:off x="2028607" y="2105633"/>
          <a:ext cx="1304160" cy="65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Forest</a:t>
          </a:r>
          <a:endParaRPr lang="fr-BE" sz="2100" kern="1200" dirty="0"/>
        </a:p>
      </dsp:txBody>
      <dsp:txXfrm>
        <a:off x="2047706" y="2124732"/>
        <a:ext cx="1265962" cy="613882"/>
      </dsp:txXfrm>
    </dsp:sp>
    <dsp:sp modelId="{A8B171C2-087A-4096-8D06-D59BFA2540DB}">
      <dsp:nvSpPr>
        <dsp:cNvPr id="0" name=""/>
        <dsp:cNvSpPr/>
      </dsp:nvSpPr>
      <dsp:spPr>
        <a:xfrm rot="18770822">
          <a:off x="3210047" y="2138115"/>
          <a:ext cx="767104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767104" y="12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3574422" y="2131286"/>
        <a:ext cx="38355" cy="38355"/>
      </dsp:txXfrm>
    </dsp:sp>
    <dsp:sp modelId="{64C4F504-FF8E-4E8C-AE51-6633DA2052DA}">
      <dsp:nvSpPr>
        <dsp:cNvPr id="0" name=""/>
        <dsp:cNvSpPr/>
      </dsp:nvSpPr>
      <dsp:spPr>
        <a:xfrm>
          <a:off x="3854432" y="1543214"/>
          <a:ext cx="1304160" cy="65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Terrameter LS</a:t>
          </a:r>
          <a:endParaRPr lang="fr-BE" sz="2100" kern="1200" dirty="0"/>
        </a:p>
      </dsp:txBody>
      <dsp:txXfrm>
        <a:off x="3873531" y="1562313"/>
        <a:ext cx="1265962" cy="613882"/>
      </dsp:txXfrm>
    </dsp:sp>
    <dsp:sp modelId="{4F4D4C92-3280-433C-9DF9-65DE9BEB13E5}">
      <dsp:nvSpPr>
        <dsp:cNvPr id="0" name=""/>
        <dsp:cNvSpPr/>
      </dsp:nvSpPr>
      <dsp:spPr>
        <a:xfrm>
          <a:off x="5158592" y="1856905"/>
          <a:ext cx="458034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458034" y="12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5376158" y="1857803"/>
        <a:ext cx="22901" cy="22901"/>
      </dsp:txXfrm>
    </dsp:sp>
    <dsp:sp modelId="{F277C0CF-6ABF-43AE-BFFE-055E3EBC4CA9}">
      <dsp:nvSpPr>
        <dsp:cNvPr id="0" name=""/>
        <dsp:cNvSpPr/>
      </dsp:nvSpPr>
      <dsp:spPr>
        <a:xfrm>
          <a:off x="5616626" y="1543214"/>
          <a:ext cx="1304160" cy="65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No</a:t>
          </a:r>
          <a:endParaRPr lang="fr-BE" sz="2100" kern="1200" dirty="0"/>
        </a:p>
      </dsp:txBody>
      <dsp:txXfrm>
        <a:off x="5635725" y="1562313"/>
        <a:ext cx="1265962" cy="613882"/>
      </dsp:txXfrm>
    </dsp:sp>
    <dsp:sp modelId="{2C6BA012-FDB2-4AB9-BDFA-32C81E0CA9C5}">
      <dsp:nvSpPr>
        <dsp:cNvPr id="0" name=""/>
        <dsp:cNvSpPr/>
      </dsp:nvSpPr>
      <dsp:spPr>
        <a:xfrm rot="2829178">
          <a:off x="3210047" y="2700534"/>
          <a:ext cx="767104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767104" y="12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3574422" y="2693705"/>
        <a:ext cx="38355" cy="38355"/>
      </dsp:txXfrm>
    </dsp:sp>
    <dsp:sp modelId="{F1573B88-3624-4CBD-9202-EB4056ECDD25}">
      <dsp:nvSpPr>
        <dsp:cNvPr id="0" name=""/>
        <dsp:cNvSpPr/>
      </dsp:nvSpPr>
      <dsp:spPr>
        <a:xfrm>
          <a:off x="3854432" y="2668052"/>
          <a:ext cx="1304160" cy="65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DAS-1</a:t>
          </a:r>
          <a:endParaRPr lang="fr-BE" sz="2100" kern="1200" dirty="0"/>
        </a:p>
      </dsp:txBody>
      <dsp:txXfrm>
        <a:off x="3873531" y="2687151"/>
        <a:ext cx="1265962" cy="613882"/>
      </dsp:txXfrm>
    </dsp:sp>
    <dsp:sp modelId="{8EA7E0F9-387B-46C9-A15E-9A88A7BC6803}">
      <dsp:nvSpPr>
        <dsp:cNvPr id="0" name=""/>
        <dsp:cNvSpPr/>
      </dsp:nvSpPr>
      <dsp:spPr>
        <a:xfrm rot="19241778">
          <a:off x="5091645" y="2794270"/>
          <a:ext cx="591929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591929" y="12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5372811" y="2791821"/>
        <a:ext cx="29596" cy="29596"/>
      </dsp:txXfrm>
    </dsp:sp>
    <dsp:sp modelId="{2718E8BE-6B3A-4159-90E2-1BE487566216}">
      <dsp:nvSpPr>
        <dsp:cNvPr id="0" name=""/>
        <dsp:cNvSpPr/>
      </dsp:nvSpPr>
      <dsp:spPr>
        <a:xfrm>
          <a:off x="5616626" y="2293106"/>
          <a:ext cx="1304160" cy="65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No</a:t>
          </a:r>
          <a:endParaRPr lang="fr-BE" sz="2100" kern="1200" dirty="0"/>
        </a:p>
      </dsp:txBody>
      <dsp:txXfrm>
        <a:off x="5635725" y="2312205"/>
        <a:ext cx="1265962" cy="613882"/>
      </dsp:txXfrm>
    </dsp:sp>
    <dsp:sp modelId="{C84D35F2-1D0F-45CD-8814-90C266E41648}">
      <dsp:nvSpPr>
        <dsp:cNvPr id="0" name=""/>
        <dsp:cNvSpPr/>
      </dsp:nvSpPr>
      <dsp:spPr>
        <a:xfrm rot="2358222">
          <a:off x="5091645" y="3169217"/>
          <a:ext cx="591929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591929" y="12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5372811" y="3166767"/>
        <a:ext cx="29596" cy="29596"/>
      </dsp:txXfrm>
    </dsp:sp>
    <dsp:sp modelId="{71AF1315-F0F0-4CB9-B0EE-4D65F3EE30A8}">
      <dsp:nvSpPr>
        <dsp:cNvPr id="0" name=""/>
        <dsp:cNvSpPr/>
      </dsp:nvSpPr>
      <dsp:spPr>
        <a:xfrm>
          <a:off x="5616626" y="3042998"/>
          <a:ext cx="1304160" cy="65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Saline tracer</a:t>
          </a:r>
          <a:endParaRPr lang="fr-BE" sz="2100" kern="1200" dirty="0"/>
        </a:p>
      </dsp:txBody>
      <dsp:txXfrm>
        <a:off x="5635725" y="3062097"/>
        <a:ext cx="1265962" cy="613882"/>
      </dsp:txXfrm>
    </dsp:sp>
    <dsp:sp modelId="{E220A374-8110-4B12-A7A2-06A609FA166B}">
      <dsp:nvSpPr>
        <dsp:cNvPr id="0" name=""/>
        <dsp:cNvSpPr/>
      </dsp:nvSpPr>
      <dsp:spPr>
        <a:xfrm rot="3496147">
          <a:off x="1271830" y="3684768"/>
          <a:ext cx="991888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991888" y="12348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1742978" y="3672319"/>
        <a:ext cx="49594" cy="49594"/>
      </dsp:txXfrm>
    </dsp:sp>
    <dsp:sp modelId="{E5969290-14E9-4546-8B5E-AC2E42C4C179}">
      <dsp:nvSpPr>
        <dsp:cNvPr id="0" name=""/>
        <dsp:cNvSpPr/>
      </dsp:nvSpPr>
      <dsp:spPr>
        <a:xfrm>
          <a:off x="2028607" y="3792890"/>
          <a:ext cx="1304160" cy="652080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>
              <a:noFill/>
            </a:rPr>
            <a:t>Pasture</a:t>
          </a:r>
          <a:endParaRPr lang="fr-BE" sz="2100" kern="1200" dirty="0">
            <a:noFill/>
          </a:endParaRPr>
        </a:p>
      </dsp:txBody>
      <dsp:txXfrm>
        <a:off x="2047706" y="3811989"/>
        <a:ext cx="1265962" cy="613882"/>
      </dsp:txXfrm>
    </dsp:sp>
    <dsp:sp modelId="{B2659F65-F535-469F-ACE6-C589579091A3}">
      <dsp:nvSpPr>
        <dsp:cNvPr id="0" name=""/>
        <dsp:cNvSpPr/>
      </dsp:nvSpPr>
      <dsp:spPr>
        <a:xfrm>
          <a:off x="3332767" y="4106582"/>
          <a:ext cx="521664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521664" y="12348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3580558" y="4105889"/>
        <a:ext cx="26083" cy="26083"/>
      </dsp:txXfrm>
    </dsp:sp>
    <dsp:sp modelId="{25EA250C-9F5C-4B1E-BF76-09335A9F389A}">
      <dsp:nvSpPr>
        <dsp:cNvPr id="0" name=""/>
        <dsp:cNvSpPr/>
      </dsp:nvSpPr>
      <dsp:spPr>
        <a:xfrm>
          <a:off x="3854432" y="3792890"/>
          <a:ext cx="1304160" cy="652080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>
              <a:noFill/>
            </a:rPr>
            <a:t>DAS-1</a:t>
          </a:r>
          <a:endParaRPr lang="fr-BE" sz="2100" kern="1200" dirty="0">
            <a:noFill/>
          </a:endParaRPr>
        </a:p>
      </dsp:txBody>
      <dsp:txXfrm>
        <a:off x="3873531" y="3811989"/>
        <a:ext cx="1265962" cy="613882"/>
      </dsp:txXfrm>
    </dsp:sp>
    <dsp:sp modelId="{D5EECE16-DD15-4E88-8841-4086EFBD1D6C}">
      <dsp:nvSpPr>
        <dsp:cNvPr id="0" name=""/>
        <dsp:cNvSpPr/>
      </dsp:nvSpPr>
      <dsp:spPr>
        <a:xfrm>
          <a:off x="5158592" y="4106582"/>
          <a:ext cx="458034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458034" y="12348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5376158" y="4107480"/>
        <a:ext cx="22901" cy="22901"/>
      </dsp:txXfrm>
    </dsp:sp>
    <dsp:sp modelId="{E807D0EA-DEEC-42B3-8424-15E22516AE6E}">
      <dsp:nvSpPr>
        <dsp:cNvPr id="0" name=""/>
        <dsp:cNvSpPr/>
      </dsp:nvSpPr>
      <dsp:spPr>
        <a:xfrm>
          <a:off x="5616626" y="3792890"/>
          <a:ext cx="1304160" cy="652080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>
              <a:noFill/>
            </a:rPr>
            <a:t>Saline tracer</a:t>
          </a:r>
          <a:endParaRPr lang="fr-BE" sz="2100" kern="1200" dirty="0">
            <a:noFill/>
          </a:endParaRPr>
        </a:p>
      </dsp:txBody>
      <dsp:txXfrm>
        <a:off x="5635725" y="3811989"/>
        <a:ext cx="1265962" cy="6138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068B3-DE2E-4B89-A763-0C0E9CB8A2E7}">
      <dsp:nvSpPr>
        <dsp:cNvPr id="0" name=""/>
        <dsp:cNvSpPr/>
      </dsp:nvSpPr>
      <dsp:spPr>
        <a:xfrm>
          <a:off x="3724016" y="0"/>
          <a:ext cx="1564992" cy="47525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/>
            <a:t>Equipment</a:t>
          </a:r>
          <a:endParaRPr lang="fr-BE" sz="2200" kern="1200" dirty="0"/>
        </a:p>
      </dsp:txBody>
      <dsp:txXfrm>
        <a:off x="3724016" y="0"/>
        <a:ext cx="1564992" cy="1425758"/>
      </dsp:txXfrm>
    </dsp:sp>
    <dsp:sp modelId="{C7FC1243-4D80-4F47-B8E7-EDA355375011}">
      <dsp:nvSpPr>
        <dsp:cNvPr id="0" name=""/>
        <dsp:cNvSpPr/>
      </dsp:nvSpPr>
      <dsp:spPr>
        <a:xfrm>
          <a:off x="1898191" y="0"/>
          <a:ext cx="1564992" cy="47525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/>
            <a:t>Site</a:t>
          </a:r>
          <a:endParaRPr lang="fr-BE" sz="2200" kern="1200" dirty="0"/>
        </a:p>
      </dsp:txBody>
      <dsp:txXfrm>
        <a:off x="1898191" y="0"/>
        <a:ext cx="1564992" cy="1425758"/>
      </dsp:txXfrm>
    </dsp:sp>
    <dsp:sp modelId="{2CCA0833-1ACE-44D1-B634-3ECDF764E77A}">
      <dsp:nvSpPr>
        <dsp:cNvPr id="0" name=""/>
        <dsp:cNvSpPr/>
      </dsp:nvSpPr>
      <dsp:spPr>
        <a:xfrm>
          <a:off x="5491791" y="0"/>
          <a:ext cx="1564992" cy="47525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/>
            <a:t>Tracing test</a:t>
          </a:r>
          <a:endParaRPr lang="fr-BE" sz="2200" kern="1200" dirty="0"/>
        </a:p>
      </dsp:txBody>
      <dsp:txXfrm>
        <a:off x="5491791" y="0"/>
        <a:ext cx="1564992" cy="1425758"/>
      </dsp:txXfrm>
    </dsp:sp>
    <dsp:sp modelId="{11878959-02BC-4AF2-8620-153FCCAEDDB6}">
      <dsp:nvSpPr>
        <dsp:cNvPr id="0" name=""/>
        <dsp:cNvSpPr/>
      </dsp:nvSpPr>
      <dsp:spPr>
        <a:xfrm>
          <a:off x="202782" y="2949262"/>
          <a:ext cx="1304160" cy="65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ERT Study</a:t>
          </a:r>
          <a:endParaRPr lang="fr-BE" sz="2100" kern="1200" dirty="0"/>
        </a:p>
      </dsp:txBody>
      <dsp:txXfrm>
        <a:off x="221881" y="2968361"/>
        <a:ext cx="1265962" cy="613882"/>
      </dsp:txXfrm>
    </dsp:sp>
    <dsp:sp modelId="{24F456C7-1F41-43E5-9D54-9FC951CFCDE0}">
      <dsp:nvSpPr>
        <dsp:cNvPr id="0" name=""/>
        <dsp:cNvSpPr/>
      </dsp:nvSpPr>
      <dsp:spPr>
        <a:xfrm rot="18103853">
          <a:off x="1271830" y="2841139"/>
          <a:ext cx="991888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991888" y="123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1742978" y="2828690"/>
        <a:ext cx="49594" cy="49594"/>
      </dsp:txXfrm>
    </dsp:sp>
    <dsp:sp modelId="{AF3CD4D8-48EF-4AF3-A5DD-D3CE01E73E6A}">
      <dsp:nvSpPr>
        <dsp:cNvPr id="0" name=""/>
        <dsp:cNvSpPr/>
      </dsp:nvSpPr>
      <dsp:spPr>
        <a:xfrm>
          <a:off x="2028607" y="2105633"/>
          <a:ext cx="1304160" cy="65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Forest</a:t>
          </a:r>
          <a:endParaRPr lang="fr-BE" sz="2100" kern="1200" dirty="0"/>
        </a:p>
      </dsp:txBody>
      <dsp:txXfrm>
        <a:off x="2047706" y="2124732"/>
        <a:ext cx="1265962" cy="613882"/>
      </dsp:txXfrm>
    </dsp:sp>
    <dsp:sp modelId="{A8B171C2-087A-4096-8D06-D59BFA2540DB}">
      <dsp:nvSpPr>
        <dsp:cNvPr id="0" name=""/>
        <dsp:cNvSpPr/>
      </dsp:nvSpPr>
      <dsp:spPr>
        <a:xfrm rot="18770822">
          <a:off x="3210047" y="2138115"/>
          <a:ext cx="767104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767104" y="12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3574422" y="2131286"/>
        <a:ext cx="38355" cy="38355"/>
      </dsp:txXfrm>
    </dsp:sp>
    <dsp:sp modelId="{64C4F504-FF8E-4E8C-AE51-6633DA2052DA}">
      <dsp:nvSpPr>
        <dsp:cNvPr id="0" name=""/>
        <dsp:cNvSpPr/>
      </dsp:nvSpPr>
      <dsp:spPr>
        <a:xfrm>
          <a:off x="3854432" y="1543214"/>
          <a:ext cx="1304160" cy="65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Terrameter LS</a:t>
          </a:r>
          <a:endParaRPr lang="fr-BE" sz="2100" kern="1200" dirty="0"/>
        </a:p>
      </dsp:txBody>
      <dsp:txXfrm>
        <a:off x="3873531" y="1562313"/>
        <a:ext cx="1265962" cy="613882"/>
      </dsp:txXfrm>
    </dsp:sp>
    <dsp:sp modelId="{4F4D4C92-3280-433C-9DF9-65DE9BEB13E5}">
      <dsp:nvSpPr>
        <dsp:cNvPr id="0" name=""/>
        <dsp:cNvSpPr/>
      </dsp:nvSpPr>
      <dsp:spPr>
        <a:xfrm>
          <a:off x="5158592" y="1856905"/>
          <a:ext cx="458034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458034" y="12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5376158" y="1857803"/>
        <a:ext cx="22901" cy="22901"/>
      </dsp:txXfrm>
    </dsp:sp>
    <dsp:sp modelId="{F277C0CF-6ABF-43AE-BFFE-055E3EBC4CA9}">
      <dsp:nvSpPr>
        <dsp:cNvPr id="0" name=""/>
        <dsp:cNvSpPr/>
      </dsp:nvSpPr>
      <dsp:spPr>
        <a:xfrm>
          <a:off x="5616626" y="1543214"/>
          <a:ext cx="1304160" cy="65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No</a:t>
          </a:r>
          <a:endParaRPr lang="fr-BE" sz="2100" kern="1200" dirty="0"/>
        </a:p>
      </dsp:txBody>
      <dsp:txXfrm>
        <a:off x="5635725" y="1562313"/>
        <a:ext cx="1265962" cy="613882"/>
      </dsp:txXfrm>
    </dsp:sp>
    <dsp:sp modelId="{2C6BA012-FDB2-4AB9-BDFA-32C81E0CA9C5}">
      <dsp:nvSpPr>
        <dsp:cNvPr id="0" name=""/>
        <dsp:cNvSpPr/>
      </dsp:nvSpPr>
      <dsp:spPr>
        <a:xfrm rot="2829178">
          <a:off x="3210047" y="2700534"/>
          <a:ext cx="767104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767104" y="12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3574422" y="2693705"/>
        <a:ext cx="38355" cy="38355"/>
      </dsp:txXfrm>
    </dsp:sp>
    <dsp:sp modelId="{F1573B88-3624-4CBD-9202-EB4056ECDD25}">
      <dsp:nvSpPr>
        <dsp:cNvPr id="0" name=""/>
        <dsp:cNvSpPr/>
      </dsp:nvSpPr>
      <dsp:spPr>
        <a:xfrm>
          <a:off x="3854432" y="2668052"/>
          <a:ext cx="1304160" cy="65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DAS-1</a:t>
          </a:r>
          <a:endParaRPr lang="fr-BE" sz="2100" kern="1200" dirty="0"/>
        </a:p>
      </dsp:txBody>
      <dsp:txXfrm>
        <a:off x="3873531" y="2687151"/>
        <a:ext cx="1265962" cy="613882"/>
      </dsp:txXfrm>
    </dsp:sp>
    <dsp:sp modelId="{8EA7E0F9-387B-46C9-A15E-9A88A7BC6803}">
      <dsp:nvSpPr>
        <dsp:cNvPr id="0" name=""/>
        <dsp:cNvSpPr/>
      </dsp:nvSpPr>
      <dsp:spPr>
        <a:xfrm rot="19241778">
          <a:off x="5091645" y="2794270"/>
          <a:ext cx="591929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591929" y="12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5372811" y="2791821"/>
        <a:ext cx="29596" cy="29596"/>
      </dsp:txXfrm>
    </dsp:sp>
    <dsp:sp modelId="{2718E8BE-6B3A-4159-90E2-1BE487566216}">
      <dsp:nvSpPr>
        <dsp:cNvPr id="0" name=""/>
        <dsp:cNvSpPr/>
      </dsp:nvSpPr>
      <dsp:spPr>
        <a:xfrm>
          <a:off x="5616626" y="2293106"/>
          <a:ext cx="1304160" cy="65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No</a:t>
          </a:r>
          <a:endParaRPr lang="fr-BE" sz="2100" kern="1200" dirty="0"/>
        </a:p>
      </dsp:txBody>
      <dsp:txXfrm>
        <a:off x="5635725" y="2312205"/>
        <a:ext cx="1265962" cy="613882"/>
      </dsp:txXfrm>
    </dsp:sp>
    <dsp:sp modelId="{C84D35F2-1D0F-45CD-8814-90C266E41648}">
      <dsp:nvSpPr>
        <dsp:cNvPr id="0" name=""/>
        <dsp:cNvSpPr/>
      </dsp:nvSpPr>
      <dsp:spPr>
        <a:xfrm rot="2358222">
          <a:off x="5091645" y="3169217"/>
          <a:ext cx="591929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591929" y="12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5372811" y="3166767"/>
        <a:ext cx="29596" cy="29596"/>
      </dsp:txXfrm>
    </dsp:sp>
    <dsp:sp modelId="{71AF1315-F0F0-4CB9-B0EE-4D65F3EE30A8}">
      <dsp:nvSpPr>
        <dsp:cNvPr id="0" name=""/>
        <dsp:cNvSpPr/>
      </dsp:nvSpPr>
      <dsp:spPr>
        <a:xfrm>
          <a:off x="5616626" y="3042998"/>
          <a:ext cx="1304160" cy="65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Saline tracer</a:t>
          </a:r>
          <a:endParaRPr lang="fr-BE" sz="2100" kern="1200" dirty="0"/>
        </a:p>
      </dsp:txBody>
      <dsp:txXfrm>
        <a:off x="5635725" y="3062097"/>
        <a:ext cx="1265962" cy="613882"/>
      </dsp:txXfrm>
    </dsp:sp>
    <dsp:sp modelId="{E220A374-8110-4B12-A7A2-06A609FA166B}">
      <dsp:nvSpPr>
        <dsp:cNvPr id="0" name=""/>
        <dsp:cNvSpPr/>
      </dsp:nvSpPr>
      <dsp:spPr>
        <a:xfrm rot="3496147">
          <a:off x="1271830" y="3684768"/>
          <a:ext cx="991888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991888" y="123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1742978" y="3672319"/>
        <a:ext cx="49594" cy="49594"/>
      </dsp:txXfrm>
    </dsp:sp>
    <dsp:sp modelId="{E5969290-14E9-4546-8B5E-AC2E42C4C179}">
      <dsp:nvSpPr>
        <dsp:cNvPr id="0" name=""/>
        <dsp:cNvSpPr/>
      </dsp:nvSpPr>
      <dsp:spPr>
        <a:xfrm>
          <a:off x="2028607" y="3792890"/>
          <a:ext cx="1304160" cy="65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Pasture</a:t>
          </a:r>
          <a:endParaRPr lang="fr-BE" sz="2100" kern="1200" dirty="0"/>
        </a:p>
      </dsp:txBody>
      <dsp:txXfrm>
        <a:off x="2047706" y="3811989"/>
        <a:ext cx="1265962" cy="613882"/>
      </dsp:txXfrm>
    </dsp:sp>
    <dsp:sp modelId="{B2659F65-F535-469F-ACE6-C589579091A3}">
      <dsp:nvSpPr>
        <dsp:cNvPr id="0" name=""/>
        <dsp:cNvSpPr/>
      </dsp:nvSpPr>
      <dsp:spPr>
        <a:xfrm>
          <a:off x="3332767" y="4106582"/>
          <a:ext cx="521664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521664" y="12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3580558" y="4105889"/>
        <a:ext cx="26083" cy="26083"/>
      </dsp:txXfrm>
    </dsp:sp>
    <dsp:sp modelId="{25EA250C-9F5C-4B1E-BF76-09335A9F389A}">
      <dsp:nvSpPr>
        <dsp:cNvPr id="0" name=""/>
        <dsp:cNvSpPr/>
      </dsp:nvSpPr>
      <dsp:spPr>
        <a:xfrm>
          <a:off x="3854432" y="3792890"/>
          <a:ext cx="1304160" cy="65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DAS-1</a:t>
          </a:r>
          <a:endParaRPr lang="fr-BE" sz="2100" kern="1200" dirty="0"/>
        </a:p>
      </dsp:txBody>
      <dsp:txXfrm>
        <a:off x="3873531" y="3811989"/>
        <a:ext cx="1265962" cy="613882"/>
      </dsp:txXfrm>
    </dsp:sp>
    <dsp:sp modelId="{D5EECE16-DD15-4E88-8841-4086EFBD1D6C}">
      <dsp:nvSpPr>
        <dsp:cNvPr id="0" name=""/>
        <dsp:cNvSpPr/>
      </dsp:nvSpPr>
      <dsp:spPr>
        <a:xfrm>
          <a:off x="5158592" y="4106582"/>
          <a:ext cx="458034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458034" y="12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5376158" y="4107480"/>
        <a:ext cx="22901" cy="22901"/>
      </dsp:txXfrm>
    </dsp:sp>
    <dsp:sp modelId="{E807D0EA-DEEC-42B3-8424-15E22516AE6E}">
      <dsp:nvSpPr>
        <dsp:cNvPr id="0" name=""/>
        <dsp:cNvSpPr/>
      </dsp:nvSpPr>
      <dsp:spPr>
        <a:xfrm>
          <a:off x="5616626" y="3792890"/>
          <a:ext cx="1304160" cy="65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Saline tracer</a:t>
          </a:r>
          <a:endParaRPr lang="fr-BE" sz="2100" kern="1200" dirty="0"/>
        </a:p>
      </dsp:txBody>
      <dsp:txXfrm>
        <a:off x="5635725" y="3811989"/>
        <a:ext cx="1265962" cy="6138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068B3-DE2E-4B89-A763-0C0E9CB8A2E7}">
      <dsp:nvSpPr>
        <dsp:cNvPr id="0" name=""/>
        <dsp:cNvSpPr/>
      </dsp:nvSpPr>
      <dsp:spPr>
        <a:xfrm>
          <a:off x="3724016" y="0"/>
          <a:ext cx="1564992" cy="47525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/>
            <a:t>Equipment</a:t>
          </a:r>
          <a:endParaRPr lang="fr-BE" sz="2200" kern="1200" dirty="0"/>
        </a:p>
      </dsp:txBody>
      <dsp:txXfrm>
        <a:off x="3724016" y="0"/>
        <a:ext cx="1564992" cy="1425758"/>
      </dsp:txXfrm>
    </dsp:sp>
    <dsp:sp modelId="{C7FC1243-4D80-4F47-B8E7-EDA355375011}">
      <dsp:nvSpPr>
        <dsp:cNvPr id="0" name=""/>
        <dsp:cNvSpPr/>
      </dsp:nvSpPr>
      <dsp:spPr>
        <a:xfrm>
          <a:off x="1898191" y="0"/>
          <a:ext cx="1564992" cy="47525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/>
            <a:t>Site</a:t>
          </a:r>
          <a:endParaRPr lang="fr-BE" sz="2200" kern="1200" dirty="0"/>
        </a:p>
      </dsp:txBody>
      <dsp:txXfrm>
        <a:off x="1898191" y="0"/>
        <a:ext cx="1564992" cy="1425758"/>
      </dsp:txXfrm>
    </dsp:sp>
    <dsp:sp modelId="{2CCA0833-1ACE-44D1-B634-3ECDF764E77A}">
      <dsp:nvSpPr>
        <dsp:cNvPr id="0" name=""/>
        <dsp:cNvSpPr/>
      </dsp:nvSpPr>
      <dsp:spPr>
        <a:xfrm>
          <a:off x="5491791" y="0"/>
          <a:ext cx="1564992" cy="47525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/>
            <a:t>Tracing test</a:t>
          </a:r>
          <a:endParaRPr lang="fr-BE" sz="2200" kern="1200" dirty="0"/>
        </a:p>
      </dsp:txBody>
      <dsp:txXfrm>
        <a:off x="5491791" y="0"/>
        <a:ext cx="1564992" cy="1425758"/>
      </dsp:txXfrm>
    </dsp:sp>
    <dsp:sp modelId="{11878959-02BC-4AF2-8620-153FCCAEDDB6}">
      <dsp:nvSpPr>
        <dsp:cNvPr id="0" name=""/>
        <dsp:cNvSpPr/>
      </dsp:nvSpPr>
      <dsp:spPr>
        <a:xfrm>
          <a:off x="202782" y="2949262"/>
          <a:ext cx="1304160" cy="65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ERT Study</a:t>
          </a:r>
          <a:endParaRPr lang="fr-BE" sz="2100" kern="1200" dirty="0"/>
        </a:p>
      </dsp:txBody>
      <dsp:txXfrm>
        <a:off x="221881" y="2968361"/>
        <a:ext cx="1265962" cy="613882"/>
      </dsp:txXfrm>
    </dsp:sp>
    <dsp:sp modelId="{24F456C7-1F41-43E5-9D54-9FC951CFCDE0}">
      <dsp:nvSpPr>
        <dsp:cNvPr id="0" name=""/>
        <dsp:cNvSpPr/>
      </dsp:nvSpPr>
      <dsp:spPr>
        <a:xfrm rot="18103853">
          <a:off x="1271830" y="2841139"/>
          <a:ext cx="991888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991888" y="123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1742978" y="2828690"/>
        <a:ext cx="49594" cy="49594"/>
      </dsp:txXfrm>
    </dsp:sp>
    <dsp:sp modelId="{AF3CD4D8-48EF-4AF3-A5DD-D3CE01E73E6A}">
      <dsp:nvSpPr>
        <dsp:cNvPr id="0" name=""/>
        <dsp:cNvSpPr/>
      </dsp:nvSpPr>
      <dsp:spPr>
        <a:xfrm>
          <a:off x="2028607" y="2105633"/>
          <a:ext cx="1304160" cy="65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Forest</a:t>
          </a:r>
          <a:endParaRPr lang="fr-BE" sz="2100" kern="1200" dirty="0"/>
        </a:p>
      </dsp:txBody>
      <dsp:txXfrm>
        <a:off x="2047706" y="2124732"/>
        <a:ext cx="1265962" cy="613882"/>
      </dsp:txXfrm>
    </dsp:sp>
    <dsp:sp modelId="{A8B171C2-087A-4096-8D06-D59BFA2540DB}">
      <dsp:nvSpPr>
        <dsp:cNvPr id="0" name=""/>
        <dsp:cNvSpPr/>
      </dsp:nvSpPr>
      <dsp:spPr>
        <a:xfrm rot="18770822">
          <a:off x="3210047" y="2138115"/>
          <a:ext cx="767104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767104" y="12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3574422" y="2131286"/>
        <a:ext cx="38355" cy="38355"/>
      </dsp:txXfrm>
    </dsp:sp>
    <dsp:sp modelId="{64C4F504-FF8E-4E8C-AE51-6633DA2052DA}">
      <dsp:nvSpPr>
        <dsp:cNvPr id="0" name=""/>
        <dsp:cNvSpPr/>
      </dsp:nvSpPr>
      <dsp:spPr>
        <a:xfrm>
          <a:off x="3854432" y="1543214"/>
          <a:ext cx="1304160" cy="65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Terrameter LS</a:t>
          </a:r>
          <a:endParaRPr lang="fr-BE" sz="2100" kern="1200" dirty="0"/>
        </a:p>
      </dsp:txBody>
      <dsp:txXfrm>
        <a:off x="3873531" y="1562313"/>
        <a:ext cx="1265962" cy="613882"/>
      </dsp:txXfrm>
    </dsp:sp>
    <dsp:sp modelId="{4F4D4C92-3280-433C-9DF9-65DE9BEB13E5}">
      <dsp:nvSpPr>
        <dsp:cNvPr id="0" name=""/>
        <dsp:cNvSpPr/>
      </dsp:nvSpPr>
      <dsp:spPr>
        <a:xfrm>
          <a:off x="5158592" y="1856905"/>
          <a:ext cx="458034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458034" y="12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5376158" y="1857803"/>
        <a:ext cx="22901" cy="22901"/>
      </dsp:txXfrm>
    </dsp:sp>
    <dsp:sp modelId="{F277C0CF-6ABF-43AE-BFFE-055E3EBC4CA9}">
      <dsp:nvSpPr>
        <dsp:cNvPr id="0" name=""/>
        <dsp:cNvSpPr/>
      </dsp:nvSpPr>
      <dsp:spPr>
        <a:xfrm>
          <a:off x="5616626" y="1543214"/>
          <a:ext cx="1304160" cy="65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No</a:t>
          </a:r>
          <a:endParaRPr lang="fr-BE" sz="2100" kern="1200" dirty="0"/>
        </a:p>
      </dsp:txBody>
      <dsp:txXfrm>
        <a:off x="5635725" y="1562313"/>
        <a:ext cx="1265962" cy="613882"/>
      </dsp:txXfrm>
    </dsp:sp>
    <dsp:sp modelId="{2C6BA012-FDB2-4AB9-BDFA-32C81E0CA9C5}">
      <dsp:nvSpPr>
        <dsp:cNvPr id="0" name=""/>
        <dsp:cNvSpPr/>
      </dsp:nvSpPr>
      <dsp:spPr>
        <a:xfrm rot="2829178">
          <a:off x="3210047" y="2700534"/>
          <a:ext cx="767104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767104" y="12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3574422" y="2693705"/>
        <a:ext cx="38355" cy="38355"/>
      </dsp:txXfrm>
    </dsp:sp>
    <dsp:sp modelId="{F1573B88-3624-4CBD-9202-EB4056ECDD25}">
      <dsp:nvSpPr>
        <dsp:cNvPr id="0" name=""/>
        <dsp:cNvSpPr/>
      </dsp:nvSpPr>
      <dsp:spPr>
        <a:xfrm>
          <a:off x="3854432" y="2668052"/>
          <a:ext cx="1304160" cy="65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DAS-1</a:t>
          </a:r>
          <a:endParaRPr lang="fr-BE" sz="2100" kern="1200" dirty="0"/>
        </a:p>
      </dsp:txBody>
      <dsp:txXfrm>
        <a:off x="3873531" y="2687151"/>
        <a:ext cx="1265962" cy="613882"/>
      </dsp:txXfrm>
    </dsp:sp>
    <dsp:sp modelId="{8EA7E0F9-387B-46C9-A15E-9A88A7BC6803}">
      <dsp:nvSpPr>
        <dsp:cNvPr id="0" name=""/>
        <dsp:cNvSpPr/>
      </dsp:nvSpPr>
      <dsp:spPr>
        <a:xfrm rot="19241778">
          <a:off x="5091645" y="2794270"/>
          <a:ext cx="591929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591929" y="12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5372811" y="2791821"/>
        <a:ext cx="29596" cy="29596"/>
      </dsp:txXfrm>
    </dsp:sp>
    <dsp:sp modelId="{2718E8BE-6B3A-4159-90E2-1BE487566216}">
      <dsp:nvSpPr>
        <dsp:cNvPr id="0" name=""/>
        <dsp:cNvSpPr/>
      </dsp:nvSpPr>
      <dsp:spPr>
        <a:xfrm>
          <a:off x="5616626" y="2293106"/>
          <a:ext cx="1304160" cy="65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No</a:t>
          </a:r>
          <a:endParaRPr lang="fr-BE" sz="2100" kern="1200" dirty="0"/>
        </a:p>
      </dsp:txBody>
      <dsp:txXfrm>
        <a:off x="5635725" y="2312205"/>
        <a:ext cx="1265962" cy="613882"/>
      </dsp:txXfrm>
    </dsp:sp>
    <dsp:sp modelId="{C84D35F2-1D0F-45CD-8814-90C266E41648}">
      <dsp:nvSpPr>
        <dsp:cNvPr id="0" name=""/>
        <dsp:cNvSpPr/>
      </dsp:nvSpPr>
      <dsp:spPr>
        <a:xfrm rot="2358222">
          <a:off x="5091645" y="3169217"/>
          <a:ext cx="591929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591929" y="12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5372811" y="3166767"/>
        <a:ext cx="29596" cy="29596"/>
      </dsp:txXfrm>
    </dsp:sp>
    <dsp:sp modelId="{71AF1315-F0F0-4CB9-B0EE-4D65F3EE30A8}">
      <dsp:nvSpPr>
        <dsp:cNvPr id="0" name=""/>
        <dsp:cNvSpPr/>
      </dsp:nvSpPr>
      <dsp:spPr>
        <a:xfrm>
          <a:off x="5616626" y="3042998"/>
          <a:ext cx="1304160" cy="65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Saline tracer</a:t>
          </a:r>
          <a:endParaRPr lang="fr-BE" sz="2100" kern="1200" dirty="0"/>
        </a:p>
      </dsp:txBody>
      <dsp:txXfrm>
        <a:off x="5635725" y="3062097"/>
        <a:ext cx="1265962" cy="613882"/>
      </dsp:txXfrm>
    </dsp:sp>
    <dsp:sp modelId="{E220A374-8110-4B12-A7A2-06A609FA166B}">
      <dsp:nvSpPr>
        <dsp:cNvPr id="0" name=""/>
        <dsp:cNvSpPr/>
      </dsp:nvSpPr>
      <dsp:spPr>
        <a:xfrm rot="3496147">
          <a:off x="1271830" y="3684768"/>
          <a:ext cx="991888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991888" y="123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1742978" y="3672319"/>
        <a:ext cx="49594" cy="49594"/>
      </dsp:txXfrm>
    </dsp:sp>
    <dsp:sp modelId="{E5969290-14E9-4546-8B5E-AC2E42C4C179}">
      <dsp:nvSpPr>
        <dsp:cNvPr id="0" name=""/>
        <dsp:cNvSpPr/>
      </dsp:nvSpPr>
      <dsp:spPr>
        <a:xfrm>
          <a:off x="2028607" y="3792890"/>
          <a:ext cx="1304160" cy="65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Pasture</a:t>
          </a:r>
          <a:endParaRPr lang="fr-BE" sz="2100" kern="1200" dirty="0"/>
        </a:p>
      </dsp:txBody>
      <dsp:txXfrm>
        <a:off x="2047706" y="3811989"/>
        <a:ext cx="1265962" cy="613882"/>
      </dsp:txXfrm>
    </dsp:sp>
    <dsp:sp modelId="{B2659F65-F535-469F-ACE6-C589579091A3}">
      <dsp:nvSpPr>
        <dsp:cNvPr id="0" name=""/>
        <dsp:cNvSpPr/>
      </dsp:nvSpPr>
      <dsp:spPr>
        <a:xfrm>
          <a:off x="3332767" y="4106582"/>
          <a:ext cx="521664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521664" y="12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3580558" y="4105889"/>
        <a:ext cx="26083" cy="26083"/>
      </dsp:txXfrm>
    </dsp:sp>
    <dsp:sp modelId="{25EA250C-9F5C-4B1E-BF76-09335A9F389A}">
      <dsp:nvSpPr>
        <dsp:cNvPr id="0" name=""/>
        <dsp:cNvSpPr/>
      </dsp:nvSpPr>
      <dsp:spPr>
        <a:xfrm>
          <a:off x="3854432" y="3792890"/>
          <a:ext cx="1304160" cy="65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DAS-1</a:t>
          </a:r>
          <a:endParaRPr lang="fr-BE" sz="2100" kern="1200" dirty="0"/>
        </a:p>
      </dsp:txBody>
      <dsp:txXfrm>
        <a:off x="3873531" y="3811989"/>
        <a:ext cx="1265962" cy="613882"/>
      </dsp:txXfrm>
    </dsp:sp>
    <dsp:sp modelId="{D5EECE16-DD15-4E88-8841-4086EFBD1D6C}">
      <dsp:nvSpPr>
        <dsp:cNvPr id="0" name=""/>
        <dsp:cNvSpPr/>
      </dsp:nvSpPr>
      <dsp:spPr>
        <a:xfrm>
          <a:off x="5158592" y="4106582"/>
          <a:ext cx="458034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458034" y="12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5376158" y="4107480"/>
        <a:ext cx="22901" cy="22901"/>
      </dsp:txXfrm>
    </dsp:sp>
    <dsp:sp modelId="{E807D0EA-DEEC-42B3-8424-15E22516AE6E}">
      <dsp:nvSpPr>
        <dsp:cNvPr id="0" name=""/>
        <dsp:cNvSpPr/>
      </dsp:nvSpPr>
      <dsp:spPr>
        <a:xfrm>
          <a:off x="5616626" y="3792890"/>
          <a:ext cx="1304160" cy="65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Saline tracer</a:t>
          </a:r>
          <a:endParaRPr lang="fr-BE" sz="2100" kern="1200" dirty="0"/>
        </a:p>
      </dsp:txBody>
      <dsp:txXfrm>
        <a:off x="5635725" y="3811989"/>
        <a:ext cx="1265962" cy="6138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068B3-DE2E-4B89-A763-0C0E9CB8A2E7}">
      <dsp:nvSpPr>
        <dsp:cNvPr id="0" name=""/>
        <dsp:cNvSpPr/>
      </dsp:nvSpPr>
      <dsp:spPr>
        <a:xfrm>
          <a:off x="3724016" y="0"/>
          <a:ext cx="1564992" cy="47525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/>
            <a:t>Equipment</a:t>
          </a:r>
          <a:endParaRPr lang="fr-BE" sz="2200" kern="1200" dirty="0"/>
        </a:p>
      </dsp:txBody>
      <dsp:txXfrm>
        <a:off x="3724016" y="0"/>
        <a:ext cx="1564992" cy="1425758"/>
      </dsp:txXfrm>
    </dsp:sp>
    <dsp:sp modelId="{C7FC1243-4D80-4F47-B8E7-EDA355375011}">
      <dsp:nvSpPr>
        <dsp:cNvPr id="0" name=""/>
        <dsp:cNvSpPr/>
      </dsp:nvSpPr>
      <dsp:spPr>
        <a:xfrm>
          <a:off x="1898191" y="0"/>
          <a:ext cx="1564992" cy="47525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/>
            <a:t>Site</a:t>
          </a:r>
          <a:endParaRPr lang="fr-BE" sz="2200" kern="1200" dirty="0"/>
        </a:p>
      </dsp:txBody>
      <dsp:txXfrm>
        <a:off x="1898191" y="0"/>
        <a:ext cx="1564992" cy="1425758"/>
      </dsp:txXfrm>
    </dsp:sp>
    <dsp:sp modelId="{2CCA0833-1ACE-44D1-B634-3ECDF764E77A}">
      <dsp:nvSpPr>
        <dsp:cNvPr id="0" name=""/>
        <dsp:cNvSpPr/>
      </dsp:nvSpPr>
      <dsp:spPr>
        <a:xfrm>
          <a:off x="5491791" y="0"/>
          <a:ext cx="1564992" cy="47525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/>
            <a:t>Tracing test</a:t>
          </a:r>
          <a:endParaRPr lang="fr-BE" sz="2200" kern="1200" dirty="0"/>
        </a:p>
      </dsp:txBody>
      <dsp:txXfrm>
        <a:off x="5491791" y="0"/>
        <a:ext cx="1564992" cy="1425758"/>
      </dsp:txXfrm>
    </dsp:sp>
    <dsp:sp modelId="{11878959-02BC-4AF2-8620-153FCCAEDDB6}">
      <dsp:nvSpPr>
        <dsp:cNvPr id="0" name=""/>
        <dsp:cNvSpPr/>
      </dsp:nvSpPr>
      <dsp:spPr>
        <a:xfrm>
          <a:off x="202782" y="2949262"/>
          <a:ext cx="1304160" cy="65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ERT Study</a:t>
          </a:r>
          <a:endParaRPr lang="fr-BE" sz="2100" kern="1200" dirty="0"/>
        </a:p>
      </dsp:txBody>
      <dsp:txXfrm>
        <a:off x="221881" y="2968361"/>
        <a:ext cx="1265962" cy="613882"/>
      </dsp:txXfrm>
    </dsp:sp>
    <dsp:sp modelId="{24F456C7-1F41-43E5-9D54-9FC951CFCDE0}">
      <dsp:nvSpPr>
        <dsp:cNvPr id="0" name=""/>
        <dsp:cNvSpPr/>
      </dsp:nvSpPr>
      <dsp:spPr>
        <a:xfrm rot="18103853">
          <a:off x="1271830" y="2841139"/>
          <a:ext cx="991888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991888" y="123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1742978" y="2828690"/>
        <a:ext cx="49594" cy="49594"/>
      </dsp:txXfrm>
    </dsp:sp>
    <dsp:sp modelId="{AF3CD4D8-48EF-4AF3-A5DD-D3CE01E73E6A}">
      <dsp:nvSpPr>
        <dsp:cNvPr id="0" name=""/>
        <dsp:cNvSpPr/>
      </dsp:nvSpPr>
      <dsp:spPr>
        <a:xfrm>
          <a:off x="2028607" y="2105633"/>
          <a:ext cx="1304160" cy="65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Forest</a:t>
          </a:r>
          <a:endParaRPr lang="fr-BE" sz="2100" kern="1200" dirty="0"/>
        </a:p>
      </dsp:txBody>
      <dsp:txXfrm>
        <a:off x="2047706" y="2124732"/>
        <a:ext cx="1265962" cy="613882"/>
      </dsp:txXfrm>
    </dsp:sp>
    <dsp:sp modelId="{A8B171C2-087A-4096-8D06-D59BFA2540DB}">
      <dsp:nvSpPr>
        <dsp:cNvPr id="0" name=""/>
        <dsp:cNvSpPr/>
      </dsp:nvSpPr>
      <dsp:spPr>
        <a:xfrm rot="18770822">
          <a:off x="3210047" y="2138115"/>
          <a:ext cx="767104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767104" y="12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3574422" y="2131286"/>
        <a:ext cx="38355" cy="38355"/>
      </dsp:txXfrm>
    </dsp:sp>
    <dsp:sp modelId="{64C4F504-FF8E-4E8C-AE51-6633DA2052DA}">
      <dsp:nvSpPr>
        <dsp:cNvPr id="0" name=""/>
        <dsp:cNvSpPr/>
      </dsp:nvSpPr>
      <dsp:spPr>
        <a:xfrm>
          <a:off x="3854432" y="1543214"/>
          <a:ext cx="1304160" cy="65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Terrameter LS</a:t>
          </a:r>
          <a:endParaRPr lang="fr-BE" sz="2100" kern="1200" dirty="0"/>
        </a:p>
      </dsp:txBody>
      <dsp:txXfrm>
        <a:off x="3873531" y="1562313"/>
        <a:ext cx="1265962" cy="613882"/>
      </dsp:txXfrm>
    </dsp:sp>
    <dsp:sp modelId="{4F4D4C92-3280-433C-9DF9-65DE9BEB13E5}">
      <dsp:nvSpPr>
        <dsp:cNvPr id="0" name=""/>
        <dsp:cNvSpPr/>
      </dsp:nvSpPr>
      <dsp:spPr>
        <a:xfrm>
          <a:off x="5158592" y="1856905"/>
          <a:ext cx="458034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458034" y="12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5376158" y="1857803"/>
        <a:ext cx="22901" cy="22901"/>
      </dsp:txXfrm>
    </dsp:sp>
    <dsp:sp modelId="{F277C0CF-6ABF-43AE-BFFE-055E3EBC4CA9}">
      <dsp:nvSpPr>
        <dsp:cNvPr id="0" name=""/>
        <dsp:cNvSpPr/>
      </dsp:nvSpPr>
      <dsp:spPr>
        <a:xfrm>
          <a:off x="5616626" y="1543214"/>
          <a:ext cx="1304160" cy="65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No</a:t>
          </a:r>
          <a:endParaRPr lang="fr-BE" sz="2100" kern="1200" dirty="0"/>
        </a:p>
      </dsp:txBody>
      <dsp:txXfrm>
        <a:off x="5635725" y="1562313"/>
        <a:ext cx="1265962" cy="613882"/>
      </dsp:txXfrm>
    </dsp:sp>
    <dsp:sp modelId="{2C6BA012-FDB2-4AB9-BDFA-32C81E0CA9C5}">
      <dsp:nvSpPr>
        <dsp:cNvPr id="0" name=""/>
        <dsp:cNvSpPr/>
      </dsp:nvSpPr>
      <dsp:spPr>
        <a:xfrm rot="2829178">
          <a:off x="3210047" y="2700534"/>
          <a:ext cx="767104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767104" y="12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3574422" y="2693705"/>
        <a:ext cx="38355" cy="38355"/>
      </dsp:txXfrm>
    </dsp:sp>
    <dsp:sp modelId="{F1573B88-3624-4CBD-9202-EB4056ECDD25}">
      <dsp:nvSpPr>
        <dsp:cNvPr id="0" name=""/>
        <dsp:cNvSpPr/>
      </dsp:nvSpPr>
      <dsp:spPr>
        <a:xfrm>
          <a:off x="3854432" y="2668052"/>
          <a:ext cx="1304160" cy="65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DAS-1</a:t>
          </a:r>
          <a:endParaRPr lang="fr-BE" sz="2100" kern="1200" dirty="0"/>
        </a:p>
      </dsp:txBody>
      <dsp:txXfrm>
        <a:off x="3873531" y="2687151"/>
        <a:ext cx="1265962" cy="613882"/>
      </dsp:txXfrm>
    </dsp:sp>
    <dsp:sp modelId="{8EA7E0F9-387B-46C9-A15E-9A88A7BC6803}">
      <dsp:nvSpPr>
        <dsp:cNvPr id="0" name=""/>
        <dsp:cNvSpPr/>
      </dsp:nvSpPr>
      <dsp:spPr>
        <a:xfrm rot="19241778">
          <a:off x="5091645" y="2794270"/>
          <a:ext cx="591929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591929" y="12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5372811" y="2791821"/>
        <a:ext cx="29596" cy="29596"/>
      </dsp:txXfrm>
    </dsp:sp>
    <dsp:sp modelId="{2718E8BE-6B3A-4159-90E2-1BE487566216}">
      <dsp:nvSpPr>
        <dsp:cNvPr id="0" name=""/>
        <dsp:cNvSpPr/>
      </dsp:nvSpPr>
      <dsp:spPr>
        <a:xfrm>
          <a:off x="5616626" y="2293106"/>
          <a:ext cx="1304160" cy="65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No</a:t>
          </a:r>
          <a:endParaRPr lang="fr-BE" sz="2100" kern="1200" dirty="0"/>
        </a:p>
      </dsp:txBody>
      <dsp:txXfrm>
        <a:off x="5635725" y="2312205"/>
        <a:ext cx="1265962" cy="613882"/>
      </dsp:txXfrm>
    </dsp:sp>
    <dsp:sp modelId="{C84D35F2-1D0F-45CD-8814-90C266E41648}">
      <dsp:nvSpPr>
        <dsp:cNvPr id="0" name=""/>
        <dsp:cNvSpPr/>
      </dsp:nvSpPr>
      <dsp:spPr>
        <a:xfrm rot="2358222">
          <a:off x="5091645" y="3169217"/>
          <a:ext cx="591929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591929" y="12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5372811" y="3166767"/>
        <a:ext cx="29596" cy="29596"/>
      </dsp:txXfrm>
    </dsp:sp>
    <dsp:sp modelId="{71AF1315-F0F0-4CB9-B0EE-4D65F3EE30A8}">
      <dsp:nvSpPr>
        <dsp:cNvPr id="0" name=""/>
        <dsp:cNvSpPr/>
      </dsp:nvSpPr>
      <dsp:spPr>
        <a:xfrm>
          <a:off x="5616626" y="3042998"/>
          <a:ext cx="1304160" cy="65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Saline tracer</a:t>
          </a:r>
          <a:endParaRPr lang="fr-BE" sz="2100" kern="1200" dirty="0"/>
        </a:p>
      </dsp:txBody>
      <dsp:txXfrm>
        <a:off x="5635725" y="3062097"/>
        <a:ext cx="1265962" cy="613882"/>
      </dsp:txXfrm>
    </dsp:sp>
    <dsp:sp modelId="{E220A374-8110-4B12-A7A2-06A609FA166B}">
      <dsp:nvSpPr>
        <dsp:cNvPr id="0" name=""/>
        <dsp:cNvSpPr/>
      </dsp:nvSpPr>
      <dsp:spPr>
        <a:xfrm rot="3496147">
          <a:off x="1271830" y="3684768"/>
          <a:ext cx="991888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991888" y="123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1742978" y="3672319"/>
        <a:ext cx="49594" cy="49594"/>
      </dsp:txXfrm>
    </dsp:sp>
    <dsp:sp modelId="{E5969290-14E9-4546-8B5E-AC2E42C4C179}">
      <dsp:nvSpPr>
        <dsp:cNvPr id="0" name=""/>
        <dsp:cNvSpPr/>
      </dsp:nvSpPr>
      <dsp:spPr>
        <a:xfrm>
          <a:off x="2028607" y="3792890"/>
          <a:ext cx="1304160" cy="65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Pasture</a:t>
          </a:r>
          <a:endParaRPr lang="fr-BE" sz="2100" kern="1200" dirty="0"/>
        </a:p>
      </dsp:txBody>
      <dsp:txXfrm>
        <a:off x="2047706" y="3811989"/>
        <a:ext cx="1265962" cy="613882"/>
      </dsp:txXfrm>
    </dsp:sp>
    <dsp:sp modelId="{B2659F65-F535-469F-ACE6-C589579091A3}">
      <dsp:nvSpPr>
        <dsp:cNvPr id="0" name=""/>
        <dsp:cNvSpPr/>
      </dsp:nvSpPr>
      <dsp:spPr>
        <a:xfrm>
          <a:off x="3332767" y="4106582"/>
          <a:ext cx="521664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521664" y="12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3580558" y="4105889"/>
        <a:ext cx="26083" cy="26083"/>
      </dsp:txXfrm>
    </dsp:sp>
    <dsp:sp modelId="{25EA250C-9F5C-4B1E-BF76-09335A9F389A}">
      <dsp:nvSpPr>
        <dsp:cNvPr id="0" name=""/>
        <dsp:cNvSpPr/>
      </dsp:nvSpPr>
      <dsp:spPr>
        <a:xfrm>
          <a:off x="3854432" y="3792890"/>
          <a:ext cx="1304160" cy="65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DAS-1</a:t>
          </a:r>
          <a:endParaRPr lang="fr-BE" sz="2100" kern="1200" dirty="0"/>
        </a:p>
      </dsp:txBody>
      <dsp:txXfrm>
        <a:off x="3873531" y="3811989"/>
        <a:ext cx="1265962" cy="613882"/>
      </dsp:txXfrm>
    </dsp:sp>
    <dsp:sp modelId="{D5EECE16-DD15-4E88-8841-4086EFBD1D6C}">
      <dsp:nvSpPr>
        <dsp:cNvPr id="0" name=""/>
        <dsp:cNvSpPr/>
      </dsp:nvSpPr>
      <dsp:spPr>
        <a:xfrm>
          <a:off x="5158592" y="4106582"/>
          <a:ext cx="458034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458034" y="12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5376158" y="4107480"/>
        <a:ext cx="22901" cy="22901"/>
      </dsp:txXfrm>
    </dsp:sp>
    <dsp:sp modelId="{E807D0EA-DEEC-42B3-8424-15E22516AE6E}">
      <dsp:nvSpPr>
        <dsp:cNvPr id="0" name=""/>
        <dsp:cNvSpPr/>
      </dsp:nvSpPr>
      <dsp:spPr>
        <a:xfrm>
          <a:off x="5616626" y="3792890"/>
          <a:ext cx="1304160" cy="65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Saline tracer</a:t>
          </a:r>
          <a:endParaRPr lang="fr-BE" sz="2100" kern="1200" dirty="0"/>
        </a:p>
      </dsp:txBody>
      <dsp:txXfrm>
        <a:off x="5635725" y="3811989"/>
        <a:ext cx="1265962" cy="613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F716D-1909-496A-820C-7F94EBBAE203}" type="datetimeFigureOut">
              <a:rPr lang="fr-BE" smtClean="0"/>
              <a:t>15-04-15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1450B-C46E-400D-96E4-A5D7ADFD0C2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829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1450B-C46E-400D-96E4-A5D7ADFD0C2F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17767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1450B-C46E-400D-96E4-A5D7ADFD0C2F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1493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1450B-C46E-400D-96E4-A5D7ADFD0C2F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888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1450B-C46E-400D-96E4-A5D7ADFD0C2F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5230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1450B-C46E-400D-96E4-A5D7ADFD0C2F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77655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1450B-C46E-400D-96E4-A5D7ADFD0C2F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57523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1450B-C46E-400D-96E4-A5D7ADFD0C2F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6571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1450B-C46E-400D-96E4-A5D7ADFD0C2F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4604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1450B-C46E-400D-96E4-A5D7ADFD0C2F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59097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1450B-C46E-400D-96E4-A5D7ADFD0C2F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66112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1450B-C46E-400D-96E4-A5D7ADFD0C2F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59097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D742-F642-4B9B-8B24-C1DA6262D17E}" type="datetimeFigureOut">
              <a:rPr lang="fr-BE" smtClean="0"/>
              <a:t>15-04-15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6508-7D53-451C-A35E-D59B348966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8750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D742-F642-4B9B-8B24-C1DA6262D17E}" type="datetimeFigureOut">
              <a:rPr lang="fr-BE" smtClean="0"/>
              <a:t>15-04-15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6508-7D53-451C-A35E-D59B348966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515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D742-F642-4B9B-8B24-C1DA6262D17E}" type="datetimeFigureOut">
              <a:rPr lang="fr-BE" smtClean="0"/>
              <a:t>15-04-15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6508-7D53-451C-A35E-D59B348966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1642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D742-F642-4B9B-8B24-C1DA6262D17E}" type="datetimeFigureOut">
              <a:rPr lang="fr-BE" smtClean="0"/>
              <a:t>15-04-15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6508-7D53-451C-A35E-D59B348966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9602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D742-F642-4B9B-8B24-C1DA6262D17E}" type="datetimeFigureOut">
              <a:rPr lang="fr-BE" smtClean="0"/>
              <a:t>15-04-15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6508-7D53-451C-A35E-D59B348966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50597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D742-F642-4B9B-8B24-C1DA6262D17E}" type="datetimeFigureOut">
              <a:rPr lang="fr-BE" smtClean="0"/>
              <a:t>15-04-15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6508-7D53-451C-A35E-D59B348966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3333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D742-F642-4B9B-8B24-C1DA6262D17E}" type="datetimeFigureOut">
              <a:rPr lang="fr-BE" smtClean="0"/>
              <a:t>15-04-15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6508-7D53-451C-A35E-D59B348966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52845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D742-F642-4B9B-8B24-C1DA6262D17E}" type="datetimeFigureOut">
              <a:rPr lang="fr-BE" smtClean="0"/>
              <a:t>15-04-15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6508-7D53-451C-A35E-D59B348966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1526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D742-F642-4B9B-8B24-C1DA6262D17E}" type="datetimeFigureOut">
              <a:rPr lang="fr-BE" smtClean="0"/>
              <a:t>15-04-15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6508-7D53-451C-A35E-D59B348966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2086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D742-F642-4B9B-8B24-C1DA6262D17E}" type="datetimeFigureOut">
              <a:rPr lang="fr-BE" smtClean="0"/>
              <a:t>15-04-15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6508-7D53-451C-A35E-D59B348966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17274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D742-F642-4B9B-8B24-C1DA6262D17E}" type="datetimeFigureOut">
              <a:rPr lang="fr-BE" smtClean="0"/>
              <a:t>15-04-15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6508-7D53-451C-A35E-D59B348966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1622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4D742-F642-4B9B-8B24-C1DA6262D17E}" type="datetimeFigureOut">
              <a:rPr lang="fr-BE" smtClean="0"/>
              <a:t>15-04-15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16508-7D53-451C-A35E-D59B348966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367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5" Type="http://schemas.openxmlformats.org/officeDocument/2006/relationships/image" Target="../media/image24.jpe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4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eborah\Dropbox\TFECamille\photos\DSC04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2620"/>
            <a:ext cx="9144000" cy="608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3657"/>
            <a:ext cx="9144000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94319"/>
            <a:ext cx="8229600" cy="293833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Contact resistance problems applying ERT on low bulk density forested stony </a:t>
            </a:r>
            <a:r>
              <a:rPr lang="en-US" sz="4000" dirty="0" smtClean="0"/>
              <a:t>soils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Is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there a solution?</a:t>
            </a:r>
            <a:r>
              <a:rPr lang="en-US" dirty="0" smtClean="0"/>
              <a:t/>
            </a:r>
            <a:br>
              <a:rPr lang="en-US" dirty="0" smtClean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3108101"/>
            <a:ext cx="8352928" cy="22651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sz="1600" dirty="0" smtClean="0">
                <a:solidFill>
                  <a:schemeClr val="bg2">
                    <a:lumMod val="25000"/>
                  </a:schemeClr>
                </a:solidFill>
              </a:rPr>
              <a:t>Deborah Deraedt</a:t>
            </a:r>
            <a:r>
              <a:rPr lang="fr-BE" sz="1600" baseline="30000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fr-BE" sz="1600" dirty="0" smtClean="0"/>
              <a:t>, </a:t>
            </a:r>
            <a:r>
              <a:rPr lang="fr-BE" sz="1600" dirty="0"/>
              <a:t>Camille </a:t>
            </a:r>
            <a:r>
              <a:rPr lang="fr-BE" sz="1600" dirty="0" smtClean="0"/>
              <a:t>Touzé</a:t>
            </a:r>
            <a:r>
              <a:rPr lang="fr-BE" sz="1600" baseline="30000" dirty="0" smtClean="0"/>
              <a:t>1</a:t>
            </a:r>
            <a:r>
              <a:rPr lang="fr-BE" sz="1600" dirty="0" smtClean="0"/>
              <a:t>, Tanguy Robert</a:t>
            </a:r>
            <a:r>
              <a:rPr lang="fr-BE" sz="1600" baseline="30000" dirty="0" smtClean="0"/>
              <a:t>2</a:t>
            </a:r>
            <a:r>
              <a:rPr lang="fr-BE" sz="1600" dirty="0" smtClean="0"/>
              <a:t>, </a:t>
            </a:r>
            <a:r>
              <a:rPr lang="fr-BE" sz="1600" dirty="0"/>
              <a:t>Gilles </a:t>
            </a:r>
            <a:r>
              <a:rPr lang="fr-BE" sz="1600" dirty="0" smtClean="0"/>
              <a:t>Colinet</a:t>
            </a:r>
            <a:r>
              <a:rPr lang="fr-BE" sz="1600" baseline="30000" dirty="0" smtClean="0"/>
              <a:t>1</a:t>
            </a:r>
            <a:r>
              <a:rPr lang="fr-BE" sz="1600" dirty="0" smtClean="0"/>
              <a:t>, </a:t>
            </a:r>
            <a:r>
              <a:rPr lang="fr-BE" sz="1600" dirty="0"/>
              <a:t>Aurore </a:t>
            </a:r>
            <a:r>
              <a:rPr lang="fr-BE" sz="1600" dirty="0" smtClean="0"/>
              <a:t>Degré</a:t>
            </a:r>
            <a:r>
              <a:rPr lang="fr-BE" sz="1600" baseline="30000" dirty="0" smtClean="0"/>
              <a:t>1</a:t>
            </a:r>
            <a:r>
              <a:rPr lang="fr-BE" sz="1600" dirty="0" smtClean="0"/>
              <a:t>, </a:t>
            </a:r>
            <a:r>
              <a:rPr lang="fr-BE" sz="1600" dirty="0"/>
              <a:t>and Sarah </a:t>
            </a:r>
            <a:r>
              <a:rPr lang="fr-BE" sz="1600" dirty="0" smtClean="0"/>
              <a:t>Garré</a:t>
            </a:r>
            <a:r>
              <a:rPr lang="fr-BE" sz="1600" baseline="30000" dirty="0" smtClean="0"/>
              <a:t>1</a:t>
            </a:r>
            <a:endParaRPr lang="fr-BE" sz="1600" dirty="0" smtClean="0"/>
          </a:p>
          <a:p>
            <a:pPr>
              <a:buAutoNum type="arabicParenBoth"/>
            </a:pPr>
            <a:r>
              <a:rPr lang="fr-BE" sz="1200" dirty="0" smtClean="0"/>
              <a:t>University of Liège, Gembloux Agro Bio-Tech, BIOSE, EESP, Gembloux, Belgium </a:t>
            </a:r>
          </a:p>
          <a:p>
            <a:pPr>
              <a:buAutoNum type="arabicParenBoth"/>
            </a:pPr>
            <a:r>
              <a:rPr lang="fr-BE" sz="1200" dirty="0" smtClean="0"/>
              <a:t>AQUALE, Noville-les-Bois, Belgium</a:t>
            </a:r>
            <a:endParaRPr lang="fr-BE" sz="1200" dirty="0"/>
          </a:p>
        </p:txBody>
      </p:sp>
      <p:pic>
        <p:nvPicPr>
          <p:cNvPr id="2050" name="Picture 2" descr="C:\Users\Deborah\Downloads\Gembloux Agro-Bio Tech - Logo couleur\Gembloux Agro-Bio Tech - Logo couleur\Logo Gembloux Agro-Bio Te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993946" cy="6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87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Material &amp; Methods</a:t>
            </a:r>
            <a:endParaRPr lang="fr-BE" dirty="0"/>
          </a:p>
        </p:txBody>
      </p:sp>
      <p:grpSp>
        <p:nvGrpSpPr>
          <p:cNvPr id="35" name="Groupe 34"/>
          <p:cNvGrpSpPr/>
          <p:nvPr/>
        </p:nvGrpSpPr>
        <p:grpSpPr>
          <a:xfrm>
            <a:off x="7105880" y="1484784"/>
            <a:ext cx="1564992" cy="4752528"/>
            <a:chOff x="5491791" y="0"/>
            <a:chExt cx="1564992" cy="4752528"/>
          </a:xfrm>
        </p:grpSpPr>
        <p:sp>
          <p:nvSpPr>
            <p:cNvPr id="36" name="Rectangle à coins arrondis 35"/>
            <p:cNvSpPr/>
            <p:nvPr/>
          </p:nvSpPr>
          <p:spPr>
            <a:xfrm>
              <a:off x="5491791" y="0"/>
              <a:ext cx="1564992" cy="475252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ectangle 36"/>
            <p:cNvSpPr/>
            <p:nvPr/>
          </p:nvSpPr>
          <p:spPr>
            <a:xfrm>
              <a:off x="5491791" y="0"/>
              <a:ext cx="1564992" cy="1425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200" kern="1200" dirty="0" smtClean="0"/>
                <a:t>Tracing test</a:t>
              </a:r>
              <a:endParaRPr lang="fr-BE" sz="2200" kern="1200" dirty="0"/>
            </a:p>
          </p:txBody>
        </p:sp>
      </p:grp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788048675"/>
              </p:ext>
            </p:extLst>
          </p:nvPr>
        </p:nvGraphicFramePr>
        <p:xfrm>
          <a:off x="1619672" y="1481182"/>
          <a:ext cx="705678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Groupe 15"/>
          <p:cNvGrpSpPr/>
          <p:nvPr/>
        </p:nvGrpSpPr>
        <p:grpSpPr>
          <a:xfrm>
            <a:off x="7236296" y="4523784"/>
            <a:ext cx="1304160" cy="652080"/>
            <a:chOff x="5616626" y="3042998"/>
            <a:chExt cx="1304160" cy="652080"/>
          </a:xfrm>
        </p:grpSpPr>
        <p:sp>
          <p:nvSpPr>
            <p:cNvPr id="29" name="Rectangle à coins arrondis 28"/>
            <p:cNvSpPr/>
            <p:nvPr/>
          </p:nvSpPr>
          <p:spPr>
            <a:xfrm>
              <a:off x="5616626" y="3042998"/>
              <a:ext cx="1304160" cy="6520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5635725" y="3062097"/>
              <a:ext cx="1265962" cy="6138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100" kern="1200" dirty="0" smtClean="0"/>
                <a:t>Saline tracer</a:t>
              </a:r>
              <a:endParaRPr lang="fr-BE" sz="2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5901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-0.29184 -0.1231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1" y="-615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-0.29184 0.0210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1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Material &amp; Methods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>
            <a:normAutofit/>
          </a:bodyPr>
          <a:lstStyle/>
          <a:p>
            <a:r>
              <a:rPr lang="fr-BE" sz="2800" dirty="0" smtClean="0"/>
              <a:t>Tracing test </a:t>
            </a:r>
            <a:endParaRPr lang="fr-BE" sz="2800" dirty="0"/>
          </a:p>
        </p:txBody>
      </p:sp>
      <p:pic>
        <p:nvPicPr>
          <p:cNvPr id="6" name="Picture 4" descr="C:\Users\Deborah\Dropbox\TFECamille\photos\DSC042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417" y="1711819"/>
            <a:ext cx="2809156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Deborah\Desktop\BackUp_DD_040914\doctorat\terrain\photo\ERT_02042014_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8" y="2884429"/>
            <a:ext cx="4081433" cy="304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3910439" y="1484784"/>
            <a:ext cx="3168352" cy="4355706"/>
            <a:chOff x="5580112" y="1665582"/>
            <a:chExt cx="3168352" cy="4355706"/>
          </a:xfrm>
        </p:grpSpPr>
        <p:sp>
          <p:nvSpPr>
            <p:cNvPr id="8" name="Rectangle 7"/>
            <p:cNvSpPr/>
            <p:nvPr/>
          </p:nvSpPr>
          <p:spPr>
            <a:xfrm>
              <a:off x="5580112" y="1665582"/>
              <a:ext cx="3168352" cy="4355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270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9" name="Image 8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120" y="1665582"/>
              <a:ext cx="2880318" cy="3952867"/>
            </a:xfrm>
            <a:prstGeom prst="rect">
              <a:avLst/>
            </a:prstGeom>
          </p:spPr>
        </p:pic>
        <p:pic>
          <p:nvPicPr>
            <p:cNvPr id="10" name="Image 9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0" t="1810" r="56188" b="80694"/>
            <a:stretch/>
          </p:blipFill>
          <p:spPr bwMode="auto">
            <a:xfrm>
              <a:off x="7500081" y="5370147"/>
              <a:ext cx="1222375" cy="56705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27" name="Picture 3" descr="C:\Users\Deborah\AppData\Local\Microsoft\Windows\Temporary Internet Files\Content.IE5\Q2ZDLI8Q\photoshop-water-drop-website-template-graphics16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6" t="12678" r="21709" b="13627"/>
          <a:stretch/>
        </p:blipFill>
        <p:spPr bwMode="auto">
          <a:xfrm>
            <a:off x="7140995" y="116632"/>
            <a:ext cx="390518" cy="66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433397" y="2276872"/>
            <a:ext cx="2549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40 to 65l of saline tracer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196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46 L -0.06475 0.0169 C -0.08194 0.02269 -0.10191 0.03403 -0.11684 0.0456 C -0.14132 0.06458 -0.15937 0.08171 -0.17152 0.09815 L -0.21527 0.1625 " pathEditMode="relative" rAng="9020778" ptsTypes="FffFF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6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759142"/>
              </p:ext>
            </p:extLst>
          </p:nvPr>
        </p:nvGraphicFramePr>
        <p:xfrm>
          <a:off x="1907704" y="1988840"/>
          <a:ext cx="6646071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174"/>
                <a:gridCol w="1269474"/>
                <a:gridCol w="970775"/>
                <a:gridCol w="1269474"/>
                <a:gridCol w="1568174"/>
              </a:tblGrid>
              <a:tr h="432048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Equipment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Tracing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Site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Contact Resistance (</a:t>
                      </a:r>
                      <a:r>
                        <a:rPr lang="el-GR" dirty="0" smtClean="0"/>
                        <a:t>Ω</a:t>
                      </a:r>
                      <a:r>
                        <a:rPr lang="fr-BE" dirty="0" smtClean="0"/>
                        <a:t>)</a:t>
                      </a:r>
                    </a:p>
                    <a:p>
                      <a:r>
                        <a:rPr lang="fr-BE" sz="1300" dirty="0" smtClean="0"/>
                        <a:t>Should be &lt;</a:t>
                      </a:r>
                      <a:r>
                        <a:rPr lang="fr-BE" sz="1300" baseline="0" dirty="0" smtClean="0"/>
                        <a:t> 3000 </a:t>
                      </a:r>
                      <a:r>
                        <a:rPr lang="el-GR" sz="1300" dirty="0" smtClean="0"/>
                        <a:t>Ω</a:t>
                      </a:r>
                      <a:endParaRPr lang="fr-BE" sz="13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Terrameter LS</a:t>
                      </a:r>
                      <a:endParaRPr lang="fr-BE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No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 x Forest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BE" dirty="0" smtClean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dirty="0" smtClean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endParaRPr lang="fr-BE" dirty="0" smtClean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BE" dirty="0" smtClean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fr-B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baseline="0" dirty="0" smtClean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endParaRPr lang="fr-BE" dirty="0" smtClean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BE" dirty="0" smtClean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 smtClean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endParaRPr lang="fr-BE" baseline="-25000" dirty="0" smtClean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Results</a:t>
            </a:r>
            <a:endParaRPr lang="fr-BE" dirty="0"/>
          </a:p>
        </p:txBody>
      </p:sp>
      <p:graphicFrame>
        <p:nvGraphicFramePr>
          <p:cNvPr id="19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9456628"/>
              </p:ext>
            </p:extLst>
          </p:nvPr>
        </p:nvGraphicFramePr>
        <p:xfrm>
          <a:off x="1907704" y="1988840"/>
          <a:ext cx="6646071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174"/>
                <a:gridCol w="1269474"/>
                <a:gridCol w="970775"/>
                <a:gridCol w="1269474"/>
                <a:gridCol w="1568174"/>
              </a:tblGrid>
              <a:tr h="432048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Equipment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Tracing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Site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Contact Resistance (</a:t>
                      </a:r>
                      <a:r>
                        <a:rPr lang="el-GR" dirty="0" smtClean="0"/>
                        <a:t>Ω</a:t>
                      </a:r>
                      <a:r>
                        <a:rPr lang="fr-BE" dirty="0" smtClean="0"/>
                        <a:t>)</a:t>
                      </a:r>
                    </a:p>
                    <a:p>
                      <a:r>
                        <a:rPr lang="fr-BE" sz="1300" dirty="0" smtClean="0"/>
                        <a:t>Should be &lt;</a:t>
                      </a:r>
                      <a:r>
                        <a:rPr lang="fr-BE" sz="1300" baseline="0" dirty="0" smtClean="0"/>
                        <a:t> 3000 </a:t>
                      </a:r>
                      <a:r>
                        <a:rPr lang="el-GR" sz="1300" dirty="0" smtClean="0"/>
                        <a:t>Ω</a:t>
                      </a:r>
                      <a:endParaRPr lang="fr-BE" sz="13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Terrameter LS</a:t>
                      </a:r>
                      <a:endParaRPr lang="fr-BE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No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 x Forest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fr-BE" dirty="0" smtClean="0"/>
                        <a:t>New ERT </a:t>
                      </a:r>
                    </a:p>
                    <a:p>
                      <a:r>
                        <a:rPr lang="fr-BE" dirty="0" smtClean="0"/>
                        <a:t>device</a:t>
                      </a:r>
                      <a:endParaRPr lang="fr-BE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DAS-1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No</a:t>
                      </a:r>
                    </a:p>
                    <a:p>
                      <a:r>
                        <a:rPr lang="fr-BE" dirty="0" smtClean="0"/>
                        <a:t>Yes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 x</a:t>
                      </a:r>
                      <a:r>
                        <a:rPr lang="fr-BE" baseline="0" dirty="0" smtClean="0"/>
                        <a:t> </a:t>
                      </a:r>
                      <a:r>
                        <a:rPr lang="fr-BE" dirty="0" smtClean="0"/>
                        <a:t>Pasture</a:t>
                      </a:r>
                    </a:p>
                    <a:p>
                      <a:r>
                        <a:rPr lang="fr-BE" baseline="0" dirty="0" smtClean="0"/>
                        <a:t>2 x Forest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 smtClean="0"/>
                        <a:t>750 – 1700</a:t>
                      </a:r>
                    </a:p>
                    <a:p>
                      <a:r>
                        <a:rPr lang="fr-BE" dirty="0" smtClean="0"/>
                        <a:t>13100 – 51000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622402"/>
              </p:ext>
            </p:extLst>
          </p:nvPr>
        </p:nvGraphicFramePr>
        <p:xfrm>
          <a:off x="1907704" y="1988840"/>
          <a:ext cx="6646071" cy="275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174"/>
                <a:gridCol w="1269474"/>
                <a:gridCol w="970775"/>
                <a:gridCol w="1269474"/>
                <a:gridCol w="1568174"/>
              </a:tblGrid>
              <a:tr h="432048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Equipment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Tracing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Site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Contact Resistance (</a:t>
                      </a:r>
                      <a:r>
                        <a:rPr lang="el-GR" dirty="0" smtClean="0"/>
                        <a:t>Ω</a:t>
                      </a:r>
                      <a:r>
                        <a:rPr lang="fr-BE" dirty="0" smtClean="0"/>
                        <a:t>)</a:t>
                      </a:r>
                    </a:p>
                    <a:p>
                      <a:r>
                        <a:rPr lang="fr-BE" sz="1300" dirty="0" smtClean="0"/>
                        <a:t>Should be &lt;</a:t>
                      </a:r>
                      <a:r>
                        <a:rPr lang="fr-BE" sz="1300" baseline="0" dirty="0" smtClean="0"/>
                        <a:t> 3000 </a:t>
                      </a:r>
                      <a:r>
                        <a:rPr lang="el-GR" sz="1300" dirty="0" smtClean="0"/>
                        <a:t>Ω</a:t>
                      </a:r>
                      <a:endParaRPr lang="fr-BE" sz="13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Terrameter LS</a:t>
                      </a:r>
                      <a:endParaRPr lang="fr-BE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No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 x Forest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fr-BE" dirty="0" smtClean="0"/>
                        <a:t>New ERT </a:t>
                      </a:r>
                    </a:p>
                    <a:p>
                      <a:r>
                        <a:rPr lang="fr-BE" dirty="0" smtClean="0"/>
                        <a:t>device</a:t>
                      </a:r>
                      <a:endParaRPr lang="fr-BE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DAS-1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No</a:t>
                      </a:r>
                    </a:p>
                    <a:p>
                      <a:r>
                        <a:rPr lang="fr-BE" dirty="0" smtClean="0"/>
                        <a:t>Yes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 x</a:t>
                      </a:r>
                      <a:r>
                        <a:rPr lang="fr-BE" baseline="0" dirty="0" smtClean="0"/>
                        <a:t> </a:t>
                      </a:r>
                      <a:r>
                        <a:rPr lang="fr-BE" dirty="0" smtClean="0"/>
                        <a:t>Pasture</a:t>
                      </a:r>
                    </a:p>
                    <a:p>
                      <a:r>
                        <a:rPr lang="fr-BE" baseline="0" dirty="0" smtClean="0"/>
                        <a:t>2 x Forest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 smtClean="0"/>
                        <a:t>750 – 1700</a:t>
                      </a:r>
                    </a:p>
                    <a:p>
                      <a:r>
                        <a:rPr lang="fr-BE" dirty="0" smtClean="0"/>
                        <a:t>13100 – 51000</a:t>
                      </a: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fr-BE" dirty="0" smtClean="0"/>
                        <a:t>Drilled</a:t>
                      </a:r>
                      <a:r>
                        <a:rPr lang="fr-BE" baseline="0" dirty="0" smtClean="0"/>
                        <a:t> holes</a:t>
                      </a:r>
                    </a:p>
                    <a:p>
                      <a:r>
                        <a:rPr lang="fr-BE" baseline="0" dirty="0" smtClean="0"/>
                        <a:t>+ Water</a:t>
                      </a:r>
                      <a:endParaRPr lang="fr-BE" dirty="0" smtClean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DAS-1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 x Pasture</a:t>
                      </a:r>
                    </a:p>
                    <a:p>
                      <a:r>
                        <a:rPr lang="fr-BE" dirty="0" smtClean="0"/>
                        <a:t>1 x</a:t>
                      </a:r>
                      <a:r>
                        <a:rPr lang="fr-BE" baseline="0" dirty="0" smtClean="0"/>
                        <a:t> Forest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 smtClean="0"/>
                        <a:t>670</a:t>
                      </a:r>
                      <a:r>
                        <a:rPr lang="fr-BE" baseline="0" dirty="0" smtClean="0"/>
                        <a:t> – 1600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aseline="0" dirty="0" smtClean="0"/>
                        <a:t>9800 – 32800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679556"/>
              </p:ext>
            </p:extLst>
          </p:nvPr>
        </p:nvGraphicFramePr>
        <p:xfrm>
          <a:off x="1907704" y="1988840"/>
          <a:ext cx="6646071" cy="339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174"/>
                <a:gridCol w="1269474"/>
                <a:gridCol w="970775"/>
                <a:gridCol w="1269474"/>
                <a:gridCol w="1568174"/>
              </a:tblGrid>
              <a:tr h="432048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Equipment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Tracing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Site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Contact Resistance (</a:t>
                      </a:r>
                      <a:r>
                        <a:rPr lang="el-GR" dirty="0" smtClean="0"/>
                        <a:t>Ω</a:t>
                      </a:r>
                      <a:r>
                        <a:rPr lang="fr-BE" dirty="0" smtClean="0"/>
                        <a:t>)</a:t>
                      </a:r>
                    </a:p>
                    <a:p>
                      <a:r>
                        <a:rPr lang="fr-BE" sz="1300" dirty="0" smtClean="0"/>
                        <a:t>Should be &lt;</a:t>
                      </a:r>
                      <a:r>
                        <a:rPr lang="fr-BE" sz="1300" baseline="0" dirty="0" smtClean="0"/>
                        <a:t> 3000 </a:t>
                      </a:r>
                      <a:r>
                        <a:rPr lang="el-GR" sz="1300" dirty="0" smtClean="0"/>
                        <a:t>Ω</a:t>
                      </a:r>
                      <a:endParaRPr lang="fr-BE" sz="13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Terrameter LS</a:t>
                      </a:r>
                      <a:endParaRPr lang="fr-BE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No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 x Forest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fr-BE" dirty="0" smtClean="0"/>
                        <a:t>New ERT </a:t>
                      </a:r>
                    </a:p>
                    <a:p>
                      <a:r>
                        <a:rPr lang="fr-BE" dirty="0" smtClean="0"/>
                        <a:t>device</a:t>
                      </a:r>
                      <a:endParaRPr lang="fr-BE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DAS-1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No</a:t>
                      </a:r>
                    </a:p>
                    <a:p>
                      <a:r>
                        <a:rPr lang="fr-BE" dirty="0" smtClean="0"/>
                        <a:t>Yes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 x</a:t>
                      </a:r>
                      <a:r>
                        <a:rPr lang="fr-BE" baseline="0" dirty="0" smtClean="0"/>
                        <a:t> </a:t>
                      </a:r>
                      <a:r>
                        <a:rPr lang="fr-BE" dirty="0" smtClean="0"/>
                        <a:t>Pasture</a:t>
                      </a:r>
                    </a:p>
                    <a:p>
                      <a:r>
                        <a:rPr lang="fr-BE" baseline="0" dirty="0" smtClean="0"/>
                        <a:t>2 x Forest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 smtClean="0"/>
                        <a:t>750 – 1700</a:t>
                      </a:r>
                    </a:p>
                    <a:p>
                      <a:r>
                        <a:rPr lang="fr-BE" dirty="0" smtClean="0"/>
                        <a:t>13100 – 51000</a:t>
                      </a: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fr-BE" dirty="0" smtClean="0"/>
                        <a:t>Drilled</a:t>
                      </a:r>
                      <a:r>
                        <a:rPr lang="fr-BE" baseline="0" dirty="0" smtClean="0"/>
                        <a:t> holes</a:t>
                      </a:r>
                    </a:p>
                    <a:p>
                      <a:r>
                        <a:rPr lang="fr-BE" baseline="0" dirty="0" smtClean="0"/>
                        <a:t>+ Water</a:t>
                      </a:r>
                      <a:endParaRPr lang="fr-BE" dirty="0" smtClean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DAS-1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 x Pasture</a:t>
                      </a:r>
                    </a:p>
                    <a:p>
                      <a:r>
                        <a:rPr lang="fr-BE" dirty="0" smtClean="0"/>
                        <a:t>1 x</a:t>
                      </a:r>
                      <a:r>
                        <a:rPr lang="fr-BE" baseline="0" dirty="0" smtClean="0"/>
                        <a:t> Forest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 smtClean="0"/>
                        <a:t>670</a:t>
                      </a:r>
                      <a:r>
                        <a:rPr lang="fr-BE" baseline="0" dirty="0" smtClean="0"/>
                        <a:t> – 1600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aseline="0" dirty="0" smtClean="0"/>
                        <a:t>9800 – 32800</a:t>
                      </a: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fr-BE" dirty="0" smtClean="0"/>
                        <a:t>Drilled holes</a:t>
                      </a:r>
                    </a:p>
                    <a:p>
                      <a:r>
                        <a:rPr lang="fr-BE" dirty="0" smtClean="0"/>
                        <a:t>+ Mud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DAS-1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No</a:t>
                      </a:r>
                    </a:p>
                    <a:p>
                      <a:r>
                        <a:rPr lang="fr-BE" dirty="0" smtClean="0"/>
                        <a:t>Yes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 x Forest</a:t>
                      </a:r>
                    </a:p>
                    <a:p>
                      <a:r>
                        <a:rPr lang="fr-BE" dirty="0" smtClean="0"/>
                        <a:t>3 x Pasture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11700 – 32500</a:t>
                      </a:r>
                    </a:p>
                    <a:p>
                      <a:r>
                        <a:rPr lang="fr-BE" dirty="0" smtClean="0"/>
                        <a:t>1600 – 2700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poppin1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/>
          <a:stretch>
            <a:fillRect/>
          </a:stretch>
        </p:blipFill>
        <p:spPr>
          <a:xfrm>
            <a:off x="1043608" y="714015"/>
            <a:ext cx="2333625" cy="2333625"/>
          </a:xfrm>
          <a:prstGeom prst="rect">
            <a:avLst/>
          </a:prstGeom>
        </p:spPr>
      </p:pic>
      <p:pic>
        <p:nvPicPr>
          <p:cNvPr id="1027" name="Picture 3" descr="C:\Users\Deborah\Desktop\egu2015\00198595_gbm132re_g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248427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6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5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88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repeatCount="2000" fill="remove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Results on the pasture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999" y="2492896"/>
            <a:ext cx="3311977" cy="36350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sz="2800" dirty="0" err="1" smtClean="0"/>
              <a:t>Wenner</a:t>
            </a:r>
            <a:r>
              <a:rPr lang="fr-BE" sz="2800" dirty="0" smtClean="0"/>
              <a:t> Alpha           </a:t>
            </a:r>
          </a:p>
          <a:p>
            <a:pPr marL="0" indent="0" algn="ctr">
              <a:buNone/>
            </a:pPr>
            <a:r>
              <a:rPr lang="fr-BE" sz="2800" dirty="0" smtClean="0"/>
              <a:t>&amp;                      </a:t>
            </a:r>
          </a:p>
          <a:p>
            <a:pPr marL="0" indent="0" algn="ctr">
              <a:buNone/>
            </a:pPr>
            <a:r>
              <a:rPr lang="fr-BE" sz="2800" dirty="0" err="1" smtClean="0"/>
              <a:t>Wenner</a:t>
            </a:r>
            <a:r>
              <a:rPr lang="fr-BE" sz="2800" dirty="0" smtClean="0"/>
              <a:t> </a:t>
            </a:r>
            <a:r>
              <a:rPr lang="fr-BE" sz="2800" dirty="0" err="1" smtClean="0"/>
              <a:t>Sclumberger</a:t>
            </a:r>
            <a:r>
              <a:rPr lang="fr-BE" sz="2800" dirty="0" smtClean="0"/>
              <a:t> data</a:t>
            </a:r>
            <a:endParaRPr lang="fr-BE" sz="2800" dirty="0"/>
          </a:p>
        </p:txBody>
      </p:sp>
      <p:grpSp>
        <p:nvGrpSpPr>
          <p:cNvPr id="6" name="Groupe 5"/>
          <p:cNvGrpSpPr>
            <a:grpSpLocks noChangeAspect="1"/>
          </p:cNvGrpSpPr>
          <p:nvPr/>
        </p:nvGrpSpPr>
        <p:grpSpPr>
          <a:xfrm>
            <a:off x="4499992" y="1600200"/>
            <a:ext cx="4620753" cy="5195117"/>
            <a:chOff x="2627784" y="1277413"/>
            <a:chExt cx="4968552" cy="5586147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3"/>
            <a:srcRect l="31123" t="64707" r="32480" b="9035"/>
            <a:stretch/>
          </p:blipFill>
          <p:spPr>
            <a:xfrm>
              <a:off x="2627784" y="1277413"/>
              <a:ext cx="4914771" cy="199440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4"/>
            <a:srcRect l="34407" t="20600" r="33936" b="56818"/>
            <a:stretch/>
          </p:blipFill>
          <p:spPr>
            <a:xfrm>
              <a:off x="2697662" y="3068960"/>
              <a:ext cx="4844893" cy="1944000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4"/>
            <a:srcRect l="34407" t="67254" r="33936" b="9681"/>
            <a:stretch/>
          </p:blipFill>
          <p:spPr>
            <a:xfrm>
              <a:off x="2729995" y="4869160"/>
              <a:ext cx="4866341" cy="199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29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121603"/>
              </p:ext>
            </p:extLst>
          </p:nvPr>
        </p:nvGraphicFramePr>
        <p:xfrm>
          <a:off x="1907704" y="1933646"/>
          <a:ext cx="6646071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174"/>
                <a:gridCol w="1269474"/>
                <a:gridCol w="970775"/>
                <a:gridCol w="1269474"/>
                <a:gridCol w="1568174"/>
              </a:tblGrid>
              <a:tr h="432048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Equipment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Tracing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Site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Contact Resistance (</a:t>
                      </a:r>
                      <a:r>
                        <a:rPr lang="el-GR" dirty="0" smtClean="0"/>
                        <a:t>Ω</a:t>
                      </a:r>
                      <a:r>
                        <a:rPr lang="fr-BE" dirty="0" smtClean="0"/>
                        <a:t>)</a:t>
                      </a:r>
                    </a:p>
                    <a:p>
                      <a:r>
                        <a:rPr lang="fr-BE" sz="1300" dirty="0" smtClean="0"/>
                        <a:t>Should be &lt;</a:t>
                      </a:r>
                      <a:r>
                        <a:rPr lang="fr-BE" sz="1300" baseline="0" dirty="0" smtClean="0"/>
                        <a:t> 3000 </a:t>
                      </a:r>
                      <a:r>
                        <a:rPr lang="el-GR" sz="1300" dirty="0" smtClean="0"/>
                        <a:t>Ω</a:t>
                      </a:r>
                      <a:endParaRPr lang="fr-BE" sz="13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Terrameter LS</a:t>
                      </a:r>
                      <a:endParaRPr lang="fr-BE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No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 x Forest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fr-BE" dirty="0" smtClean="0"/>
                        <a:t>New ERT </a:t>
                      </a:r>
                    </a:p>
                    <a:p>
                      <a:r>
                        <a:rPr lang="fr-BE" dirty="0" smtClean="0"/>
                        <a:t>device</a:t>
                      </a:r>
                      <a:endParaRPr lang="fr-BE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DAS-1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No</a:t>
                      </a:r>
                    </a:p>
                    <a:p>
                      <a:r>
                        <a:rPr lang="fr-BE" dirty="0" smtClean="0"/>
                        <a:t>Yes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 x</a:t>
                      </a:r>
                      <a:r>
                        <a:rPr lang="fr-BE" baseline="0" dirty="0" smtClean="0"/>
                        <a:t> </a:t>
                      </a:r>
                      <a:r>
                        <a:rPr lang="fr-BE" dirty="0" smtClean="0"/>
                        <a:t>Pasture</a:t>
                      </a:r>
                    </a:p>
                    <a:p>
                      <a:r>
                        <a:rPr lang="fr-BE" baseline="0" dirty="0" smtClean="0"/>
                        <a:t>2 x Forest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 smtClean="0"/>
                        <a:t>750 – 1700</a:t>
                      </a:r>
                    </a:p>
                    <a:p>
                      <a:r>
                        <a:rPr lang="fr-BE" dirty="0" smtClean="0"/>
                        <a:t>13100 – 51000</a:t>
                      </a: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fr-BE" dirty="0" smtClean="0"/>
                        <a:t>Drilled</a:t>
                      </a:r>
                      <a:r>
                        <a:rPr lang="fr-BE" baseline="0" dirty="0" smtClean="0"/>
                        <a:t> holes</a:t>
                      </a:r>
                    </a:p>
                    <a:p>
                      <a:r>
                        <a:rPr lang="fr-BE" baseline="0" dirty="0" smtClean="0"/>
                        <a:t>+ Water</a:t>
                      </a:r>
                      <a:endParaRPr lang="fr-BE" dirty="0" smtClean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DAS-1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 x Pasture</a:t>
                      </a:r>
                    </a:p>
                    <a:p>
                      <a:r>
                        <a:rPr lang="fr-BE" dirty="0" smtClean="0"/>
                        <a:t>1 x</a:t>
                      </a:r>
                      <a:r>
                        <a:rPr lang="fr-BE" baseline="0" dirty="0" smtClean="0"/>
                        <a:t> Forest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 smtClean="0"/>
                        <a:t>670</a:t>
                      </a:r>
                      <a:r>
                        <a:rPr lang="fr-BE" baseline="0" dirty="0" smtClean="0"/>
                        <a:t> – 1600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aseline="0" dirty="0" smtClean="0"/>
                        <a:t>9800 – 32800</a:t>
                      </a: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fr-BE" dirty="0" smtClean="0"/>
                        <a:t>Drilled holes</a:t>
                      </a:r>
                    </a:p>
                    <a:p>
                      <a:r>
                        <a:rPr lang="fr-BE" dirty="0" smtClean="0"/>
                        <a:t>+ Mud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DAS-1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No</a:t>
                      </a:r>
                    </a:p>
                    <a:p>
                      <a:r>
                        <a:rPr lang="fr-BE" dirty="0" smtClean="0"/>
                        <a:t>Yes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 x Forest</a:t>
                      </a:r>
                    </a:p>
                    <a:p>
                      <a:r>
                        <a:rPr lang="fr-BE" dirty="0" smtClean="0"/>
                        <a:t>3 x Pasture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11700 – 32500</a:t>
                      </a:r>
                    </a:p>
                    <a:p>
                      <a:r>
                        <a:rPr lang="fr-BE" dirty="0" smtClean="0"/>
                        <a:t>1600 – 2700</a:t>
                      </a: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endParaRPr lang="fr-BE" baseline="-25000" dirty="0" smtClean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Results</a:t>
            </a:r>
            <a:endParaRPr lang="fr-BE" dirty="0"/>
          </a:p>
        </p:txBody>
      </p:sp>
      <p:graphicFrame>
        <p:nvGraphicFramePr>
          <p:cNvPr id="22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40051"/>
              </p:ext>
            </p:extLst>
          </p:nvPr>
        </p:nvGraphicFramePr>
        <p:xfrm>
          <a:off x="1907704" y="1933646"/>
          <a:ext cx="6646071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174"/>
                <a:gridCol w="1269474"/>
                <a:gridCol w="970775"/>
                <a:gridCol w="1269474"/>
                <a:gridCol w="1568174"/>
              </a:tblGrid>
              <a:tr h="503425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Equipment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Tracing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Site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Contact Resistance (</a:t>
                      </a:r>
                      <a:r>
                        <a:rPr lang="el-GR" dirty="0" smtClean="0"/>
                        <a:t>Ω</a:t>
                      </a:r>
                      <a:r>
                        <a:rPr lang="fr-BE" dirty="0" smtClean="0"/>
                        <a:t>)</a:t>
                      </a:r>
                    </a:p>
                    <a:p>
                      <a:r>
                        <a:rPr lang="fr-BE" sz="1300" dirty="0" smtClean="0"/>
                        <a:t>Should be &lt;</a:t>
                      </a:r>
                      <a:r>
                        <a:rPr lang="fr-BE" sz="1300" baseline="0" dirty="0" smtClean="0"/>
                        <a:t> 3000 </a:t>
                      </a:r>
                      <a:r>
                        <a:rPr lang="el-GR" sz="1300" dirty="0" smtClean="0"/>
                        <a:t>Ω</a:t>
                      </a:r>
                      <a:endParaRPr lang="fr-BE" sz="13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Terrameter LS</a:t>
                      </a:r>
                      <a:endParaRPr lang="fr-BE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No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 x Forest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fr-BE" dirty="0" smtClean="0"/>
                        <a:t>New ERT </a:t>
                      </a:r>
                    </a:p>
                    <a:p>
                      <a:r>
                        <a:rPr lang="fr-BE" dirty="0" smtClean="0"/>
                        <a:t>device</a:t>
                      </a:r>
                      <a:endParaRPr lang="fr-BE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DAS-1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No</a:t>
                      </a:r>
                    </a:p>
                    <a:p>
                      <a:r>
                        <a:rPr lang="fr-BE" dirty="0" smtClean="0"/>
                        <a:t>Yes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 x</a:t>
                      </a:r>
                      <a:r>
                        <a:rPr lang="fr-BE" baseline="0" dirty="0" smtClean="0"/>
                        <a:t> </a:t>
                      </a:r>
                      <a:r>
                        <a:rPr lang="fr-BE" dirty="0" smtClean="0"/>
                        <a:t>Pasture</a:t>
                      </a:r>
                    </a:p>
                    <a:p>
                      <a:r>
                        <a:rPr lang="fr-BE" baseline="0" dirty="0" smtClean="0"/>
                        <a:t>2 x Forest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 smtClean="0"/>
                        <a:t>750 – 1700</a:t>
                      </a:r>
                    </a:p>
                    <a:p>
                      <a:r>
                        <a:rPr lang="fr-BE" dirty="0" smtClean="0"/>
                        <a:t>13100 – 51000</a:t>
                      </a: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fr-BE" dirty="0" smtClean="0"/>
                        <a:t>Drilled</a:t>
                      </a:r>
                      <a:r>
                        <a:rPr lang="fr-BE" baseline="0" dirty="0" smtClean="0"/>
                        <a:t> holes</a:t>
                      </a:r>
                    </a:p>
                    <a:p>
                      <a:r>
                        <a:rPr lang="fr-BE" baseline="0" dirty="0" smtClean="0"/>
                        <a:t>+ Water</a:t>
                      </a:r>
                      <a:endParaRPr lang="fr-BE" dirty="0" smtClean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DAS-1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 x Pasture</a:t>
                      </a:r>
                    </a:p>
                    <a:p>
                      <a:r>
                        <a:rPr lang="fr-BE" dirty="0" smtClean="0"/>
                        <a:t>1 x</a:t>
                      </a:r>
                      <a:r>
                        <a:rPr lang="fr-BE" baseline="0" dirty="0" smtClean="0"/>
                        <a:t> Forest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 smtClean="0"/>
                        <a:t>670</a:t>
                      </a:r>
                      <a:r>
                        <a:rPr lang="fr-BE" baseline="0" dirty="0" smtClean="0"/>
                        <a:t> – 1600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aseline="0" dirty="0" smtClean="0"/>
                        <a:t>9800 – 32800</a:t>
                      </a: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fr-BE" dirty="0" smtClean="0"/>
                        <a:t>Drilled holes</a:t>
                      </a:r>
                    </a:p>
                    <a:p>
                      <a:r>
                        <a:rPr lang="fr-BE" dirty="0" smtClean="0"/>
                        <a:t>+ Mud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DAS-1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No</a:t>
                      </a:r>
                    </a:p>
                    <a:p>
                      <a:r>
                        <a:rPr lang="fr-BE" dirty="0" smtClean="0"/>
                        <a:t>Yes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 x Forest</a:t>
                      </a:r>
                    </a:p>
                    <a:p>
                      <a:r>
                        <a:rPr lang="fr-BE" dirty="0" smtClean="0"/>
                        <a:t>3 x Pasture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11700 – 32500</a:t>
                      </a:r>
                    </a:p>
                    <a:p>
                      <a:r>
                        <a:rPr lang="fr-BE" dirty="0" smtClean="0"/>
                        <a:t>1600 – 2700</a:t>
                      </a: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fr-BE" dirty="0" smtClean="0"/>
                        <a:t>Drilled holes</a:t>
                      </a:r>
                    </a:p>
                    <a:p>
                      <a:r>
                        <a:rPr lang="fr-BE" dirty="0" smtClean="0"/>
                        <a:t>+</a:t>
                      </a:r>
                      <a:r>
                        <a:rPr lang="fr-BE" baseline="0" dirty="0" smtClean="0"/>
                        <a:t> Mud + CaCl</a:t>
                      </a:r>
                      <a:r>
                        <a:rPr lang="fr-BE" baseline="-25000" dirty="0" smtClean="0"/>
                        <a:t>2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DAS-1</a:t>
                      </a:r>
                      <a:endParaRPr lang="fr-BE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No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 x Forest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5200 – 15600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8422452"/>
              </p:ext>
            </p:extLst>
          </p:nvPr>
        </p:nvGraphicFramePr>
        <p:xfrm>
          <a:off x="1907704" y="1933646"/>
          <a:ext cx="6646071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174"/>
                <a:gridCol w="1269474"/>
                <a:gridCol w="970775"/>
                <a:gridCol w="1269474"/>
                <a:gridCol w="1568174"/>
              </a:tblGrid>
              <a:tr h="432048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Equipment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Tracing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Site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Contact Resistance (</a:t>
                      </a:r>
                      <a:r>
                        <a:rPr lang="el-GR" dirty="0" smtClean="0"/>
                        <a:t>Ω</a:t>
                      </a:r>
                      <a:r>
                        <a:rPr lang="fr-BE" dirty="0" smtClean="0"/>
                        <a:t>)</a:t>
                      </a:r>
                    </a:p>
                    <a:p>
                      <a:r>
                        <a:rPr lang="fr-BE" sz="1300" dirty="0" smtClean="0"/>
                        <a:t>Should be &lt;</a:t>
                      </a:r>
                      <a:r>
                        <a:rPr lang="fr-BE" sz="1300" baseline="0" dirty="0" smtClean="0"/>
                        <a:t> 3000 </a:t>
                      </a:r>
                      <a:r>
                        <a:rPr lang="el-GR" sz="1300" dirty="0" smtClean="0"/>
                        <a:t>Ω</a:t>
                      </a:r>
                      <a:endParaRPr lang="fr-BE" sz="13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Terrameter LS</a:t>
                      </a:r>
                      <a:endParaRPr lang="fr-BE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No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 x Forest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fr-BE" dirty="0" smtClean="0"/>
                        <a:t>New ERT </a:t>
                      </a:r>
                    </a:p>
                    <a:p>
                      <a:r>
                        <a:rPr lang="fr-BE" dirty="0" smtClean="0"/>
                        <a:t>device</a:t>
                      </a:r>
                      <a:endParaRPr lang="fr-BE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DAS-1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No</a:t>
                      </a:r>
                    </a:p>
                    <a:p>
                      <a:r>
                        <a:rPr lang="fr-BE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rgbClr val="00B050"/>
                          </a:solidFill>
                        </a:rPr>
                        <a:t>1 x</a:t>
                      </a:r>
                      <a:r>
                        <a:rPr lang="fr-BE" baseline="0" dirty="0" smtClean="0">
                          <a:solidFill>
                            <a:srgbClr val="00B050"/>
                          </a:solidFill>
                        </a:rPr>
                        <a:t> Pasture</a:t>
                      </a:r>
                    </a:p>
                    <a:p>
                      <a:r>
                        <a:rPr lang="fr-BE" baseline="0" dirty="0" smtClean="0">
                          <a:solidFill>
                            <a:srgbClr val="C00000"/>
                          </a:solidFill>
                        </a:rPr>
                        <a:t>2 x Forest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 smtClean="0">
                          <a:solidFill>
                            <a:srgbClr val="00B050"/>
                          </a:solidFill>
                        </a:rPr>
                        <a:t>750 – 1700</a:t>
                      </a:r>
                    </a:p>
                    <a:p>
                      <a:r>
                        <a:rPr lang="fr-BE" dirty="0" smtClean="0">
                          <a:solidFill>
                            <a:srgbClr val="C00000"/>
                          </a:solidFill>
                        </a:rPr>
                        <a:t>13100 – 51000</a:t>
                      </a: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fr-BE" dirty="0" smtClean="0"/>
                        <a:t>Drilled</a:t>
                      </a:r>
                      <a:r>
                        <a:rPr lang="fr-BE" baseline="0" dirty="0" smtClean="0"/>
                        <a:t> holes</a:t>
                      </a:r>
                    </a:p>
                    <a:p>
                      <a:r>
                        <a:rPr lang="fr-BE" baseline="0" dirty="0" smtClean="0"/>
                        <a:t>+ Water</a:t>
                      </a:r>
                      <a:endParaRPr lang="fr-BE" dirty="0" smtClean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DAS-1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rgbClr val="00B050"/>
                          </a:solidFill>
                        </a:rPr>
                        <a:t>1 x </a:t>
                      </a:r>
                      <a:r>
                        <a:rPr lang="fr-BE" baseline="0" dirty="0" smtClean="0">
                          <a:solidFill>
                            <a:srgbClr val="00B050"/>
                          </a:solidFill>
                        </a:rPr>
                        <a:t>Pasture</a:t>
                      </a:r>
                    </a:p>
                    <a:p>
                      <a:r>
                        <a:rPr lang="fr-BE" dirty="0" smtClean="0">
                          <a:solidFill>
                            <a:srgbClr val="C00000"/>
                          </a:solidFill>
                        </a:rPr>
                        <a:t>1 x</a:t>
                      </a:r>
                      <a:r>
                        <a:rPr lang="fr-BE" baseline="0" dirty="0" smtClean="0">
                          <a:solidFill>
                            <a:srgbClr val="C00000"/>
                          </a:solidFill>
                        </a:rPr>
                        <a:t> Forest</a:t>
                      </a:r>
                      <a:endParaRPr lang="fr-B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 smtClean="0">
                          <a:solidFill>
                            <a:srgbClr val="00B050"/>
                          </a:solidFill>
                        </a:rPr>
                        <a:t>670</a:t>
                      </a:r>
                      <a:r>
                        <a:rPr lang="fr-BE" baseline="0" dirty="0" smtClean="0">
                          <a:solidFill>
                            <a:srgbClr val="00B050"/>
                          </a:solidFill>
                        </a:rPr>
                        <a:t> – 1600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aseline="0" dirty="0" smtClean="0">
                          <a:solidFill>
                            <a:srgbClr val="C00000"/>
                          </a:solidFill>
                        </a:rPr>
                        <a:t>9800 – 32800</a:t>
                      </a: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fr-BE" dirty="0" smtClean="0"/>
                        <a:t>Drilled holes</a:t>
                      </a:r>
                    </a:p>
                    <a:p>
                      <a:r>
                        <a:rPr lang="fr-BE" dirty="0" smtClean="0"/>
                        <a:t>+ Mud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DAS-1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No</a:t>
                      </a:r>
                    </a:p>
                    <a:p>
                      <a:r>
                        <a:rPr lang="fr-BE" dirty="0" smtClean="0"/>
                        <a:t>Yes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rgbClr val="C00000"/>
                          </a:solidFill>
                        </a:rPr>
                        <a:t>1 x Forest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r>
                        <a:rPr lang="fr-BE" baseline="0" dirty="0" smtClean="0">
                          <a:solidFill>
                            <a:srgbClr val="00B050"/>
                          </a:solidFill>
                        </a:rPr>
                        <a:t> x Pasture</a:t>
                      </a:r>
                      <a:endParaRPr lang="fr-BE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rgbClr val="C00000"/>
                          </a:solidFill>
                        </a:rPr>
                        <a:t>11700 – 32500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 smtClean="0">
                          <a:solidFill>
                            <a:srgbClr val="00B050"/>
                          </a:solidFill>
                        </a:rPr>
                        <a:t>1600 – 2700</a:t>
                      </a: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fr-BE" dirty="0" smtClean="0"/>
                        <a:t>Drilled holes</a:t>
                      </a:r>
                    </a:p>
                    <a:p>
                      <a:r>
                        <a:rPr lang="fr-BE" dirty="0" smtClean="0"/>
                        <a:t>+</a:t>
                      </a:r>
                      <a:r>
                        <a:rPr lang="fr-BE" baseline="0" dirty="0" smtClean="0"/>
                        <a:t> Mud + CaCl</a:t>
                      </a:r>
                      <a:r>
                        <a:rPr lang="fr-BE" baseline="-25000" dirty="0" smtClean="0"/>
                        <a:t>2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DAS-1</a:t>
                      </a:r>
                      <a:endParaRPr lang="fr-BE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No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rgbClr val="C00000"/>
                          </a:solidFill>
                        </a:rPr>
                        <a:t>1 x Forest</a:t>
                      </a:r>
                      <a:endParaRPr lang="fr-B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rgbClr val="C00000"/>
                          </a:solidFill>
                        </a:rPr>
                        <a:t>5200 – 15600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C:\Users\Deborah\Desktop\egu2015\1644625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2525855" cy="233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34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Problem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>
            <a:normAutofit/>
          </a:bodyPr>
          <a:lstStyle/>
          <a:p>
            <a:endParaRPr lang="fr-BE" sz="2800" dirty="0" smtClean="0"/>
          </a:p>
          <a:p>
            <a:pPr marL="0" indent="0">
              <a:buNone/>
            </a:pPr>
            <a:r>
              <a:rPr lang="fr-BE" sz="2400" dirty="0" smtClean="0"/>
              <a:t>How  to  fix  the  contact  resistance  problem  in  the forested  soil??</a:t>
            </a:r>
          </a:p>
          <a:p>
            <a:endParaRPr lang="fr-BE" sz="2800" dirty="0" smtClean="0"/>
          </a:p>
          <a:p>
            <a:pPr marL="0" indent="0">
              <a:buNone/>
            </a:pPr>
            <a:r>
              <a:rPr lang="fr-BE" sz="2000" dirty="0" smtClean="0"/>
              <a:t>As a reminder :</a:t>
            </a:r>
            <a:endParaRPr lang="fr-BE" sz="2000" dirty="0"/>
          </a:p>
          <a:p>
            <a:pPr lvl="1"/>
            <a:r>
              <a:rPr lang="fr-BE" sz="2000" dirty="0" smtClean="0"/>
              <a:t>High stone content in the top soil (45% in average)</a:t>
            </a:r>
          </a:p>
          <a:p>
            <a:pPr lvl="1"/>
            <a:r>
              <a:rPr lang="fr-BE" sz="2000" dirty="0" smtClean="0"/>
              <a:t>Low bulk density </a:t>
            </a:r>
            <a:r>
              <a:rPr lang="fr-BE" sz="2000" dirty="0"/>
              <a:t>(surface average : 1.25g/cm³</a:t>
            </a:r>
            <a:r>
              <a:rPr lang="fr-BE" sz="2000" dirty="0" smtClean="0"/>
              <a:t>)</a:t>
            </a:r>
          </a:p>
          <a:p>
            <a:pPr lvl="1"/>
            <a:r>
              <a:rPr lang="fr-BE" sz="2000" dirty="0" smtClean="0"/>
              <a:t>Rather dry soil all year round</a:t>
            </a:r>
          </a:p>
          <a:p>
            <a:pPr lvl="1"/>
            <a:endParaRPr lang="fr-BE" sz="2400" dirty="0"/>
          </a:p>
          <a:p>
            <a:pPr marL="457200" lvl="1" indent="0">
              <a:buNone/>
            </a:pP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99492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30174"/>
            <a:ext cx="8229600" cy="519598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fr-BE" sz="1050" dirty="0" smtClean="0"/>
          </a:p>
          <a:p>
            <a:pPr marL="0" indent="0" algn="ctr">
              <a:buNone/>
            </a:pPr>
            <a:r>
              <a:rPr lang="fr-BE" dirty="0" smtClean="0"/>
              <a:t>Thank you for your attention</a:t>
            </a:r>
          </a:p>
          <a:p>
            <a:pPr algn="ctr"/>
            <a:endParaRPr lang="fr-BE" sz="1600" dirty="0" smtClean="0"/>
          </a:p>
          <a:p>
            <a:pPr marL="0" indent="0" algn="ctr">
              <a:buNone/>
            </a:pPr>
            <a:r>
              <a:rPr lang="fr-BE" sz="4000" dirty="0" smtClean="0"/>
              <a:t>Any question or suggestion?</a:t>
            </a:r>
            <a:endParaRPr lang="fr-BE" dirty="0" smtClean="0"/>
          </a:p>
          <a:p>
            <a:pPr marL="0" indent="0" algn="ctr">
              <a:buNone/>
            </a:pPr>
            <a:endParaRPr lang="fr-BE" dirty="0" smtClean="0"/>
          </a:p>
          <a:p>
            <a:pPr marL="0" indent="0" algn="ctr">
              <a:buNone/>
            </a:pPr>
            <a:endParaRPr lang="fr-BE" dirty="0" smtClean="0"/>
          </a:p>
          <a:p>
            <a:pPr marL="0" indent="0" algn="ctr">
              <a:buNone/>
            </a:pPr>
            <a:endParaRPr lang="fr-BE" dirty="0" smtClean="0"/>
          </a:p>
          <a:p>
            <a:pPr marL="0" indent="0" algn="ctr">
              <a:buNone/>
            </a:pPr>
            <a:endParaRPr lang="fr-BE" dirty="0" smtClean="0"/>
          </a:p>
          <a:p>
            <a:pPr marL="0" indent="0" algn="ctr">
              <a:buNone/>
            </a:pPr>
            <a:endParaRPr lang="fr-BE" dirty="0"/>
          </a:p>
          <a:p>
            <a:pPr marL="0" indent="0" algn="ctr">
              <a:buNone/>
            </a:pPr>
            <a:r>
              <a:rPr lang="fr-BE" dirty="0" smtClean="0"/>
              <a:t>deborah.deraedt@ulg.ac.be</a:t>
            </a:r>
            <a:endParaRPr lang="fr-BE" dirty="0"/>
          </a:p>
        </p:txBody>
      </p:sp>
      <p:pic>
        <p:nvPicPr>
          <p:cNvPr id="3074" name="Picture 2" descr="C:\Users\Deborah\Downloads\Gembloux Agro-Bio Tech - Logo couleur\Gembloux Agro-Bio Tech - Logo couleur\Logo Gembloux Agro-Bio Tec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384376" cy="74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80928"/>
            <a:ext cx="1762452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feil083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71700" y="5517232"/>
            <a:ext cx="333375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2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Aims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1812125"/>
            <a:ext cx="7416824" cy="5045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dirty="0" smtClean="0"/>
              <a:t>We use ERT (</a:t>
            </a:r>
            <a:r>
              <a:rPr lang="fr-BE" sz="2400" u="sng" dirty="0" smtClean="0"/>
              <a:t>E</a:t>
            </a:r>
            <a:r>
              <a:rPr lang="fr-BE" sz="2400" dirty="0" smtClean="0"/>
              <a:t>lectrical </a:t>
            </a:r>
            <a:r>
              <a:rPr lang="fr-BE" sz="2400" u="sng" dirty="0" smtClean="0"/>
              <a:t>R</a:t>
            </a:r>
            <a:r>
              <a:rPr lang="fr-BE" sz="2400" dirty="0" smtClean="0"/>
              <a:t>esistivity </a:t>
            </a:r>
            <a:r>
              <a:rPr lang="fr-BE" sz="2400" u="sng" dirty="0" smtClean="0"/>
              <a:t>T</a:t>
            </a:r>
            <a:r>
              <a:rPr lang="fr-BE" sz="2400" dirty="0" smtClean="0"/>
              <a:t>omography) for 2 purposes:</a:t>
            </a:r>
          </a:p>
          <a:p>
            <a:pPr marL="0" indent="0">
              <a:buNone/>
            </a:pPr>
            <a:endParaRPr lang="fr-BE" sz="2400" dirty="0" smtClean="0"/>
          </a:p>
          <a:p>
            <a:pPr marL="0" indent="0">
              <a:buNone/>
            </a:pPr>
            <a:r>
              <a:rPr lang="fr-BE" sz="2400" dirty="0" smtClean="0"/>
              <a:t>	1. To </a:t>
            </a:r>
            <a:r>
              <a:rPr lang="fr-BE" sz="2400" dirty="0" err="1" smtClean="0"/>
              <a:t>determine</a:t>
            </a:r>
            <a:r>
              <a:rPr lang="fr-BE" sz="2400" dirty="0" smtClean="0"/>
              <a:t> </a:t>
            </a:r>
            <a:r>
              <a:rPr lang="fr-BE" sz="2400" dirty="0" smtClean="0"/>
              <a:t>soil depth</a:t>
            </a:r>
          </a:p>
          <a:p>
            <a:pPr marL="0" indent="0">
              <a:buNone/>
            </a:pPr>
            <a:endParaRPr lang="fr-BE" sz="1400" i="1" dirty="0" smtClean="0"/>
          </a:p>
          <a:p>
            <a:pPr marL="0" indent="0" algn="just">
              <a:buNone/>
            </a:pPr>
            <a:endParaRPr lang="fr-BE" sz="700" dirty="0" smtClean="0"/>
          </a:p>
          <a:p>
            <a:pPr marL="0" indent="0" algn="just">
              <a:buNone/>
            </a:pPr>
            <a:r>
              <a:rPr lang="fr-BE" sz="2400" dirty="0" smtClean="0"/>
              <a:t>	2. To </a:t>
            </a:r>
            <a:r>
              <a:rPr lang="fr-BE" sz="2400" dirty="0" err="1" smtClean="0"/>
              <a:t>quantify</a:t>
            </a:r>
            <a:r>
              <a:rPr lang="fr-BE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BE" sz="2400" dirty="0" smtClean="0">
                <a:solidFill>
                  <a:schemeClr val="bg2">
                    <a:lumMod val="25000"/>
                  </a:schemeClr>
                </a:solidFill>
              </a:rPr>
              <a:t>water fluxes heterogeneity</a:t>
            </a:r>
          </a:p>
          <a:p>
            <a:pPr marL="0" indent="0" algn="just">
              <a:buNone/>
            </a:pPr>
            <a:endParaRPr lang="fr-BE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fr-BE" sz="12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r>
              <a:rPr lang="fr-BE" sz="2400" dirty="0" smtClean="0"/>
              <a:t>Both along </a:t>
            </a:r>
            <a:r>
              <a:rPr lang="fr-BE" sz="2400" dirty="0"/>
              <a:t>a forested slope with high stone content</a:t>
            </a:r>
          </a:p>
          <a:p>
            <a:pPr marL="0" indent="0" algn="just">
              <a:buNone/>
            </a:pPr>
            <a:endParaRPr lang="fr-BE" sz="600" dirty="0" smtClean="0"/>
          </a:p>
        </p:txBody>
      </p:sp>
    </p:spTree>
    <p:extLst>
      <p:ext uri="{BB962C8B-B14F-4D97-AF65-F5344CB8AC3E}">
        <p14:creationId xmlns:p14="http://schemas.microsoft.com/office/powerpoint/2010/main" val="36547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Where do we come from?</a:t>
            </a:r>
            <a:endParaRPr lang="fr-BE" dirty="0"/>
          </a:p>
        </p:txBody>
      </p:sp>
      <p:graphicFrame>
        <p:nvGraphicFramePr>
          <p:cNvPr id="21" name="Diagramme 20"/>
          <p:cNvGraphicFramePr/>
          <p:nvPr>
            <p:extLst>
              <p:ext uri="{D42A27DB-BD31-4B8C-83A1-F6EECF244321}">
                <p14:modId xmlns:p14="http://schemas.microsoft.com/office/powerpoint/2010/main" val="1814350054"/>
              </p:ext>
            </p:extLst>
          </p:nvPr>
        </p:nvGraphicFramePr>
        <p:xfrm>
          <a:off x="1620000" y="1476000"/>
          <a:ext cx="705678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242598741"/>
              </p:ext>
            </p:extLst>
          </p:nvPr>
        </p:nvGraphicFramePr>
        <p:xfrm>
          <a:off x="1619672" y="1476000"/>
          <a:ext cx="705678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3" name="Diagramme 22"/>
          <p:cNvGraphicFramePr/>
          <p:nvPr>
            <p:extLst>
              <p:ext uri="{D42A27DB-BD31-4B8C-83A1-F6EECF244321}">
                <p14:modId xmlns:p14="http://schemas.microsoft.com/office/powerpoint/2010/main" val="567845325"/>
              </p:ext>
            </p:extLst>
          </p:nvPr>
        </p:nvGraphicFramePr>
        <p:xfrm>
          <a:off x="1620000" y="1476000"/>
          <a:ext cx="705678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54" name="Groupe 53"/>
          <p:cNvGrpSpPr/>
          <p:nvPr/>
        </p:nvGrpSpPr>
        <p:grpSpPr>
          <a:xfrm>
            <a:off x="3646800" y="3020400"/>
            <a:ext cx="3129985" cy="1776918"/>
            <a:chOff x="3007007" y="2540541"/>
            <a:chExt cx="3129985" cy="1776918"/>
          </a:xfrm>
        </p:grpSpPr>
        <p:grpSp>
          <p:nvGrpSpPr>
            <p:cNvPr id="39" name="Groupe 38"/>
            <p:cNvGrpSpPr/>
            <p:nvPr/>
          </p:nvGrpSpPr>
          <p:grpSpPr>
            <a:xfrm>
              <a:off x="3007007" y="3102960"/>
              <a:ext cx="1304160" cy="652080"/>
              <a:chOff x="2028607" y="2105633"/>
              <a:chExt cx="1304160" cy="652080"/>
            </a:xfrm>
          </p:grpSpPr>
          <p:sp>
            <p:nvSpPr>
              <p:cNvPr id="52" name="Rectangle à coins arrondis 51"/>
              <p:cNvSpPr/>
              <p:nvPr/>
            </p:nvSpPr>
            <p:spPr>
              <a:xfrm>
                <a:off x="2028607" y="2105633"/>
                <a:ext cx="1304160" cy="65208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3" name="Rectangle 52"/>
              <p:cNvSpPr/>
              <p:nvPr/>
            </p:nvSpPr>
            <p:spPr>
              <a:xfrm>
                <a:off x="2047706" y="2124732"/>
                <a:ext cx="1265962" cy="6138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335" tIns="13335" rIns="13335" bIns="13335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BE" sz="2100" kern="1200" dirty="0" smtClean="0"/>
                  <a:t>Forest</a:t>
                </a:r>
                <a:endParaRPr lang="fr-BE" sz="2100" kern="1200" dirty="0"/>
              </a:p>
            </p:txBody>
          </p:sp>
        </p:grpSp>
        <p:grpSp>
          <p:nvGrpSpPr>
            <p:cNvPr id="40" name="Groupe 39"/>
            <p:cNvGrpSpPr/>
            <p:nvPr/>
          </p:nvGrpSpPr>
          <p:grpSpPr>
            <a:xfrm>
              <a:off x="4552822" y="2764239"/>
              <a:ext cx="38355" cy="767104"/>
              <a:chOff x="3574422" y="1766912"/>
              <a:chExt cx="38355" cy="767104"/>
            </a:xfrm>
          </p:grpSpPr>
          <p:sp>
            <p:nvSpPr>
              <p:cNvPr id="50" name="Connecteur droit 5"/>
              <p:cNvSpPr/>
              <p:nvPr/>
            </p:nvSpPr>
            <p:spPr>
              <a:xfrm rot="18770822">
                <a:off x="3210047" y="2138115"/>
                <a:ext cx="767104" cy="2469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2348"/>
                    </a:moveTo>
                    <a:lnTo>
                      <a:pt x="767104" y="12348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1" name="Connecteur droit 6"/>
              <p:cNvSpPr/>
              <p:nvPr/>
            </p:nvSpPr>
            <p:spPr>
              <a:xfrm rot="18770822">
                <a:off x="3574422" y="2131286"/>
                <a:ext cx="38355" cy="3835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BE" sz="500" kern="1200"/>
              </a:p>
            </p:txBody>
          </p:sp>
        </p:grpSp>
        <p:grpSp>
          <p:nvGrpSpPr>
            <p:cNvPr id="41" name="Groupe 40"/>
            <p:cNvGrpSpPr/>
            <p:nvPr/>
          </p:nvGrpSpPr>
          <p:grpSpPr>
            <a:xfrm>
              <a:off x="4832832" y="2540541"/>
              <a:ext cx="1304160" cy="652080"/>
              <a:chOff x="3854432" y="1543214"/>
              <a:chExt cx="1304160" cy="652080"/>
            </a:xfrm>
          </p:grpSpPr>
          <p:sp>
            <p:nvSpPr>
              <p:cNvPr id="48" name="Rectangle à coins arrondis 47"/>
              <p:cNvSpPr/>
              <p:nvPr/>
            </p:nvSpPr>
            <p:spPr>
              <a:xfrm>
                <a:off x="3854432" y="1543214"/>
                <a:ext cx="1304160" cy="65208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9" name="Rectangle 48"/>
              <p:cNvSpPr/>
              <p:nvPr/>
            </p:nvSpPr>
            <p:spPr>
              <a:xfrm>
                <a:off x="3873531" y="1562313"/>
                <a:ext cx="1265962" cy="6138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335" tIns="13335" rIns="13335" bIns="13335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BE" sz="2100" kern="1200" dirty="0" smtClean="0"/>
                  <a:t>Terrameter LS</a:t>
                </a:r>
                <a:endParaRPr lang="fr-BE" sz="2100" kern="1200" dirty="0"/>
              </a:p>
            </p:txBody>
          </p:sp>
        </p:grpSp>
        <p:grpSp>
          <p:nvGrpSpPr>
            <p:cNvPr id="42" name="Groupe 41"/>
            <p:cNvGrpSpPr/>
            <p:nvPr/>
          </p:nvGrpSpPr>
          <p:grpSpPr>
            <a:xfrm>
              <a:off x="4552822" y="3326658"/>
              <a:ext cx="38355" cy="767104"/>
              <a:chOff x="3574422" y="2329331"/>
              <a:chExt cx="38355" cy="767104"/>
            </a:xfrm>
          </p:grpSpPr>
          <p:sp>
            <p:nvSpPr>
              <p:cNvPr id="46" name="Connecteur droit 9"/>
              <p:cNvSpPr/>
              <p:nvPr/>
            </p:nvSpPr>
            <p:spPr>
              <a:xfrm rot="2829178">
                <a:off x="3210047" y="2700534"/>
                <a:ext cx="767104" cy="2469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2348"/>
                    </a:moveTo>
                    <a:lnTo>
                      <a:pt x="767104" y="12348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7" name="Connecteur droit 10"/>
              <p:cNvSpPr/>
              <p:nvPr/>
            </p:nvSpPr>
            <p:spPr>
              <a:xfrm rot="2829178">
                <a:off x="3574422" y="2693705"/>
                <a:ext cx="38355" cy="3835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BE" sz="500" kern="1200"/>
              </a:p>
            </p:txBody>
          </p:sp>
        </p:grpSp>
        <p:grpSp>
          <p:nvGrpSpPr>
            <p:cNvPr id="43" name="Groupe 42"/>
            <p:cNvGrpSpPr/>
            <p:nvPr/>
          </p:nvGrpSpPr>
          <p:grpSpPr>
            <a:xfrm>
              <a:off x="4832832" y="3665379"/>
              <a:ext cx="1304160" cy="652080"/>
              <a:chOff x="3854432" y="2668052"/>
              <a:chExt cx="1304160" cy="652080"/>
            </a:xfrm>
          </p:grpSpPr>
          <p:sp>
            <p:nvSpPr>
              <p:cNvPr id="44" name="Rectangle à coins arrondis 43"/>
              <p:cNvSpPr/>
              <p:nvPr/>
            </p:nvSpPr>
            <p:spPr>
              <a:xfrm>
                <a:off x="3854432" y="2668052"/>
                <a:ext cx="1304160" cy="65208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Rectangle 44"/>
              <p:cNvSpPr/>
              <p:nvPr/>
            </p:nvSpPr>
            <p:spPr>
              <a:xfrm>
                <a:off x="3873531" y="2687151"/>
                <a:ext cx="1265962" cy="6138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335" tIns="13335" rIns="13335" bIns="13335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BE" sz="2100" kern="1200" dirty="0" smtClean="0"/>
                  <a:t>DAS-1</a:t>
                </a:r>
                <a:endParaRPr lang="fr-BE" sz="2100" kern="1200" dirty="0"/>
              </a:p>
            </p:txBody>
          </p:sp>
        </p:grpSp>
      </p:grpSp>
      <p:pic>
        <p:nvPicPr>
          <p:cNvPr id="2050" name="Picture 2" descr="http://alteregoseattle.com/wp-content/uploads/2013/10/Rejection-Stamp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07068"/>
            <a:ext cx="2614663" cy="98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66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Graphic spid="21" grpId="1">
        <p:bldAsOne/>
      </p:bldGraphic>
      <p:bldGraphic spid="4" grpId="0">
        <p:bldAsOne/>
      </p:bldGraphic>
      <p:bldGraphic spid="4" grpId="1">
        <p:bldAsOne/>
      </p:bldGraphic>
      <p:bldGraphic spid="23" grpId="0">
        <p:bldAsOne/>
      </p:bldGraphic>
      <p:bldGraphic spid="23" grpId="1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Material &amp; Methods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r>
              <a:rPr lang="fr-BE" sz="2800" dirty="0" smtClean="0"/>
              <a:t>Forest</a:t>
            </a:r>
          </a:p>
          <a:p>
            <a:pPr lvl="1"/>
            <a:r>
              <a:rPr lang="fr-BE" sz="2200" dirty="0" smtClean="0"/>
              <a:t>Belgian Ardennes</a:t>
            </a:r>
          </a:p>
          <a:p>
            <a:pPr lvl="1"/>
            <a:endParaRPr lang="fr-BE" sz="400" dirty="0" smtClean="0"/>
          </a:p>
          <a:p>
            <a:pPr lvl="1"/>
            <a:r>
              <a:rPr lang="fr-BE" sz="2200" dirty="0" smtClean="0"/>
              <a:t>Spruce and douglas mix</a:t>
            </a:r>
          </a:p>
          <a:p>
            <a:pPr lvl="1"/>
            <a:endParaRPr lang="fr-BE" sz="400" dirty="0" smtClean="0"/>
          </a:p>
          <a:p>
            <a:pPr lvl="1"/>
            <a:r>
              <a:rPr lang="fr-BE" sz="2200" dirty="0" smtClean="0"/>
              <a:t>30 years old</a:t>
            </a:r>
          </a:p>
          <a:p>
            <a:pPr lvl="1"/>
            <a:endParaRPr lang="fr-BE" sz="400" dirty="0" smtClean="0"/>
          </a:p>
          <a:p>
            <a:pPr lvl="1"/>
            <a:r>
              <a:rPr lang="fr-BE" sz="2200" dirty="0" smtClean="0"/>
              <a:t>Silty soil with high stone content (surface average : 45%)</a:t>
            </a:r>
          </a:p>
          <a:p>
            <a:pPr lvl="1"/>
            <a:endParaRPr lang="fr-BE" sz="400" dirty="0" smtClean="0"/>
          </a:p>
          <a:p>
            <a:pPr lvl="1"/>
            <a:r>
              <a:rPr lang="fr-BE" sz="2200" dirty="0" smtClean="0"/>
              <a:t>Low bulk density (surface average : 1.25g/cm³)</a:t>
            </a:r>
          </a:p>
          <a:p>
            <a:pPr lvl="1"/>
            <a:endParaRPr lang="fr-BE" sz="400" dirty="0"/>
          </a:p>
          <a:p>
            <a:pPr lvl="1"/>
            <a:r>
              <a:rPr lang="fr-BE" sz="2200" dirty="0" smtClean="0"/>
              <a:t>Rather dry soil all the year long</a:t>
            </a:r>
            <a:endParaRPr lang="fr-BE" sz="2200" dirty="0"/>
          </a:p>
        </p:txBody>
      </p:sp>
      <p:pic>
        <p:nvPicPr>
          <p:cNvPr id="14" name="Picture 2" descr="F:\dernière sauvegarde\photo\DSCF01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3" b="39444"/>
          <a:stretch/>
        </p:blipFill>
        <p:spPr bwMode="auto">
          <a:xfrm>
            <a:off x="2035881" y="4851979"/>
            <a:ext cx="5993957" cy="1948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2"/>
          <p:cNvGrpSpPr>
            <a:grpSpLocks noChangeAspect="1"/>
          </p:cNvGrpSpPr>
          <p:nvPr/>
        </p:nvGrpSpPr>
        <p:grpSpPr bwMode="auto">
          <a:xfrm>
            <a:off x="4572000" y="1100523"/>
            <a:ext cx="4572000" cy="2561060"/>
            <a:chOff x="98142525" y="99576450"/>
            <a:chExt cx="10567130" cy="591885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2" r="8948"/>
            <a:stretch>
              <a:fillRect/>
            </a:stretch>
          </p:blipFill>
          <p:spPr bwMode="auto">
            <a:xfrm>
              <a:off x="98142525" y="99576450"/>
              <a:ext cx="6948000" cy="57257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V="1">
              <a:off x="102282525" y="100440450"/>
              <a:ext cx="3852000" cy="2988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102174525" y="103986450"/>
              <a:ext cx="3078000" cy="1296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10525" y="100239300"/>
              <a:ext cx="3799130" cy="525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0" name="Connecteur droit avec flèche 9"/>
          <p:cNvCxnSpPr/>
          <p:nvPr/>
        </p:nvCxnSpPr>
        <p:spPr>
          <a:xfrm>
            <a:off x="7965721" y="2120819"/>
            <a:ext cx="356408" cy="504056"/>
          </a:xfrm>
          <a:prstGeom prst="straightConnector1">
            <a:avLst/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C:\Users\Deborah\Desktop\BackUp_DD_040914\doctorat\terrain\photo\fosse5.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064" y="4439670"/>
            <a:ext cx="3068931" cy="2301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58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Material &amp; Methods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r>
              <a:rPr lang="fr-BE" sz="2800" dirty="0" smtClean="0"/>
              <a:t>Forest</a:t>
            </a:r>
          </a:p>
          <a:p>
            <a:pPr lvl="1"/>
            <a:r>
              <a:rPr lang="fr-BE" sz="2400" dirty="0" smtClean="0"/>
              <a:t>Terrameter LS</a:t>
            </a:r>
            <a:endParaRPr lang="fr-BE" sz="2400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7815992" y="2636912"/>
            <a:ext cx="356408" cy="504056"/>
          </a:xfrm>
          <a:prstGeom prst="straightConnector1">
            <a:avLst/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2" descr="C:\Users\Deborah\Desktop\BackUp_DD_040914\doctorat\terrain\photo\DSC037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4104456" cy="30783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932040" y="4005064"/>
            <a:ext cx="37639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Electrodes layout :</a:t>
            </a:r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r>
              <a:rPr lang="fr-BE" dirty="0" smtClean="0"/>
              <a:t>Two types of configurations tested:</a:t>
            </a:r>
            <a:endParaRPr lang="fr-BE" dirty="0"/>
          </a:p>
        </p:txBody>
      </p:sp>
      <p:pic>
        <p:nvPicPr>
          <p:cNvPr id="4100" name="Picture 4" descr="http://www.eurobornes.com/images/Image/reperearpentage7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" t="4915" r="3110" b="4689"/>
          <a:stretch/>
        </p:blipFill>
        <p:spPr bwMode="auto">
          <a:xfrm flipH="1" flipV="1">
            <a:off x="5007279" y="5095777"/>
            <a:ext cx="1995551" cy="144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ZoneTexte 45"/>
          <p:cNvSpPr txBox="1"/>
          <p:nvPr/>
        </p:nvSpPr>
        <p:spPr>
          <a:xfrm>
            <a:off x="6804248" y="4293096"/>
            <a:ext cx="20882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500" dirty="0"/>
              <a:t>S</a:t>
            </a:r>
            <a:r>
              <a:rPr lang="fr-BE" sz="1500" dirty="0" smtClean="0"/>
              <a:t>ingle array</a:t>
            </a:r>
          </a:p>
          <a:p>
            <a:endParaRPr lang="fr-BE" sz="2000" dirty="0"/>
          </a:p>
          <a:p>
            <a:endParaRPr lang="fr-BE" sz="1500" dirty="0" smtClean="0"/>
          </a:p>
          <a:p>
            <a:endParaRPr lang="fr-BE" sz="1500" dirty="0"/>
          </a:p>
          <a:p>
            <a:endParaRPr lang="fr-BE" sz="1500" dirty="0" smtClean="0"/>
          </a:p>
          <a:p>
            <a:endParaRPr lang="fr-BE" sz="1500" dirty="0"/>
          </a:p>
          <a:p>
            <a:endParaRPr lang="fr-BE" sz="1500" dirty="0" smtClean="0"/>
          </a:p>
          <a:p>
            <a:r>
              <a:rPr lang="fr-BE" sz="1500" dirty="0" smtClean="0"/>
              <a:t>Dipole-dipole</a:t>
            </a:r>
          </a:p>
          <a:p>
            <a:r>
              <a:rPr lang="fr-BE" sz="1500" dirty="0" smtClean="0"/>
              <a:t>Wenner-Schlumberger</a:t>
            </a:r>
            <a:endParaRPr lang="fr-BE" sz="1500" dirty="0"/>
          </a:p>
        </p:txBody>
      </p:sp>
      <p:grpSp>
        <p:nvGrpSpPr>
          <p:cNvPr id="53" name="Groupe 52"/>
          <p:cNvGrpSpPr/>
          <p:nvPr/>
        </p:nvGrpSpPr>
        <p:grpSpPr>
          <a:xfrm>
            <a:off x="4397896" y="4509120"/>
            <a:ext cx="4062536" cy="1069087"/>
            <a:chOff x="4397896" y="4592161"/>
            <a:chExt cx="4062536" cy="1069087"/>
          </a:xfrm>
        </p:grpSpPr>
        <p:grpSp>
          <p:nvGrpSpPr>
            <p:cNvPr id="50" name="Groupe 49"/>
            <p:cNvGrpSpPr/>
            <p:nvPr/>
          </p:nvGrpSpPr>
          <p:grpSpPr>
            <a:xfrm>
              <a:off x="4932040" y="4977172"/>
              <a:ext cx="3528392" cy="324036"/>
              <a:chOff x="4932040" y="4977172"/>
              <a:chExt cx="3528392" cy="324036"/>
            </a:xfrm>
          </p:grpSpPr>
          <p:cxnSp>
            <p:nvCxnSpPr>
              <p:cNvPr id="12" name="Connecteur droit 11"/>
              <p:cNvCxnSpPr/>
              <p:nvPr/>
            </p:nvCxnSpPr>
            <p:spPr>
              <a:xfrm>
                <a:off x="4932040" y="5157192"/>
                <a:ext cx="352839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/>
              <p:nvPr/>
            </p:nvCxnSpPr>
            <p:spPr>
              <a:xfrm>
                <a:off x="4932040" y="4977172"/>
                <a:ext cx="0" cy="324036"/>
              </a:xfrm>
              <a:prstGeom prst="line">
                <a:avLst/>
              </a:prstGeom>
              <a:ln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avec flèche 22"/>
              <p:cNvCxnSpPr/>
              <p:nvPr/>
            </p:nvCxnSpPr>
            <p:spPr>
              <a:xfrm flipV="1">
                <a:off x="5228456" y="4977172"/>
                <a:ext cx="0" cy="180020"/>
              </a:xfrm>
              <a:prstGeom prst="straightConnector1">
                <a:avLst/>
              </a:prstGeom>
              <a:ln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avec flèche 24"/>
              <p:cNvCxnSpPr/>
              <p:nvPr/>
            </p:nvCxnSpPr>
            <p:spPr>
              <a:xfrm flipV="1">
                <a:off x="5508104" y="4977172"/>
                <a:ext cx="0" cy="180020"/>
              </a:xfrm>
              <a:prstGeom prst="straightConnector1">
                <a:avLst/>
              </a:prstGeom>
              <a:ln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avec flèche 26"/>
              <p:cNvCxnSpPr/>
              <p:nvPr/>
            </p:nvCxnSpPr>
            <p:spPr>
              <a:xfrm flipV="1">
                <a:off x="5812904" y="4977172"/>
                <a:ext cx="0" cy="180020"/>
              </a:xfrm>
              <a:prstGeom prst="straightConnector1">
                <a:avLst/>
              </a:prstGeom>
              <a:ln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avec flèche 28"/>
              <p:cNvCxnSpPr/>
              <p:nvPr/>
            </p:nvCxnSpPr>
            <p:spPr>
              <a:xfrm flipV="1">
                <a:off x="6117704" y="4977172"/>
                <a:ext cx="0" cy="180020"/>
              </a:xfrm>
              <a:prstGeom prst="straightConnector1">
                <a:avLst/>
              </a:prstGeom>
              <a:ln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avec flèche 29"/>
              <p:cNvCxnSpPr/>
              <p:nvPr/>
            </p:nvCxnSpPr>
            <p:spPr>
              <a:xfrm flipV="1">
                <a:off x="6406809" y="4977172"/>
                <a:ext cx="0" cy="180020"/>
              </a:xfrm>
              <a:prstGeom prst="straightConnector1">
                <a:avLst/>
              </a:prstGeom>
              <a:ln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/>
              <p:nvPr/>
            </p:nvCxnSpPr>
            <p:spPr>
              <a:xfrm>
                <a:off x="8460432" y="4977172"/>
                <a:ext cx="0" cy="324036"/>
              </a:xfrm>
              <a:prstGeom prst="line">
                <a:avLst/>
              </a:prstGeom>
              <a:ln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avec flèche 33"/>
              <p:cNvCxnSpPr/>
              <p:nvPr/>
            </p:nvCxnSpPr>
            <p:spPr>
              <a:xfrm flipV="1">
                <a:off x="8172400" y="4977172"/>
                <a:ext cx="0" cy="180020"/>
              </a:xfrm>
              <a:prstGeom prst="straightConnector1">
                <a:avLst/>
              </a:prstGeom>
              <a:ln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avec flèche 34"/>
              <p:cNvCxnSpPr/>
              <p:nvPr/>
            </p:nvCxnSpPr>
            <p:spPr>
              <a:xfrm flipV="1">
                <a:off x="7884368" y="4977172"/>
                <a:ext cx="0" cy="180020"/>
              </a:xfrm>
              <a:prstGeom prst="straightConnector1">
                <a:avLst/>
              </a:prstGeom>
              <a:ln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>
                <a:off x="6539555" y="5013176"/>
                <a:ext cx="156681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>
              <a:xfrm>
                <a:off x="7609001" y="5013176"/>
                <a:ext cx="156681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e 46"/>
            <p:cNvGrpSpPr/>
            <p:nvPr/>
          </p:nvGrpSpPr>
          <p:grpSpPr>
            <a:xfrm>
              <a:off x="4932040" y="5384249"/>
              <a:ext cx="3528392" cy="276999"/>
              <a:chOff x="4932040" y="5456257"/>
              <a:chExt cx="3528392" cy="276999"/>
            </a:xfrm>
          </p:grpSpPr>
          <p:cxnSp>
            <p:nvCxnSpPr>
              <p:cNvPr id="41" name="Connecteur droit avec flèche 40"/>
              <p:cNvCxnSpPr/>
              <p:nvPr/>
            </p:nvCxnSpPr>
            <p:spPr>
              <a:xfrm>
                <a:off x="4932040" y="5517232"/>
                <a:ext cx="3528392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3" name="ZoneTexte 42"/>
              <p:cNvSpPr txBox="1"/>
              <p:nvPr/>
            </p:nvSpPr>
            <p:spPr>
              <a:xfrm>
                <a:off x="5965304" y="5456257"/>
                <a:ext cx="14150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1200" dirty="0" smtClean="0"/>
                  <a:t>6.3 m</a:t>
                </a:r>
                <a:endParaRPr lang="fr-BE" sz="1200" dirty="0"/>
              </a:p>
            </p:txBody>
          </p:sp>
        </p:grpSp>
        <p:grpSp>
          <p:nvGrpSpPr>
            <p:cNvPr id="49" name="Groupe 48"/>
            <p:cNvGrpSpPr/>
            <p:nvPr/>
          </p:nvGrpSpPr>
          <p:grpSpPr>
            <a:xfrm>
              <a:off x="4397896" y="4592161"/>
              <a:ext cx="1415008" cy="276999"/>
              <a:chOff x="4397896" y="4592161"/>
              <a:chExt cx="1415008" cy="276999"/>
            </a:xfrm>
          </p:grpSpPr>
          <p:cxnSp>
            <p:nvCxnSpPr>
              <p:cNvPr id="48" name="Connecteur droit avec flèche 47"/>
              <p:cNvCxnSpPr/>
              <p:nvPr/>
            </p:nvCxnSpPr>
            <p:spPr>
              <a:xfrm>
                <a:off x="4920275" y="4869160"/>
                <a:ext cx="308181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" name="ZoneTexte 50"/>
              <p:cNvSpPr txBox="1"/>
              <p:nvPr/>
            </p:nvSpPr>
            <p:spPr>
              <a:xfrm>
                <a:off x="4397896" y="4592161"/>
                <a:ext cx="14150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1200" dirty="0" smtClean="0"/>
                  <a:t>10 cm</a:t>
                </a:r>
                <a:endParaRPr lang="fr-BE" sz="1200" dirty="0"/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09001" y="3989165"/>
            <a:ext cx="2901702" cy="290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www.tropicalingenieria.com/wp-content/uploads/2012/09/abem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4" r="10209"/>
          <a:stretch/>
        </p:blipFill>
        <p:spPr bwMode="auto">
          <a:xfrm>
            <a:off x="4788024" y="1340768"/>
            <a:ext cx="3907972" cy="2461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071319" y="4527439"/>
            <a:ext cx="18917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63 </a:t>
            </a:r>
            <a:r>
              <a:rPr lang="fr-FR" sz="1500" dirty="0" err="1" smtClean="0"/>
              <a:t>electrodes</a:t>
            </a: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28652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6" grpId="0"/>
      <p:bldP spid="46" grpId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Material &amp; Methods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r>
              <a:rPr lang="fr-BE" sz="2800" dirty="0" smtClean="0"/>
              <a:t>Forest</a:t>
            </a:r>
            <a:endParaRPr lang="fr-BE" dirty="0" smtClean="0"/>
          </a:p>
          <a:p>
            <a:pPr lvl="1"/>
            <a:r>
              <a:rPr lang="fr-BE" sz="2400" dirty="0" smtClean="0"/>
              <a:t>DAS-1</a:t>
            </a:r>
          </a:p>
        </p:txBody>
      </p:sp>
      <p:pic>
        <p:nvPicPr>
          <p:cNvPr id="6" name="Picture 2" descr="C:\Users\Deborah\Dropbox\TFECamille\photos\ERT_02042014_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11283"/>
            <a:ext cx="3260355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C:\Users\Deborah\Desktop\BackUp_DD_040914\doctorat\terrain\photo\DSC043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54" y="1340768"/>
            <a:ext cx="3933086" cy="2617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"/>
          <a:stretch/>
        </p:blipFill>
        <p:spPr>
          <a:xfrm>
            <a:off x="5842138" y="2348880"/>
            <a:ext cx="2880318" cy="3953639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" t="-426" r="56188" b="80695"/>
          <a:stretch/>
        </p:blipFill>
        <p:spPr bwMode="auto">
          <a:xfrm>
            <a:off x="7494807" y="6021288"/>
            <a:ext cx="1222375" cy="6394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669165" y="4437780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Electrodes layout :</a:t>
            </a:r>
          </a:p>
          <a:p>
            <a:endParaRPr lang="fr-BE" dirty="0"/>
          </a:p>
          <a:p>
            <a:endParaRPr lang="fr-BE" dirty="0" smtClean="0"/>
          </a:p>
          <a:p>
            <a:r>
              <a:rPr lang="fr-BE" dirty="0" smtClean="0"/>
              <a:t>Configurations tested :</a:t>
            </a:r>
          </a:p>
          <a:p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2987824" y="4702785"/>
            <a:ext cx="2520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500" dirty="0" smtClean="0"/>
              <a:t>5 arrays  (2*2m, 1*3m, 2*2m)</a:t>
            </a:r>
          </a:p>
          <a:p>
            <a:endParaRPr lang="fr-BE" sz="1400" dirty="0"/>
          </a:p>
          <a:p>
            <a:endParaRPr lang="fr-BE" sz="1100" dirty="0" smtClean="0"/>
          </a:p>
          <a:p>
            <a:endParaRPr lang="fr-BE" sz="1500" dirty="0"/>
          </a:p>
          <a:p>
            <a:r>
              <a:rPr lang="fr-BE" sz="1500" dirty="0" smtClean="0"/>
              <a:t>Dipole – Dipole</a:t>
            </a:r>
          </a:p>
          <a:p>
            <a:r>
              <a:rPr lang="fr-BE" sz="1500" dirty="0" smtClean="0"/>
              <a:t>Wenner-Schlumberger</a:t>
            </a:r>
          </a:p>
          <a:p>
            <a:r>
              <a:rPr lang="fr-BE" sz="1500" dirty="0" smtClean="0"/>
              <a:t>Wenner Alpha</a:t>
            </a:r>
            <a:endParaRPr lang="fr-BE" sz="1500" dirty="0"/>
          </a:p>
        </p:txBody>
      </p:sp>
      <p:pic>
        <p:nvPicPr>
          <p:cNvPr id="10" name="Picture 4" descr="http://www.eurobornes.com/images/Image/reperearpentage7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" t="4915" r="3110" b="4689"/>
          <a:stretch/>
        </p:blipFill>
        <p:spPr bwMode="auto">
          <a:xfrm flipH="1" flipV="1">
            <a:off x="1631081" y="5694512"/>
            <a:ext cx="1325611" cy="95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635896" y="4941168"/>
            <a:ext cx="15841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49 </a:t>
            </a:r>
            <a:r>
              <a:rPr lang="fr-FR" sz="1500" dirty="0" err="1" smtClean="0"/>
              <a:t>electrodes</a:t>
            </a:r>
            <a:endParaRPr lang="fr-FR" sz="1500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6156176" y="2780928"/>
            <a:ext cx="57606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6300192" y="3068960"/>
            <a:ext cx="0" cy="288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75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Material &amp; Methods</a:t>
            </a:r>
            <a:endParaRPr lang="fr-BE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438496450"/>
              </p:ext>
            </p:extLst>
          </p:nvPr>
        </p:nvGraphicFramePr>
        <p:xfrm>
          <a:off x="1619672" y="1481182"/>
          <a:ext cx="705678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e 2"/>
          <p:cNvGrpSpPr/>
          <p:nvPr/>
        </p:nvGrpSpPr>
        <p:grpSpPr>
          <a:xfrm>
            <a:off x="3650400" y="5270400"/>
            <a:ext cx="3129985" cy="652080"/>
            <a:chOff x="3659087" y="5301208"/>
            <a:chExt cx="3129985" cy="652080"/>
          </a:xfrm>
        </p:grpSpPr>
        <p:grpSp>
          <p:nvGrpSpPr>
            <p:cNvPr id="20" name="Groupe 19"/>
            <p:cNvGrpSpPr/>
            <p:nvPr/>
          </p:nvGrpSpPr>
          <p:grpSpPr>
            <a:xfrm>
              <a:off x="3659087" y="5301208"/>
              <a:ext cx="1304160" cy="652080"/>
              <a:chOff x="2028607" y="3792890"/>
              <a:chExt cx="1304160" cy="652080"/>
            </a:xfrm>
          </p:grpSpPr>
          <p:sp>
            <p:nvSpPr>
              <p:cNvPr id="27" name="Rectangle à coins arrondis 26"/>
              <p:cNvSpPr/>
              <p:nvPr/>
            </p:nvSpPr>
            <p:spPr>
              <a:xfrm>
                <a:off x="2028607" y="3792890"/>
                <a:ext cx="1304160" cy="65208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Rectangle 27"/>
              <p:cNvSpPr/>
              <p:nvPr/>
            </p:nvSpPr>
            <p:spPr>
              <a:xfrm>
                <a:off x="2047706" y="3811989"/>
                <a:ext cx="1265962" cy="6138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335" tIns="13335" rIns="13335" bIns="13335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BE" sz="2100" kern="1200" dirty="0" smtClean="0"/>
                  <a:t>Pasture</a:t>
                </a:r>
                <a:endParaRPr lang="fr-BE" sz="2100" kern="1200" dirty="0"/>
              </a:p>
            </p:txBody>
          </p:sp>
        </p:grpSp>
        <p:grpSp>
          <p:nvGrpSpPr>
            <p:cNvPr id="21" name="Groupe 20"/>
            <p:cNvGrpSpPr/>
            <p:nvPr/>
          </p:nvGrpSpPr>
          <p:grpSpPr>
            <a:xfrm>
              <a:off x="4963247" y="5614207"/>
              <a:ext cx="521664" cy="26083"/>
              <a:chOff x="3332767" y="4105889"/>
              <a:chExt cx="521664" cy="26083"/>
            </a:xfrm>
          </p:grpSpPr>
          <p:sp>
            <p:nvSpPr>
              <p:cNvPr id="25" name="Connecteur droit 5"/>
              <p:cNvSpPr/>
              <p:nvPr/>
            </p:nvSpPr>
            <p:spPr>
              <a:xfrm>
                <a:off x="3332767" y="4106582"/>
                <a:ext cx="521664" cy="2469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2348"/>
                    </a:moveTo>
                    <a:lnTo>
                      <a:pt x="521664" y="12348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Connecteur droit 6"/>
              <p:cNvSpPr/>
              <p:nvPr/>
            </p:nvSpPr>
            <p:spPr>
              <a:xfrm>
                <a:off x="3580558" y="4105889"/>
                <a:ext cx="26083" cy="2608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BE" sz="500" kern="1200"/>
              </a:p>
            </p:txBody>
          </p:sp>
        </p:grpSp>
        <p:grpSp>
          <p:nvGrpSpPr>
            <p:cNvPr id="22" name="Groupe 21"/>
            <p:cNvGrpSpPr/>
            <p:nvPr/>
          </p:nvGrpSpPr>
          <p:grpSpPr>
            <a:xfrm>
              <a:off x="5484912" y="5301208"/>
              <a:ext cx="1304160" cy="652080"/>
              <a:chOff x="3854432" y="3792890"/>
              <a:chExt cx="1304160" cy="652080"/>
            </a:xfrm>
          </p:grpSpPr>
          <p:sp>
            <p:nvSpPr>
              <p:cNvPr id="23" name="Rectangle à coins arrondis 22"/>
              <p:cNvSpPr/>
              <p:nvPr/>
            </p:nvSpPr>
            <p:spPr>
              <a:xfrm>
                <a:off x="3854432" y="3792890"/>
                <a:ext cx="1304160" cy="65208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Rectangle 23"/>
              <p:cNvSpPr/>
              <p:nvPr/>
            </p:nvSpPr>
            <p:spPr>
              <a:xfrm>
                <a:off x="3873531" y="3811989"/>
                <a:ext cx="1265962" cy="6138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335" tIns="13335" rIns="13335" bIns="13335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BE" sz="2100" kern="1200" dirty="0" smtClean="0"/>
                  <a:t>DAS-1</a:t>
                </a:r>
                <a:endParaRPr lang="fr-BE" sz="21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949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Deborah\Desktop\gembloux_lo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9" t="27301" r="11866" b="26900"/>
          <a:stretch/>
        </p:blipFill>
        <p:spPr bwMode="auto">
          <a:xfrm>
            <a:off x="2699792" y="1052736"/>
            <a:ext cx="3744685" cy="314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Material &amp; Methods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799130"/>
          </a:xfrm>
        </p:spPr>
        <p:txBody>
          <a:bodyPr>
            <a:normAutofit/>
          </a:bodyPr>
          <a:lstStyle/>
          <a:p>
            <a:r>
              <a:rPr lang="fr-BE" sz="2800" dirty="0" smtClean="0"/>
              <a:t>Pasture</a:t>
            </a:r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pPr lvl="1"/>
            <a:r>
              <a:rPr lang="fr-BE" sz="2400" dirty="0" smtClean="0"/>
              <a:t>Central Belgium </a:t>
            </a:r>
            <a:endParaRPr lang="fr-BE" sz="800" dirty="0" smtClean="0"/>
          </a:p>
          <a:p>
            <a:pPr lvl="1"/>
            <a:endParaRPr lang="fr-BE" sz="800" dirty="0"/>
          </a:p>
          <a:p>
            <a:pPr lvl="1"/>
            <a:r>
              <a:rPr lang="fr-BE" sz="2400" dirty="0" smtClean="0"/>
              <a:t>Silty soil</a:t>
            </a:r>
          </a:p>
          <a:p>
            <a:pPr lvl="1"/>
            <a:endParaRPr lang="fr-BE" sz="800" dirty="0" smtClean="0"/>
          </a:p>
          <a:p>
            <a:pPr lvl="1"/>
            <a:r>
              <a:rPr lang="fr-BE" sz="2400" dirty="0" smtClean="0"/>
              <a:t>Low stone content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fr-BE" sz="2400" dirty="0" smtClean="0"/>
              <a:t>		    </a:t>
            </a:r>
            <a:r>
              <a:rPr lang="fr-BE" sz="2000" dirty="0" smtClean="0"/>
              <a:t>(&lt;2%)</a:t>
            </a:r>
          </a:p>
          <a:p>
            <a:pPr lvl="1">
              <a:spcBef>
                <a:spcPts val="0"/>
              </a:spcBef>
            </a:pPr>
            <a:r>
              <a:rPr lang="fr-BE" sz="2400" dirty="0" smtClean="0"/>
              <a:t>Bulk density </a:t>
            </a:r>
            <a:r>
              <a:rPr lang="fr-BE" sz="2000" dirty="0" smtClean="0"/>
              <a:t>(1.4g/cm³)</a:t>
            </a:r>
          </a:p>
          <a:p>
            <a:pPr lvl="1"/>
            <a:endParaRPr lang="fr-BE" sz="800" dirty="0"/>
          </a:p>
          <a:p>
            <a:pPr lvl="1"/>
            <a:endParaRPr lang="fr-BE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6" t="15011" r="12815" b="12566"/>
          <a:stretch/>
        </p:blipFill>
        <p:spPr bwMode="auto">
          <a:xfrm>
            <a:off x="4572000" y="2996952"/>
            <a:ext cx="4395023" cy="372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e 29"/>
          <p:cNvGrpSpPr/>
          <p:nvPr/>
        </p:nvGrpSpPr>
        <p:grpSpPr>
          <a:xfrm>
            <a:off x="4636808" y="6274942"/>
            <a:ext cx="1944216" cy="383617"/>
            <a:chOff x="4636808" y="6274942"/>
            <a:chExt cx="1944216" cy="383617"/>
          </a:xfrm>
        </p:grpSpPr>
        <p:grpSp>
          <p:nvGrpSpPr>
            <p:cNvPr id="29" name="Groupe 28"/>
            <p:cNvGrpSpPr/>
            <p:nvPr/>
          </p:nvGrpSpPr>
          <p:grpSpPr>
            <a:xfrm>
              <a:off x="4636808" y="6399330"/>
              <a:ext cx="1296144" cy="259229"/>
              <a:chOff x="4636808" y="6399330"/>
              <a:chExt cx="1296144" cy="259229"/>
            </a:xfrm>
          </p:grpSpPr>
          <p:grpSp>
            <p:nvGrpSpPr>
              <p:cNvPr id="15" name="Groupe 14"/>
              <p:cNvGrpSpPr/>
              <p:nvPr/>
            </p:nvGrpSpPr>
            <p:grpSpPr>
              <a:xfrm>
                <a:off x="4896037" y="6464137"/>
                <a:ext cx="1036915" cy="129614"/>
                <a:chOff x="2771800" y="5949280"/>
                <a:chExt cx="1152128" cy="144016"/>
              </a:xfrm>
            </p:grpSpPr>
            <p:cxnSp>
              <p:nvCxnSpPr>
                <p:cNvPr id="6" name="Connecteur droit 5"/>
                <p:cNvCxnSpPr/>
                <p:nvPr/>
              </p:nvCxnSpPr>
              <p:spPr>
                <a:xfrm>
                  <a:off x="2771800" y="6021288"/>
                  <a:ext cx="1152128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Connecteur droit 8"/>
                <p:cNvCxnSpPr/>
                <p:nvPr/>
              </p:nvCxnSpPr>
              <p:spPr>
                <a:xfrm flipV="1">
                  <a:off x="2771800" y="5949280"/>
                  <a:ext cx="0" cy="144016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Connecteur droit 10"/>
                <p:cNvCxnSpPr/>
                <p:nvPr/>
              </p:nvCxnSpPr>
              <p:spPr>
                <a:xfrm flipV="1">
                  <a:off x="3923928" y="5949280"/>
                  <a:ext cx="0" cy="144016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necteur droit 11"/>
                <p:cNvCxnSpPr/>
                <p:nvPr/>
              </p:nvCxnSpPr>
              <p:spPr>
                <a:xfrm flipV="1">
                  <a:off x="3344246" y="5949280"/>
                  <a:ext cx="0" cy="144016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necteur droit 13"/>
                <p:cNvCxnSpPr/>
                <p:nvPr/>
              </p:nvCxnSpPr>
              <p:spPr>
                <a:xfrm flipV="1">
                  <a:off x="3635896" y="6021288"/>
                  <a:ext cx="0" cy="72008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necteur droit 16"/>
                <p:cNvCxnSpPr/>
                <p:nvPr/>
              </p:nvCxnSpPr>
              <p:spPr>
                <a:xfrm flipV="1">
                  <a:off x="3059832" y="6021288"/>
                  <a:ext cx="0" cy="72008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Losange 18"/>
              <p:cNvSpPr/>
              <p:nvPr/>
            </p:nvSpPr>
            <p:spPr>
              <a:xfrm>
                <a:off x="4636808" y="6399330"/>
                <a:ext cx="126511" cy="259229"/>
              </a:xfrm>
              <a:custGeom>
                <a:avLst/>
                <a:gdLst>
                  <a:gd name="connsiteX0" fmla="*/ 0 w 428600"/>
                  <a:gd name="connsiteY0" fmla="*/ 540060 h 1080120"/>
                  <a:gd name="connsiteX1" fmla="*/ 214300 w 428600"/>
                  <a:gd name="connsiteY1" fmla="*/ 0 h 1080120"/>
                  <a:gd name="connsiteX2" fmla="*/ 428600 w 428600"/>
                  <a:gd name="connsiteY2" fmla="*/ 540060 h 1080120"/>
                  <a:gd name="connsiteX3" fmla="*/ 214300 w 428600"/>
                  <a:gd name="connsiteY3" fmla="*/ 1080120 h 1080120"/>
                  <a:gd name="connsiteX4" fmla="*/ 0 w 428600"/>
                  <a:gd name="connsiteY4" fmla="*/ 540060 h 1080120"/>
                  <a:gd name="connsiteX0" fmla="*/ 0 w 428600"/>
                  <a:gd name="connsiteY0" fmla="*/ 540060 h 540060"/>
                  <a:gd name="connsiteX1" fmla="*/ 214300 w 428600"/>
                  <a:gd name="connsiteY1" fmla="*/ 0 h 540060"/>
                  <a:gd name="connsiteX2" fmla="*/ 428600 w 428600"/>
                  <a:gd name="connsiteY2" fmla="*/ 540060 h 540060"/>
                  <a:gd name="connsiteX3" fmla="*/ 214300 w 428600"/>
                  <a:gd name="connsiteY3" fmla="*/ 394320 h 540060"/>
                  <a:gd name="connsiteX4" fmla="*/ 0 w 428600"/>
                  <a:gd name="connsiteY4" fmla="*/ 540060 h 540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600" h="540060">
                    <a:moveTo>
                      <a:pt x="0" y="540060"/>
                    </a:moveTo>
                    <a:lnTo>
                      <a:pt x="214300" y="0"/>
                    </a:lnTo>
                    <a:lnTo>
                      <a:pt x="428600" y="540060"/>
                    </a:lnTo>
                    <a:lnTo>
                      <a:pt x="214300" y="394320"/>
                    </a:lnTo>
                    <a:lnTo>
                      <a:pt x="0" y="5400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sp>
          <p:nvSpPr>
            <p:cNvPr id="18" name="ZoneTexte 17"/>
            <p:cNvSpPr txBox="1"/>
            <p:nvPr/>
          </p:nvSpPr>
          <p:spPr>
            <a:xfrm>
              <a:off x="4793683" y="6274942"/>
              <a:ext cx="178734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00" dirty="0" smtClean="0">
                  <a:solidFill>
                    <a:schemeClr val="bg1"/>
                  </a:solidFill>
                </a:rPr>
                <a:t>0                  1                  2 km</a:t>
              </a:r>
              <a:endParaRPr lang="fr-BE" sz="9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7" name="Connecteur droit avec flèche 26"/>
          <p:cNvCxnSpPr/>
          <p:nvPr/>
        </p:nvCxnSpPr>
        <p:spPr>
          <a:xfrm>
            <a:off x="6769511" y="4581128"/>
            <a:ext cx="213490" cy="43204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>
            <a:off x="4572000" y="2492896"/>
            <a:ext cx="221684" cy="50405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4793683" y="2492896"/>
            <a:ext cx="4173340" cy="50405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12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Material &amp; Methods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r>
              <a:rPr lang="fr-BE" sz="2800" dirty="0" smtClean="0"/>
              <a:t>Pasture</a:t>
            </a:r>
            <a:endParaRPr lang="fr-BE" dirty="0" smtClean="0"/>
          </a:p>
          <a:p>
            <a:pPr lvl="1"/>
            <a:r>
              <a:rPr lang="fr-BE" sz="2400" dirty="0" smtClean="0"/>
              <a:t>DAS-1</a:t>
            </a:r>
            <a:endParaRPr lang="fr-BE" sz="2400" dirty="0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12976"/>
            <a:ext cx="4389437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3910439" y="1484784"/>
            <a:ext cx="3168352" cy="4355706"/>
            <a:chOff x="5580112" y="1665582"/>
            <a:chExt cx="3168352" cy="4355706"/>
          </a:xfrm>
        </p:grpSpPr>
        <p:sp>
          <p:nvSpPr>
            <p:cNvPr id="4" name="Rectangle 3"/>
            <p:cNvSpPr/>
            <p:nvPr/>
          </p:nvSpPr>
          <p:spPr>
            <a:xfrm>
              <a:off x="5580112" y="1665582"/>
              <a:ext cx="3168352" cy="4355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270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24" name="Image 23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120" y="1665582"/>
              <a:ext cx="2880318" cy="3952867"/>
            </a:xfrm>
            <a:prstGeom prst="rect">
              <a:avLst/>
            </a:prstGeom>
          </p:spPr>
        </p:pic>
        <p:pic>
          <p:nvPicPr>
            <p:cNvPr id="25" name="Image 24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0" t="1810" r="56188" b="80694"/>
            <a:stretch/>
          </p:blipFill>
          <p:spPr bwMode="auto">
            <a:xfrm>
              <a:off x="7500081" y="5370147"/>
              <a:ext cx="1222375" cy="56705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ZoneTexte 25"/>
          <p:cNvSpPr txBox="1"/>
          <p:nvPr/>
        </p:nvSpPr>
        <p:spPr>
          <a:xfrm>
            <a:off x="7078791" y="2258288"/>
            <a:ext cx="20652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Electrodes layout :</a:t>
            </a:r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r>
              <a:rPr lang="fr-BE" dirty="0" smtClean="0"/>
              <a:t>Configurations :</a:t>
            </a:r>
          </a:p>
          <a:p>
            <a:endParaRPr lang="fr-BE" dirty="0"/>
          </a:p>
        </p:txBody>
      </p:sp>
      <p:sp>
        <p:nvSpPr>
          <p:cNvPr id="28" name="ZoneTexte 27"/>
          <p:cNvSpPr txBox="1"/>
          <p:nvPr/>
        </p:nvSpPr>
        <p:spPr>
          <a:xfrm>
            <a:off x="7236296" y="2708920"/>
            <a:ext cx="19077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500" dirty="0" smtClean="0"/>
              <a:t>5 arrays  </a:t>
            </a:r>
          </a:p>
          <a:p>
            <a:r>
              <a:rPr lang="fr-BE" sz="1500" dirty="0" smtClean="0"/>
              <a:t>(2*2m, 1*3m, 2*2m)</a:t>
            </a:r>
          </a:p>
          <a:p>
            <a:endParaRPr lang="fr-BE" sz="1400" dirty="0"/>
          </a:p>
          <a:p>
            <a:endParaRPr lang="fr-BE" sz="1100" dirty="0" smtClean="0"/>
          </a:p>
          <a:p>
            <a:endParaRPr lang="fr-BE" sz="1500" dirty="0"/>
          </a:p>
          <a:p>
            <a:r>
              <a:rPr lang="fr-BE" sz="1500" dirty="0" smtClean="0"/>
              <a:t>Dipole – Dipole</a:t>
            </a:r>
          </a:p>
          <a:p>
            <a:r>
              <a:rPr lang="fr-BE" sz="1500" dirty="0" smtClean="0"/>
              <a:t>Wenner-Schlumb.</a:t>
            </a:r>
          </a:p>
          <a:p>
            <a:r>
              <a:rPr lang="fr-BE" sz="1500" dirty="0" smtClean="0"/>
              <a:t>Wenner Alpha</a:t>
            </a:r>
            <a:endParaRPr lang="fr-BE" sz="1500" dirty="0"/>
          </a:p>
        </p:txBody>
      </p:sp>
      <p:pic>
        <p:nvPicPr>
          <p:cNvPr id="11" name="Picture 4" descr="http://www.eurobornes.com/images/Image/reperearpentage7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" t="4915" r="3110" b="4689"/>
          <a:stretch/>
        </p:blipFill>
        <p:spPr bwMode="auto">
          <a:xfrm flipH="1" flipV="1">
            <a:off x="7448589" y="5437651"/>
            <a:ext cx="1325611" cy="95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96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2225</TotalTime>
  <Words>835</Words>
  <Application>Microsoft Office PowerPoint</Application>
  <PresentationFormat>Affichage à l'écran (4:3)</PresentationFormat>
  <Paragraphs>404</Paragraphs>
  <Slides>16</Slides>
  <Notes>11</Notes>
  <HiddenSlides>0</HiddenSlides>
  <MMClips>2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9" baseType="lpstr">
      <vt:lpstr>Arial</vt:lpstr>
      <vt:lpstr>Calibri</vt:lpstr>
      <vt:lpstr>Thème Office</vt:lpstr>
      <vt:lpstr>Contact resistance problems applying ERT on low bulk density forested stony soils Is there a solution? </vt:lpstr>
      <vt:lpstr>Aims</vt:lpstr>
      <vt:lpstr>Where do we come from?</vt:lpstr>
      <vt:lpstr>Material &amp; Methods</vt:lpstr>
      <vt:lpstr>Material &amp; Methods</vt:lpstr>
      <vt:lpstr>Material &amp; Methods</vt:lpstr>
      <vt:lpstr>Material &amp; Methods</vt:lpstr>
      <vt:lpstr>Material &amp; Methods</vt:lpstr>
      <vt:lpstr>Material &amp; Methods</vt:lpstr>
      <vt:lpstr>Material &amp; Methods</vt:lpstr>
      <vt:lpstr>Material &amp; Methods</vt:lpstr>
      <vt:lpstr>Results</vt:lpstr>
      <vt:lpstr>Results on the pasture</vt:lpstr>
      <vt:lpstr>Results</vt:lpstr>
      <vt:lpstr>Problem</vt:lpstr>
      <vt:lpstr>Présentation PowerPoint</vt:lpstr>
    </vt:vector>
  </TitlesOfParts>
  <Company>ULg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Deborah</dc:creator>
  <cp:lastModifiedBy>deb der</cp:lastModifiedBy>
  <cp:revision>109</cp:revision>
  <dcterms:created xsi:type="dcterms:W3CDTF">2015-03-16T12:21:29Z</dcterms:created>
  <dcterms:modified xsi:type="dcterms:W3CDTF">2015-04-15T09:06:48Z</dcterms:modified>
</cp:coreProperties>
</file>