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76" r:id="rId2"/>
    <p:sldId id="257" r:id="rId3"/>
    <p:sldId id="280" r:id="rId4"/>
    <p:sldId id="279" r:id="rId5"/>
    <p:sldId id="287" r:id="rId6"/>
    <p:sldId id="288" r:id="rId7"/>
    <p:sldId id="283" r:id="rId8"/>
    <p:sldId id="285" r:id="rId9"/>
    <p:sldId id="286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09" autoAdjust="0"/>
    <p:restoredTop sz="90305" autoAdjust="0"/>
  </p:normalViewPr>
  <p:slideViewPr>
    <p:cSldViewPr>
      <p:cViewPr>
        <p:scale>
          <a:sx n="70" d="100"/>
          <a:sy n="70" d="100"/>
        </p:scale>
        <p:origin x="-1374" y="-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0C9FDC-FC7D-489C-9399-15B22B19A9A5}" type="datetimeFigureOut">
              <a:rPr lang="fr-FR" smtClean="0"/>
              <a:t>22/06/2014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0897B3-8A90-4605-B9F2-68890458E1F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885216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62184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5293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424470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6539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434684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2461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5931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3016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1835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2608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8797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17720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08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79065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5688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134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05350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62000" y="990600"/>
            <a:ext cx="7924800" cy="3399579"/>
          </a:xfrm>
        </p:spPr>
        <p:txBody>
          <a:bodyPr>
            <a:noAutofit/>
          </a:bodyPr>
          <a:lstStyle/>
          <a:p>
            <a:pPr algn="ctr"/>
            <a:r>
              <a:rPr lang="fr-BE" sz="4000" b="1" dirty="0" smtClean="0"/>
              <a:t>Analyse de l’identité professionnelle des agents d’insertion du C.P.A.S. de Liège</a:t>
            </a:r>
            <a:br>
              <a:rPr lang="fr-BE" sz="4000" b="1" dirty="0" smtClean="0"/>
            </a:br>
            <a:r>
              <a:rPr lang="fr-BE" sz="4000" b="1" dirty="0" smtClean="0"/>
              <a:t> </a:t>
            </a:r>
            <a:endParaRPr lang="fr-BE" sz="4000" b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1371600" y="4495799"/>
            <a:ext cx="7620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i="1" dirty="0" smtClean="0"/>
              <a:t>                              </a:t>
            </a:r>
          </a:p>
          <a:p>
            <a:r>
              <a:rPr lang="fr-FR" i="1" dirty="0"/>
              <a:t>	</a:t>
            </a:r>
            <a:r>
              <a:rPr lang="fr-FR" i="1" dirty="0" smtClean="0"/>
              <a:t>			Défense orale de T.F.E. : Juin 2014</a:t>
            </a:r>
          </a:p>
          <a:p>
            <a:r>
              <a:rPr lang="fr-FR" i="1" dirty="0" smtClean="0"/>
              <a:t>				JACQUET Nicolas</a:t>
            </a:r>
            <a:endParaRPr lang="fr-FR" i="1" dirty="0"/>
          </a:p>
        </p:txBody>
      </p:sp>
    </p:spTree>
    <p:extLst>
      <p:ext uri="{BB962C8B-B14F-4D97-AF65-F5344CB8AC3E}">
        <p14:creationId xmlns:p14="http://schemas.microsoft.com/office/powerpoint/2010/main" val="38617437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>
          <a:xfrm>
            <a:off x="1458686" y="2133600"/>
            <a:ext cx="7696200" cy="4114800"/>
          </a:xfrm>
        </p:spPr>
        <p:txBody>
          <a:bodyPr>
            <a:normAutofit lnSpcReduction="10000"/>
          </a:bodyPr>
          <a:lstStyle/>
          <a:p>
            <a:r>
              <a:rPr lang="fr-BE" sz="2800" dirty="0" smtClean="0"/>
              <a:t>Centre Public d’Action Sociale de Liège</a:t>
            </a:r>
            <a:endParaRPr lang="fr-BE" sz="2800" dirty="0"/>
          </a:p>
          <a:p>
            <a:endParaRPr lang="fr-BE" sz="2800" dirty="0" smtClean="0"/>
          </a:p>
          <a:p>
            <a:endParaRPr lang="fr-BE" sz="2800" dirty="0"/>
          </a:p>
          <a:p>
            <a:r>
              <a:rPr lang="fr-BE" sz="2800" dirty="0" smtClean="0"/>
              <a:t>Service de réinsertion socioprofessionnelle (</a:t>
            </a:r>
            <a:r>
              <a:rPr lang="fr-BE" sz="2800" dirty="0" err="1" smtClean="0"/>
              <a:t>RéINSER</a:t>
            </a:r>
            <a:r>
              <a:rPr lang="fr-BE" sz="2800" dirty="0" smtClean="0"/>
              <a:t>) </a:t>
            </a:r>
            <a:endParaRPr lang="fr-BE" sz="2800" dirty="0"/>
          </a:p>
          <a:p>
            <a:endParaRPr lang="fr-BE" sz="2800" dirty="0" smtClean="0"/>
          </a:p>
          <a:p>
            <a:endParaRPr lang="fr-BE" sz="2800" dirty="0"/>
          </a:p>
          <a:p>
            <a:r>
              <a:rPr lang="fr-BE" sz="2800" dirty="0" smtClean="0"/>
              <a:t>Agents d’insertion</a:t>
            </a:r>
            <a:endParaRPr lang="fr-BE" sz="2800" dirty="0"/>
          </a:p>
          <a:p>
            <a:endParaRPr lang="fr-BE" sz="2800" dirty="0"/>
          </a:p>
        </p:txBody>
      </p:sp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b="1" dirty="0" smtClean="0"/>
              <a:t>Contextualisation </a:t>
            </a:r>
            <a:endParaRPr lang="fr-BE" b="1" dirty="0"/>
          </a:p>
        </p:txBody>
      </p:sp>
    </p:spTree>
    <p:extLst>
      <p:ext uri="{BB962C8B-B14F-4D97-AF65-F5344CB8AC3E}">
        <p14:creationId xmlns:p14="http://schemas.microsoft.com/office/powerpoint/2010/main" val="2193125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>
          <a:xfrm>
            <a:off x="1447800" y="1676400"/>
            <a:ext cx="7696200" cy="4953000"/>
          </a:xfrm>
        </p:spPr>
        <p:txBody>
          <a:bodyPr>
            <a:normAutofit/>
          </a:bodyPr>
          <a:lstStyle/>
          <a:p>
            <a:r>
              <a:rPr lang="fr-BE" sz="2800" dirty="0" smtClean="0"/>
              <a:t>Claude Dubar : l’identité professionnelle</a:t>
            </a:r>
          </a:p>
          <a:p>
            <a:endParaRPr lang="fr-BE" sz="2800" dirty="0"/>
          </a:p>
          <a:p>
            <a:r>
              <a:rPr lang="fr-BE" sz="2800" dirty="0" smtClean="0"/>
              <a:t>Sociologie des </a:t>
            </a:r>
            <a:r>
              <a:rPr lang="fr-BE" sz="2800" dirty="0" smtClean="0"/>
              <a:t>professions</a:t>
            </a:r>
            <a:endParaRPr lang="fr-BE" sz="2800" dirty="0" smtClean="0"/>
          </a:p>
          <a:p>
            <a:pPr marL="0" indent="0">
              <a:buNone/>
            </a:pPr>
            <a:endParaRPr lang="fr-BE" sz="2800" dirty="0" smtClean="0"/>
          </a:p>
          <a:p>
            <a:pPr lvl="1"/>
            <a:r>
              <a:rPr lang="fr-BE" sz="2400" dirty="0" smtClean="0"/>
              <a:t>Territorialisation</a:t>
            </a:r>
            <a:endParaRPr lang="fr-BE" sz="2400" dirty="0"/>
          </a:p>
          <a:p>
            <a:pPr lvl="1"/>
            <a:r>
              <a:rPr lang="fr-BE" sz="2400" dirty="0" smtClean="0"/>
              <a:t>Autonomisation</a:t>
            </a:r>
            <a:endParaRPr lang="fr-BE" sz="2400" dirty="0"/>
          </a:p>
          <a:p>
            <a:pPr lvl="1"/>
            <a:r>
              <a:rPr lang="fr-BE" sz="2400" dirty="0" smtClean="0"/>
              <a:t>Professionnalisation</a:t>
            </a:r>
            <a:endParaRPr lang="fr-BE" sz="2400" dirty="0"/>
          </a:p>
          <a:p>
            <a:pPr lvl="1"/>
            <a:r>
              <a:rPr lang="fr-BE" sz="2400" dirty="0" smtClean="0"/>
              <a:t>Légitimation </a:t>
            </a:r>
          </a:p>
          <a:p>
            <a:pPr lvl="2"/>
            <a:endParaRPr lang="fr-BE" sz="2400" dirty="0"/>
          </a:p>
        </p:txBody>
      </p:sp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b="1" dirty="0" smtClean="0"/>
              <a:t>Cadrage théorique</a:t>
            </a:r>
            <a:endParaRPr lang="fr-BE" b="1" dirty="0"/>
          </a:p>
        </p:txBody>
      </p:sp>
    </p:spTree>
    <p:extLst>
      <p:ext uri="{BB962C8B-B14F-4D97-AF65-F5344CB8AC3E}">
        <p14:creationId xmlns:p14="http://schemas.microsoft.com/office/powerpoint/2010/main" val="3688692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>
          <a:xfrm>
            <a:off x="1981200" y="2133600"/>
            <a:ext cx="7696200" cy="4114800"/>
          </a:xfrm>
        </p:spPr>
        <p:txBody>
          <a:bodyPr>
            <a:normAutofit/>
          </a:bodyPr>
          <a:lstStyle/>
          <a:p>
            <a:r>
              <a:rPr lang="fr-BE" sz="2800" dirty="0" smtClean="0"/>
              <a:t>Exploration théorique</a:t>
            </a:r>
          </a:p>
          <a:p>
            <a:endParaRPr lang="fr-BE" sz="2800" dirty="0"/>
          </a:p>
          <a:p>
            <a:endParaRPr lang="fr-BE" sz="2800" dirty="0"/>
          </a:p>
          <a:p>
            <a:r>
              <a:rPr lang="fr-BE" sz="2800" dirty="0" smtClean="0"/>
              <a:t>Entretiens exploratoires</a:t>
            </a:r>
          </a:p>
          <a:p>
            <a:endParaRPr lang="fr-BE" sz="2800" dirty="0"/>
          </a:p>
          <a:p>
            <a:endParaRPr lang="fr-BE" sz="2800" dirty="0" smtClean="0"/>
          </a:p>
          <a:p>
            <a:r>
              <a:rPr lang="fr-BE" sz="2800" dirty="0" smtClean="0"/>
              <a:t>Entretiens semi directifs</a:t>
            </a:r>
          </a:p>
          <a:p>
            <a:pPr marL="0" indent="0">
              <a:buNone/>
            </a:pPr>
            <a:endParaRPr lang="fr-BE" sz="2800" dirty="0"/>
          </a:p>
          <a:p>
            <a:endParaRPr lang="fr-BE" sz="2800" dirty="0"/>
          </a:p>
        </p:txBody>
      </p:sp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b="1" dirty="0" smtClean="0"/>
              <a:t>Méthodologie</a:t>
            </a:r>
            <a:endParaRPr lang="fr-BE" b="1" dirty="0"/>
          </a:p>
        </p:txBody>
      </p:sp>
    </p:spTree>
    <p:extLst>
      <p:ext uri="{BB962C8B-B14F-4D97-AF65-F5344CB8AC3E}">
        <p14:creationId xmlns:p14="http://schemas.microsoft.com/office/powerpoint/2010/main" val="3688692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00200" y="624110"/>
            <a:ext cx="7162799" cy="1280890"/>
          </a:xfrm>
        </p:spPr>
        <p:txBody>
          <a:bodyPr>
            <a:normAutofit fontScale="90000"/>
          </a:bodyPr>
          <a:lstStyle/>
          <a:p>
            <a:r>
              <a:rPr lang="fr-BE" b="1" dirty="0" smtClean="0"/>
              <a:t>Résultats : </a:t>
            </a:r>
            <a:r>
              <a:rPr lang="fr-BE" dirty="0" smtClean="0"/>
              <a:t/>
            </a:r>
            <a:br>
              <a:rPr lang="fr-BE" dirty="0" smtClean="0"/>
            </a:br>
            <a:r>
              <a:rPr lang="fr-BE" dirty="0" smtClean="0"/>
              <a:t>Groupe professionnel homogène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66801" y="1981200"/>
            <a:ext cx="7467600" cy="4572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BE" sz="2400" u="sng" dirty="0" smtClean="0"/>
              <a:t>Identité pour soi : </a:t>
            </a:r>
          </a:p>
          <a:p>
            <a:r>
              <a:rPr lang="fr-BE" sz="2400" dirty="0" smtClean="0"/>
              <a:t>Employabilité		</a:t>
            </a:r>
          </a:p>
          <a:p>
            <a:r>
              <a:rPr lang="fr-BE" sz="2400" dirty="0" smtClean="0"/>
              <a:t>Développement des compétences</a:t>
            </a:r>
          </a:p>
          <a:p>
            <a:r>
              <a:rPr lang="fr-BE" sz="2400" dirty="0" smtClean="0"/>
              <a:t>Travail sur soi  </a:t>
            </a:r>
            <a:endParaRPr lang="fr-BE" sz="2400" dirty="0"/>
          </a:p>
          <a:p>
            <a:pPr marL="0" indent="0">
              <a:buNone/>
            </a:pPr>
            <a:endParaRPr lang="fr-BE" sz="2400" dirty="0" smtClean="0"/>
          </a:p>
          <a:p>
            <a:pPr marL="0" indent="0">
              <a:buNone/>
            </a:pPr>
            <a:r>
              <a:rPr lang="fr-BE" sz="2400" u="sng" dirty="0" smtClean="0"/>
              <a:t>Identité pour autrui :</a:t>
            </a:r>
          </a:p>
          <a:p>
            <a:r>
              <a:rPr lang="fr-BE" sz="2400" dirty="0" smtClean="0"/>
              <a:t>Vision des agents d’antenne</a:t>
            </a:r>
          </a:p>
          <a:p>
            <a:r>
              <a:rPr lang="fr-BE" sz="2400" dirty="0" smtClean="0"/>
              <a:t>Vision des conseillers </a:t>
            </a:r>
            <a:r>
              <a:rPr lang="fr-BE" sz="2400" dirty="0" err="1" smtClean="0"/>
              <a:t>Forem</a:t>
            </a:r>
            <a:endParaRPr lang="fr-BE" sz="2400" dirty="0"/>
          </a:p>
          <a:p>
            <a:endParaRPr lang="fr-BE" sz="2400" dirty="0" smtClean="0"/>
          </a:p>
          <a:p>
            <a:pPr marL="0" indent="0">
              <a:buNone/>
            </a:pPr>
            <a:endParaRPr lang="fr-BE" sz="2400" dirty="0"/>
          </a:p>
        </p:txBody>
      </p:sp>
      <p:sp>
        <p:nvSpPr>
          <p:cNvPr id="5" name="Accolade fermante 4"/>
          <p:cNvSpPr/>
          <p:nvPr/>
        </p:nvSpPr>
        <p:spPr>
          <a:xfrm>
            <a:off x="6705600" y="2743199"/>
            <a:ext cx="304800" cy="12192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6" name="ZoneTexte 5"/>
          <p:cNvSpPr txBox="1"/>
          <p:nvPr/>
        </p:nvSpPr>
        <p:spPr>
          <a:xfrm>
            <a:off x="7010400" y="3121966"/>
            <a:ext cx="2133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2400" b="1" dirty="0" smtClean="0"/>
              <a:t>Légitimation</a:t>
            </a:r>
            <a:endParaRPr lang="fr-BE" sz="2400" b="1" dirty="0"/>
          </a:p>
        </p:txBody>
      </p:sp>
      <p:sp>
        <p:nvSpPr>
          <p:cNvPr id="7" name="Accolade fermante 6"/>
          <p:cNvSpPr/>
          <p:nvPr/>
        </p:nvSpPr>
        <p:spPr>
          <a:xfrm>
            <a:off x="5949855" y="5105400"/>
            <a:ext cx="381000" cy="769989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8" name="ZoneTexte 7"/>
          <p:cNvSpPr txBox="1"/>
          <p:nvPr/>
        </p:nvSpPr>
        <p:spPr>
          <a:xfrm>
            <a:off x="6477000" y="5259561"/>
            <a:ext cx="2590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2400" b="1" dirty="0" smtClean="0"/>
              <a:t>Territorialisation</a:t>
            </a:r>
            <a:endParaRPr lang="fr-BE" sz="2400" b="1" dirty="0"/>
          </a:p>
        </p:txBody>
      </p:sp>
    </p:spTree>
    <p:extLst>
      <p:ext uri="{BB962C8B-B14F-4D97-AF65-F5344CB8AC3E}">
        <p14:creationId xmlns:p14="http://schemas.microsoft.com/office/powerpoint/2010/main" val="37185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00200" y="624110"/>
            <a:ext cx="7162799" cy="1280890"/>
          </a:xfrm>
        </p:spPr>
        <p:txBody>
          <a:bodyPr>
            <a:normAutofit fontScale="90000"/>
          </a:bodyPr>
          <a:lstStyle/>
          <a:p>
            <a:r>
              <a:rPr lang="fr-BE" b="1" dirty="0" smtClean="0"/>
              <a:t>Résultats : </a:t>
            </a:r>
            <a:r>
              <a:rPr lang="fr-BE" dirty="0" smtClean="0"/>
              <a:t/>
            </a:r>
            <a:br>
              <a:rPr lang="fr-BE" dirty="0" smtClean="0"/>
            </a:br>
            <a:r>
              <a:rPr lang="fr-BE" dirty="0" smtClean="0"/>
              <a:t>Groupe professionnel hétérogène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66800" y="2327699"/>
            <a:ext cx="7467600" cy="398715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BE" sz="2400" u="sng" dirty="0" smtClean="0"/>
              <a:t>Identité pour soi :</a:t>
            </a:r>
          </a:p>
          <a:p>
            <a:r>
              <a:rPr lang="fr-BE" sz="2400" dirty="0" smtClean="0"/>
              <a:t>Parrainage		</a:t>
            </a:r>
          </a:p>
          <a:p>
            <a:r>
              <a:rPr lang="fr-BE" sz="2400" dirty="0" smtClean="0"/>
              <a:t>Agent d’insertion</a:t>
            </a:r>
          </a:p>
          <a:p>
            <a:pPr marL="0" indent="0">
              <a:buNone/>
            </a:pPr>
            <a:endParaRPr lang="fr-BE" sz="2400" dirty="0" smtClean="0"/>
          </a:p>
          <a:p>
            <a:pPr marL="0" indent="0">
              <a:buNone/>
            </a:pPr>
            <a:endParaRPr lang="fr-BE" sz="2400" dirty="0" smtClean="0"/>
          </a:p>
          <a:p>
            <a:pPr marL="0" indent="0">
              <a:buNone/>
            </a:pPr>
            <a:r>
              <a:rPr lang="fr-BE" sz="2400" u="sng" dirty="0" smtClean="0"/>
              <a:t>Identité pour autrui :</a:t>
            </a:r>
          </a:p>
          <a:p>
            <a:r>
              <a:rPr lang="fr-BE" sz="2400" dirty="0" smtClean="0"/>
              <a:t>Relation avec la hiérarchie</a:t>
            </a:r>
          </a:p>
          <a:p>
            <a:r>
              <a:rPr lang="fr-BE" sz="2400" dirty="0" smtClean="0"/>
              <a:t>Relation avec la société</a:t>
            </a:r>
            <a:endParaRPr lang="fr-BE" sz="2400" dirty="0"/>
          </a:p>
          <a:p>
            <a:endParaRPr lang="fr-BE" sz="2400" dirty="0" smtClean="0"/>
          </a:p>
          <a:p>
            <a:pPr marL="0" indent="0">
              <a:buNone/>
            </a:pPr>
            <a:endParaRPr lang="fr-BE" sz="2400" dirty="0"/>
          </a:p>
        </p:txBody>
      </p:sp>
      <p:sp>
        <p:nvSpPr>
          <p:cNvPr id="5" name="Accolade fermante 4"/>
          <p:cNvSpPr/>
          <p:nvPr/>
        </p:nvSpPr>
        <p:spPr>
          <a:xfrm>
            <a:off x="5152030" y="2838057"/>
            <a:ext cx="304800" cy="86823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6" name="ZoneTexte 5"/>
          <p:cNvSpPr txBox="1"/>
          <p:nvPr/>
        </p:nvSpPr>
        <p:spPr>
          <a:xfrm>
            <a:off x="5486400" y="3041339"/>
            <a:ext cx="3352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2400" b="1" dirty="0" smtClean="0"/>
              <a:t>Professionnalisation</a:t>
            </a:r>
            <a:endParaRPr lang="fr-BE" sz="2400" b="1" dirty="0"/>
          </a:p>
        </p:txBody>
      </p:sp>
      <p:sp>
        <p:nvSpPr>
          <p:cNvPr id="7" name="Accolade fermante 6"/>
          <p:cNvSpPr/>
          <p:nvPr/>
        </p:nvSpPr>
        <p:spPr>
          <a:xfrm>
            <a:off x="5927109" y="5334000"/>
            <a:ext cx="381000" cy="8382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8" name="ZoneTexte 7"/>
          <p:cNvSpPr txBox="1"/>
          <p:nvPr/>
        </p:nvSpPr>
        <p:spPr>
          <a:xfrm>
            <a:off x="6308109" y="5522267"/>
            <a:ext cx="2590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2400" b="1" dirty="0" smtClean="0"/>
              <a:t>Autonomisation</a:t>
            </a:r>
            <a:endParaRPr lang="fr-BE" sz="2400" b="1" dirty="0"/>
          </a:p>
        </p:txBody>
      </p:sp>
    </p:spTree>
    <p:extLst>
      <p:ext uri="{BB962C8B-B14F-4D97-AF65-F5344CB8AC3E}">
        <p14:creationId xmlns:p14="http://schemas.microsoft.com/office/powerpoint/2010/main" val="2172030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>
          <a:xfrm>
            <a:off x="1524000" y="1676400"/>
            <a:ext cx="7315201" cy="4953000"/>
          </a:xfrm>
        </p:spPr>
        <p:txBody>
          <a:bodyPr>
            <a:noAutofit/>
          </a:bodyPr>
          <a:lstStyle/>
          <a:p>
            <a:endParaRPr lang="fr-BE" sz="2800" dirty="0" smtClean="0"/>
          </a:p>
          <a:p>
            <a:r>
              <a:rPr lang="fr-BE" sz="2800" dirty="0" smtClean="0"/>
              <a:t>Identité </a:t>
            </a:r>
            <a:r>
              <a:rPr lang="fr-BE" sz="2800" dirty="0"/>
              <a:t>professionnelle </a:t>
            </a:r>
            <a:r>
              <a:rPr lang="fr-BE" sz="2800" u="sng" dirty="0"/>
              <a:t>en crise</a:t>
            </a:r>
            <a:r>
              <a:rPr lang="fr-BE" sz="2800" dirty="0"/>
              <a:t> </a:t>
            </a:r>
            <a:endParaRPr lang="fr-BE" sz="2800" dirty="0" smtClean="0"/>
          </a:p>
          <a:p>
            <a:endParaRPr lang="fr-BE" sz="2800" dirty="0"/>
          </a:p>
          <a:p>
            <a:endParaRPr lang="fr-BE" sz="2800" dirty="0" smtClean="0"/>
          </a:p>
          <a:p>
            <a:r>
              <a:rPr lang="fr-BE" sz="2800" dirty="0" smtClean="0"/>
              <a:t>Identité </a:t>
            </a:r>
            <a:r>
              <a:rPr lang="fr-BE" sz="2800" dirty="0"/>
              <a:t>professionnelle </a:t>
            </a:r>
            <a:r>
              <a:rPr lang="fr-BE" sz="2800" u="sng" dirty="0" smtClean="0"/>
              <a:t>fusionnelle</a:t>
            </a:r>
          </a:p>
          <a:p>
            <a:endParaRPr lang="fr-BE" sz="2800" dirty="0"/>
          </a:p>
          <a:p>
            <a:endParaRPr lang="fr-BE" sz="2800" dirty="0" smtClean="0"/>
          </a:p>
          <a:p>
            <a:r>
              <a:rPr lang="fr-BE" sz="2800" dirty="0" smtClean="0"/>
              <a:t>Identité </a:t>
            </a:r>
            <a:r>
              <a:rPr lang="fr-BE" sz="2800" dirty="0"/>
              <a:t>professionnelle </a:t>
            </a:r>
            <a:r>
              <a:rPr lang="fr-BE" sz="2800" u="sng" dirty="0"/>
              <a:t>négociée</a:t>
            </a:r>
            <a:r>
              <a:rPr lang="fr-BE" sz="2800" dirty="0"/>
              <a:t>  </a:t>
            </a:r>
            <a:endParaRPr lang="fr-BE" sz="2800" dirty="0" smtClean="0"/>
          </a:p>
          <a:p>
            <a:endParaRPr lang="fr-BE" sz="2800" dirty="0"/>
          </a:p>
          <a:p>
            <a:endParaRPr lang="fr-BE" sz="2800" dirty="0"/>
          </a:p>
        </p:txBody>
      </p:sp>
      <p:sp>
        <p:nvSpPr>
          <p:cNvPr id="5" name="Titre 4"/>
          <p:cNvSpPr>
            <a:spLocks noGrp="1"/>
          </p:cNvSpPr>
          <p:nvPr>
            <p:ph type="title"/>
          </p:nvPr>
        </p:nvSpPr>
        <p:spPr>
          <a:xfrm>
            <a:off x="1676400" y="609600"/>
            <a:ext cx="6589199" cy="1280890"/>
          </a:xfrm>
        </p:spPr>
        <p:txBody>
          <a:bodyPr/>
          <a:lstStyle/>
          <a:p>
            <a:r>
              <a:rPr lang="fr-BE" b="1" dirty="0" smtClean="0"/>
              <a:t>Typologie identitaire </a:t>
            </a:r>
            <a:endParaRPr lang="fr-BE" b="1" dirty="0"/>
          </a:p>
        </p:txBody>
      </p:sp>
    </p:spTree>
    <p:extLst>
      <p:ext uri="{BB962C8B-B14F-4D97-AF65-F5344CB8AC3E}">
        <p14:creationId xmlns:p14="http://schemas.microsoft.com/office/powerpoint/2010/main" val="1825369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>
          <a:xfrm>
            <a:off x="1143001" y="1676400"/>
            <a:ext cx="7696200" cy="4572000"/>
          </a:xfrm>
        </p:spPr>
        <p:txBody>
          <a:bodyPr>
            <a:normAutofit/>
          </a:bodyPr>
          <a:lstStyle/>
          <a:p>
            <a:r>
              <a:rPr lang="fr-BE" sz="2800" dirty="0" smtClean="0"/>
              <a:t>1</a:t>
            </a:r>
            <a:r>
              <a:rPr lang="fr-BE" sz="2800" baseline="30000" dirty="0" smtClean="0"/>
              <a:t>er</a:t>
            </a:r>
            <a:r>
              <a:rPr lang="fr-BE" sz="2800" dirty="0" smtClean="0"/>
              <a:t> janvier 2015</a:t>
            </a:r>
          </a:p>
          <a:p>
            <a:endParaRPr lang="fr-BE" sz="2800" dirty="0"/>
          </a:p>
          <a:p>
            <a:r>
              <a:rPr lang="fr-BE" sz="2800" dirty="0" smtClean="0"/>
              <a:t>Acteurs qui interagissent avec les agents (intra muros)</a:t>
            </a:r>
          </a:p>
          <a:p>
            <a:endParaRPr lang="fr-BE" sz="2800" dirty="0"/>
          </a:p>
          <a:p>
            <a:r>
              <a:rPr lang="fr-BE" sz="2800" dirty="0" smtClean="0"/>
              <a:t>Confronter l’identité professionnelle des agents d’insertion à celle des autres métiers de l’insertion</a:t>
            </a:r>
          </a:p>
          <a:p>
            <a:endParaRPr lang="fr-BE" sz="2800" dirty="0"/>
          </a:p>
          <a:p>
            <a:endParaRPr lang="fr-BE" sz="2800" dirty="0"/>
          </a:p>
        </p:txBody>
      </p:sp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b="1" dirty="0" smtClean="0"/>
              <a:t>Pistes de réflexions</a:t>
            </a:r>
            <a:endParaRPr lang="fr-BE" b="1" dirty="0"/>
          </a:p>
        </p:txBody>
      </p:sp>
    </p:spTree>
    <p:extLst>
      <p:ext uri="{BB962C8B-B14F-4D97-AF65-F5344CB8AC3E}">
        <p14:creationId xmlns:p14="http://schemas.microsoft.com/office/powerpoint/2010/main" val="3623402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>
          <a:xfrm>
            <a:off x="1600200" y="2819400"/>
            <a:ext cx="6589199" cy="1280890"/>
          </a:xfrm>
        </p:spPr>
        <p:txBody>
          <a:bodyPr>
            <a:normAutofit/>
          </a:bodyPr>
          <a:lstStyle/>
          <a:p>
            <a:pPr algn="ctr"/>
            <a:r>
              <a:rPr lang="fr-BE" sz="4000" b="1" dirty="0" smtClean="0"/>
              <a:t>Merci de votre attention</a:t>
            </a:r>
            <a:endParaRPr lang="fr-BE" sz="4000" b="1" dirty="0"/>
          </a:p>
        </p:txBody>
      </p:sp>
    </p:spTree>
    <p:extLst>
      <p:ext uri="{BB962C8B-B14F-4D97-AF65-F5344CB8AC3E}">
        <p14:creationId xmlns:p14="http://schemas.microsoft.com/office/powerpoint/2010/main" val="3830851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rin">
  <a:themeElements>
    <a:clrScheme name="Brin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Bri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ri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1638</TotalTime>
  <Words>108</Words>
  <Application>Microsoft Office PowerPoint</Application>
  <PresentationFormat>Affichage à l'écran (4:3)</PresentationFormat>
  <Paragraphs>67</Paragraphs>
  <Slides>9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0" baseType="lpstr">
      <vt:lpstr>Brin</vt:lpstr>
      <vt:lpstr>Analyse de l’identité professionnelle des agents d’insertion du C.P.A.S. de Liège  </vt:lpstr>
      <vt:lpstr>Contextualisation </vt:lpstr>
      <vt:lpstr>Cadrage théorique</vt:lpstr>
      <vt:lpstr>Méthodologie</vt:lpstr>
      <vt:lpstr>Résultats :  Groupe professionnel homogène</vt:lpstr>
      <vt:lpstr>Résultats :  Groupe professionnel hétérogène</vt:lpstr>
      <vt:lpstr>Typologie identitaire </vt:lpstr>
      <vt:lpstr>Pistes de réflexions</vt:lpstr>
      <vt:lpstr>Merci de votre attention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Gender Dischotomization at the Level of Ingroup Identity</dc:title>
  <dc:creator>Pierre Berastegui</dc:creator>
  <cp:lastModifiedBy>Nimsm13</cp:lastModifiedBy>
  <cp:revision>118</cp:revision>
  <dcterms:created xsi:type="dcterms:W3CDTF">2006-08-16T00:00:00Z</dcterms:created>
  <dcterms:modified xsi:type="dcterms:W3CDTF">2014-06-22T23:21:02Z</dcterms:modified>
</cp:coreProperties>
</file>