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1" r:id="rId4"/>
    <p:sldId id="263" r:id="rId5"/>
    <p:sldId id="264" r:id="rId6"/>
    <p:sldId id="266" r:id="rId7"/>
    <p:sldId id="260" r:id="rId8"/>
    <p:sldId id="262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1" r:id="rId17"/>
    <p:sldId id="267" r:id="rId18"/>
    <p:sldId id="268" r:id="rId19"/>
    <p:sldId id="297" r:id="rId20"/>
    <p:sldId id="298" r:id="rId21"/>
    <p:sldId id="299" r:id="rId22"/>
    <p:sldId id="300" r:id="rId23"/>
    <p:sldId id="302" r:id="rId24"/>
    <p:sldId id="292" r:id="rId25"/>
    <p:sldId id="294" r:id="rId26"/>
    <p:sldId id="293" r:id="rId27"/>
    <p:sldId id="295" r:id="rId28"/>
    <p:sldId id="280" r:id="rId29"/>
    <p:sldId id="296" r:id="rId30"/>
    <p:sldId id="281" r:id="rId31"/>
    <p:sldId id="269" r:id="rId32"/>
    <p:sldId id="303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E4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2480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FBF71-4916-474E-BBC5-76955FF3425B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E0C59AAD-3B3A-4A06-B48F-A6AD73CD1D02}">
      <dgm:prSet phldrT="[Texte]" custT="1"/>
      <dgm:spPr/>
      <dgm:t>
        <a:bodyPr/>
        <a:lstStyle/>
        <a:p>
          <a:r>
            <a:rPr lang="fr-BE" sz="3600" dirty="0" err="1" smtClean="0"/>
            <a:t>University</a:t>
          </a:r>
          <a:r>
            <a:rPr lang="fr-BE" sz="3600" dirty="0" smtClean="0"/>
            <a:t> of Liège</a:t>
          </a:r>
          <a:endParaRPr lang="fr-BE" sz="3600" dirty="0"/>
        </a:p>
      </dgm:t>
    </dgm:pt>
    <dgm:pt modelId="{FEB38751-547F-4E46-A919-D53122F39A97}" type="parTrans" cxnId="{74B8C136-8E0C-4808-B471-F349465DAA23}">
      <dgm:prSet/>
      <dgm:spPr/>
      <dgm:t>
        <a:bodyPr/>
        <a:lstStyle/>
        <a:p>
          <a:endParaRPr lang="fr-BE"/>
        </a:p>
      </dgm:t>
    </dgm:pt>
    <dgm:pt modelId="{CF87C277-48BA-48A6-A31F-3511F1FE2BC1}" type="sibTrans" cxnId="{74B8C136-8E0C-4808-B471-F349465DAA23}">
      <dgm:prSet/>
      <dgm:spPr/>
      <dgm:t>
        <a:bodyPr/>
        <a:lstStyle/>
        <a:p>
          <a:endParaRPr lang="fr-BE"/>
        </a:p>
      </dgm:t>
    </dgm:pt>
    <dgm:pt modelId="{3A59CBD3-30DB-4E71-A3E2-A0F6230EEBDF}">
      <dgm:prSet phldrT="[Texte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BE" sz="3200" dirty="0" smtClean="0"/>
            <a:t>Gembloux Agro-Bio Tech</a:t>
          </a:r>
          <a:endParaRPr lang="fr-BE" sz="3200" dirty="0"/>
        </a:p>
      </dgm:t>
    </dgm:pt>
    <dgm:pt modelId="{D4C500E5-0108-4171-B378-AB31566E4253}" type="parTrans" cxnId="{995820B8-CB8E-435D-BE65-83E6D2439E5B}">
      <dgm:prSet/>
      <dgm:spPr/>
      <dgm:t>
        <a:bodyPr/>
        <a:lstStyle/>
        <a:p>
          <a:endParaRPr lang="fr-BE"/>
        </a:p>
      </dgm:t>
    </dgm:pt>
    <dgm:pt modelId="{D3860704-1D7B-4F62-B39C-6F74C8E842F1}" type="sibTrans" cxnId="{995820B8-CB8E-435D-BE65-83E6D2439E5B}">
      <dgm:prSet/>
      <dgm:spPr/>
      <dgm:t>
        <a:bodyPr/>
        <a:lstStyle/>
        <a:p>
          <a:endParaRPr lang="fr-BE"/>
        </a:p>
      </dgm:t>
    </dgm:pt>
    <dgm:pt modelId="{E152793B-05E4-4E3E-BB4A-E510495196D5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BE" sz="3000" dirty="0" smtClean="0"/>
            <a:t>Food </a:t>
          </a:r>
          <a:r>
            <a:rPr lang="fr-BE" sz="3000" dirty="0" err="1" smtClean="0"/>
            <a:t>Technology</a:t>
          </a:r>
          <a:r>
            <a:rPr lang="fr-BE" sz="3000" dirty="0" smtClean="0"/>
            <a:t> </a:t>
          </a:r>
          <a:r>
            <a:rPr lang="fr-BE" sz="3000" dirty="0" err="1" smtClean="0"/>
            <a:t>Department</a:t>
          </a:r>
          <a:endParaRPr lang="fr-BE" sz="3000" dirty="0"/>
        </a:p>
      </dgm:t>
    </dgm:pt>
    <dgm:pt modelId="{EBF05472-3BDE-4D39-B0B7-D2E85537F217}" type="parTrans" cxnId="{0DBD1171-BC31-4FA5-BF2D-4B8FAE40D36D}">
      <dgm:prSet/>
      <dgm:spPr/>
      <dgm:t>
        <a:bodyPr/>
        <a:lstStyle/>
        <a:p>
          <a:endParaRPr lang="fr-BE"/>
        </a:p>
      </dgm:t>
    </dgm:pt>
    <dgm:pt modelId="{6802B482-37C3-4B87-AB7A-A076862FCED7}" type="sibTrans" cxnId="{0DBD1171-BC31-4FA5-BF2D-4B8FAE40D36D}">
      <dgm:prSet/>
      <dgm:spPr/>
      <dgm:t>
        <a:bodyPr/>
        <a:lstStyle/>
        <a:p>
          <a:endParaRPr lang="fr-BE"/>
        </a:p>
      </dgm:t>
    </dgm:pt>
    <dgm:pt modelId="{A77EC76A-225E-4102-A59A-DE287CD9D93D}">
      <dgm:prSet phldrT="[Texte]" custT="1"/>
      <dgm:spPr>
        <a:solidFill>
          <a:srgbClr val="FFFF00"/>
        </a:solidFill>
      </dgm:spPr>
      <dgm:t>
        <a:bodyPr/>
        <a:lstStyle/>
        <a:p>
          <a:r>
            <a:rPr lang="fr-BE" sz="2800" b="1" dirty="0" smtClean="0">
              <a:solidFill>
                <a:srgbClr val="3366FF"/>
              </a:solidFill>
            </a:rPr>
            <a:t>SAF</a:t>
          </a:r>
          <a:endParaRPr lang="fr-BE" sz="2800" b="1" dirty="0">
            <a:solidFill>
              <a:srgbClr val="3366FF"/>
            </a:solidFill>
          </a:endParaRPr>
        </a:p>
      </dgm:t>
    </dgm:pt>
    <dgm:pt modelId="{5EE57E0D-7BD1-4797-8FB6-B6479DF2F9A0}" type="parTrans" cxnId="{17AAC800-8EEC-4AE3-8965-46095001FE1B}">
      <dgm:prSet/>
      <dgm:spPr/>
      <dgm:t>
        <a:bodyPr/>
        <a:lstStyle/>
        <a:p>
          <a:endParaRPr lang="fr-BE"/>
        </a:p>
      </dgm:t>
    </dgm:pt>
    <dgm:pt modelId="{422674B2-2414-4788-BB81-56BFD14E9221}" type="sibTrans" cxnId="{17AAC800-8EEC-4AE3-8965-46095001FE1B}">
      <dgm:prSet/>
      <dgm:spPr/>
      <dgm:t>
        <a:bodyPr/>
        <a:lstStyle/>
        <a:p>
          <a:endParaRPr lang="fr-BE"/>
        </a:p>
      </dgm:t>
    </dgm:pt>
    <dgm:pt modelId="{41A63C3E-F33D-4E16-BF75-C53C91EBEF9E}">
      <dgm:prSet phldrT="[Texte]"/>
      <dgm:spPr/>
      <dgm:t>
        <a:bodyPr/>
        <a:lstStyle/>
        <a:p>
          <a:endParaRPr lang="fr-BE" dirty="0"/>
        </a:p>
      </dgm:t>
    </dgm:pt>
    <dgm:pt modelId="{128D33E5-5369-47EE-B5ED-35E57F69104D}" type="parTrans" cxnId="{64C2C1F4-1CE0-4CD8-9AC4-6DCAE96FA5D0}">
      <dgm:prSet/>
      <dgm:spPr/>
      <dgm:t>
        <a:bodyPr/>
        <a:lstStyle/>
        <a:p>
          <a:endParaRPr lang="fr-BE"/>
        </a:p>
      </dgm:t>
    </dgm:pt>
    <dgm:pt modelId="{4383DBE7-6692-4567-A3C5-D9E2CB9BFF05}" type="sibTrans" cxnId="{64C2C1F4-1CE0-4CD8-9AC4-6DCAE96FA5D0}">
      <dgm:prSet/>
      <dgm:spPr/>
      <dgm:t>
        <a:bodyPr/>
        <a:lstStyle/>
        <a:p>
          <a:endParaRPr lang="fr-BE"/>
        </a:p>
      </dgm:t>
    </dgm:pt>
    <dgm:pt modelId="{58C0BA95-3D67-4FDD-A85A-9B468B3EEB40}" type="pres">
      <dgm:prSet presAssocID="{25CFBF71-4916-474E-BBC5-76955FF3425B}" presName="Name0" presStyleCnt="0">
        <dgm:presLayoutVars>
          <dgm:dir/>
          <dgm:animLvl val="lvl"/>
          <dgm:resizeHandles val="exact"/>
        </dgm:presLayoutVars>
      </dgm:prSet>
      <dgm:spPr/>
    </dgm:pt>
    <dgm:pt modelId="{ED8CA674-7B6C-4C9A-AFEA-AAA9DC15D1A1}" type="pres">
      <dgm:prSet presAssocID="{E0C59AAD-3B3A-4A06-B48F-A6AD73CD1D02}" presName="Name8" presStyleCnt="0"/>
      <dgm:spPr/>
    </dgm:pt>
    <dgm:pt modelId="{4E19071F-EFE2-4ED6-A7F0-0613618A05A8}" type="pres">
      <dgm:prSet presAssocID="{E0C59AAD-3B3A-4A06-B48F-A6AD73CD1D0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9037392-BDA8-43C3-83EE-45F4134E9441}" type="pres">
      <dgm:prSet presAssocID="{E0C59AAD-3B3A-4A06-B48F-A6AD73CD1D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75DF125-D748-4EC1-B936-12A0C137C523}" type="pres">
      <dgm:prSet presAssocID="{3A59CBD3-30DB-4E71-A3E2-A0F6230EEBDF}" presName="Name8" presStyleCnt="0"/>
      <dgm:spPr/>
    </dgm:pt>
    <dgm:pt modelId="{35C2A6AA-E0F3-4B1B-8ACF-E57BEAED4CFF}" type="pres">
      <dgm:prSet presAssocID="{3A59CBD3-30DB-4E71-A3E2-A0F6230EEBDF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1F29F4D-384B-40AC-B044-510FCF729C56}" type="pres">
      <dgm:prSet presAssocID="{3A59CBD3-30DB-4E71-A3E2-A0F6230EEB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05CA1EB-1BE7-4A41-A22A-6F2B46AC9D97}" type="pres">
      <dgm:prSet presAssocID="{E152793B-05E4-4E3E-BB4A-E510495196D5}" presName="Name8" presStyleCnt="0"/>
      <dgm:spPr/>
    </dgm:pt>
    <dgm:pt modelId="{249DE078-D75D-406F-B535-CB12DE6FEAAD}" type="pres">
      <dgm:prSet presAssocID="{E152793B-05E4-4E3E-BB4A-E510495196D5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A5BBD-5337-434F-9165-31EF9A92DC54}" type="pres">
      <dgm:prSet presAssocID="{E152793B-05E4-4E3E-BB4A-E510495196D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639C449-65A3-465F-9566-BCFADBAE811D}" type="pres">
      <dgm:prSet presAssocID="{A77EC76A-225E-4102-A59A-DE287CD9D93D}" presName="Name8" presStyleCnt="0"/>
      <dgm:spPr/>
    </dgm:pt>
    <dgm:pt modelId="{1072DDEB-E533-41E5-9C20-2D2159990F61}" type="pres">
      <dgm:prSet presAssocID="{A77EC76A-225E-4102-A59A-DE287CD9D93D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1FE971C-9F03-463D-9744-8F11BD596344}" type="pres">
      <dgm:prSet presAssocID="{A77EC76A-225E-4102-A59A-DE287CD9D9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65A2EB1-D703-40D9-AED7-88420C8B8272}" type="pres">
      <dgm:prSet presAssocID="{41A63C3E-F33D-4E16-BF75-C53C91EBEF9E}" presName="Name8" presStyleCnt="0"/>
      <dgm:spPr/>
    </dgm:pt>
    <dgm:pt modelId="{79830270-F671-40B5-8152-CC6C47121C94}" type="pres">
      <dgm:prSet presAssocID="{41A63C3E-F33D-4E16-BF75-C53C91EBEF9E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61E3BFF-DDAE-4B3D-99F8-3607FEF53432}" type="pres">
      <dgm:prSet presAssocID="{41A63C3E-F33D-4E16-BF75-C53C91EBEF9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95820B8-CB8E-435D-BE65-83E6D2439E5B}" srcId="{25CFBF71-4916-474E-BBC5-76955FF3425B}" destId="{3A59CBD3-30DB-4E71-A3E2-A0F6230EEBDF}" srcOrd="1" destOrd="0" parTransId="{D4C500E5-0108-4171-B378-AB31566E4253}" sibTransId="{D3860704-1D7B-4F62-B39C-6F74C8E842F1}"/>
    <dgm:cxn modelId="{9ED2EC89-E69C-C248-9A39-D0D3731015B3}" type="presOf" srcId="{E152793B-05E4-4E3E-BB4A-E510495196D5}" destId="{249DE078-D75D-406F-B535-CB12DE6FEAAD}" srcOrd="0" destOrd="0" presId="urn:microsoft.com/office/officeart/2005/8/layout/pyramid3"/>
    <dgm:cxn modelId="{151CD8D3-0C84-1344-B70B-899763DB8295}" type="presOf" srcId="{3A59CBD3-30DB-4E71-A3E2-A0F6230EEBDF}" destId="{35C2A6AA-E0F3-4B1B-8ACF-E57BEAED4CFF}" srcOrd="0" destOrd="0" presId="urn:microsoft.com/office/officeart/2005/8/layout/pyramid3"/>
    <dgm:cxn modelId="{6A91AA51-D2AF-1547-9F55-64CDBB4492DD}" type="presOf" srcId="{3A59CBD3-30DB-4E71-A3E2-A0F6230EEBDF}" destId="{C1F29F4D-384B-40AC-B044-510FCF729C56}" srcOrd="1" destOrd="0" presId="urn:microsoft.com/office/officeart/2005/8/layout/pyramid3"/>
    <dgm:cxn modelId="{0DBD1171-BC31-4FA5-BF2D-4B8FAE40D36D}" srcId="{25CFBF71-4916-474E-BBC5-76955FF3425B}" destId="{E152793B-05E4-4E3E-BB4A-E510495196D5}" srcOrd="2" destOrd="0" parTransId="{EBF05472-3BDE-4D39-B0B7-D2E85537F217}" sibTransId="{6802B482-37C3-4B87-AB7A-A076862FCED7}"/>
    <dgm:cxn modelId="{A36A90FF-8AD5-4C4E-9698-DAB784F20EE6}" type="presOf" srcId="{E0C59AAD-3B3A-4A06-B48F-A6AD73CD1D02}" destId="{C9037392-BDA8-43C3-83EE-45F4134E9441}" srcOrd="1" destOrd="0" presId="urn:microsoft.com/office/officeart/2005/8/layout/pyramid3"/>
    <dgm:cxn modelId="{9A8AA313-5F3E-644D-9B10-28D27862165D}" type="presOf" srcId="{41A63C3E-F33D-4E16-BF75-C53C91EBEF9E}" destId="{C61E3BFF-DDAE-4B3D-99F8-3607FEF53432}" srcOrd="1" destOrd="0" presId="urn:microsoft.com/office/officeart/2005/8/layout/pyramid3"/>
    <dgm:cxn modelId="{F7D17758-8051-C640-8D63-0246CCBC5629}" type="presOf" srcId="{E0C59AAD-3B3A-4A06-B48F-A6AD73CD1D02}" destId="{4E19071F-EFE2-4ED6-A7F0-0613618A05A8}" srcOrd="0" destOrd="0" presId="urn:microsoft.com/office/officeart/2005/8/layout/pyramid3"/>
    <dgm:cxn modelId="{7B9FCD70-4A2B-ED4B-B3EF-E965F176F30C}" type="presOf" srcId="{41A63C3E-F33D-4E16-BF75-C53C91EBEF9E}" destId="{79830270-F671-40B5-8152-CC6C47121C94}" srcOrd="0" destOrd="0" presId="urn:microsoft.com/office/officeart/2005/8/layout/pyramid3"/>
    <dgm:cxn modelId="{17AAC800-8EEC-4AE3-8965-46095001FE1B}" srcId="{25CFBF71-4916-474E-BBC5-76955FF3425B}" destId="{A77EC76A-225E-4102-A59A-DE287CD9D93D}" srcOrd="3" destOrd="0" parTransId="{5EE57E0D-7BD1-4797-8FB6-B6479DF2F9A0}" sibTransId="{422674B2-2414-4788-BB81-56BFD14E9221}"/>
    <dgm:cxn modelId="{C8195F4A-EC1C-8E4A-984A-5438ADF75AA5}" type="presOf" srcId="{A77EC76A-225E-4102-A59A-DE287CD9D93D}" destId="{41FE971C-9F03-463D-9744-8F11BD596344}" srcOrd="1" destOrd="0" presId="urn:microsoft.com/office/officeart/2005/8/layout/pyramid3"/>
    <dgm:cxn modelId="{46C74786-CF6F-204A-A73D-F41AFDC50519}" type="presOf" srcId="{E152793B-05E4-4E3E-BB4A-E510495196D5}" destId="{272A5BBD-5337-434F-9165-31EF9A92DC54}" srcOrd="1" destOrd="0" presId="urn:microsoft.com/office/officeart/2005/8/layout/pyramid3"/>
    <dgm:cxn modelId="{48310C10-CEB0-104E-A5E9-3345C415EFBA}" type="presOf" srcId="{A77EC76A-225E-4102-A59A-DE287CD9D93D}" destId="{1072DDEB-E533-41E5-9C20-2D2159990F61}" srcOrd="0" destOrd="0" presId="urn:microsoft.com/office/officeart/2005/8/layout/pyramid3"/>
    <dgm:cxn modelId="{64C2C1F4-1CE0-4CD8-9AC4-6DCAE96FA5D0}" srcId="{25CFBF71-4916-474E-BBC5-76955FF3425B}" destId="{41A63C3E-F33D-4E16-BF75-C53C91EBEF9E}" srcOrd="4" destOrd="0" parTransId="{128D33E5-5369-47EE-B5ED-35E57F69104D}" sibTransId="{4383DBE7-6692-4567-A3C5-D9E2CB9BFF05}"/>
    <dgm:cxn modelId="{BDE3B7C3-1ACC-5041-A80F-9F2034BB1E67}" type="presOf" srcId="{25CFBF71-4916-474E-BBC5-76955FF3425B}" destId="{58C0BA95-3D67-4FDD-A85A-9B468B3EEB40}" srcOrd="0" destOrd="0" presId="urn:microsoft.com/office/officeart/2005/8/layout/pyramid3"/>
    <dgm:cxn modelId="{74B8C136-8E0C-4808-B471-F349465DAA23}" srcId="{25CFBF71-4916-474E-BBC5-76955FF3425B}" destId="{E0C59AAD-3B3A-4A06-B48F-A6AD73CD1D02}" srcOrd="0" destOrd="0" parTransId="{FEB38751-547F-4E46-A919-D53122F39A97}" sibTransId="{CF87C277-48BA-48A6-A31F-3511F1FE2BC1}"/>
    <dgm:cxn modelId="{B1EFBFB0-D9CC-5C4F-895F-E053954356C5}" type="presParOf" srcId="{58C0BA95-3D67-4FDD-A85A-9B468B3EEB40}" destId="{ED8CA674-7B6C-4C9A-AFEA-AAA9DC15D1A1}" srcOrd="0" destOrd="0" presId="urn:microsoft.com/office/officeart/2005/8/layout/pyramid3"/>
    <dgm:cxn modelId="{AB6DB299-C094-E346-8EB7-7AB32DB21AF2}" type="presParOf" srcId="{ED8CA674-7B6C-4C9A-AFEA-AAA9DC15D1A1}" destId="{4E19071F-EFE2-4ED6-A7F0-0613618A05A8}" srcOrd="0" destOrd="0" presId="urn:microsoft.com/office/officeart/2005/8/layout/pyramid3"/>
    <dgm:cxn modelId="{52759671-790C-0843-95FD-7D62DC452D77}" type="presParOf" srcId="{ED8CA674-7B6C-4C9A-AFEA-AAA9DC15D1A1}" destId="{C9037392-BDA8-43C3-83EE-45F4134E9441}" srcOrd="1" destOrd="0" presId="urn:microsoft.com/office/officeart/2005/8/layout/pyramid3"/>
    <dgm:cxn modelId="{49B729E2-F3B6-0940-A439-6DD8A5012290}" type="presParOf" srcId="{58C0BA95-3D67-4FDD-A85A-9B468B3EEB40}" destId="{075DF125-D748-4EC1-B936-12A0C137C523}" srcOrd="1" destOrd="0" presId="urn:microsoft.com/office/officeart/2005/8/layout/pyramid3"/>
    <dgm:cxn modelId="{CB7C18BE-56FA-8243-B08B-0777743ADF3C}" type="presParOf" srcId="{075DF125-D748-4EC1-B936-12A0C137C523}" destId="{35C2A6AA-E0F3-4B1B-8ACF-E57BEAED4CFF}" srcOrd="0" destOrd="0" presId="urn:microsoft.com/office/officeart/2005/8/layout/pyramid3"/>
    <dgm:cxn modelId="{7A7FBB74-1217-7B40-BCA2-C4214C7DB51B}" type="presParOf" srcId="{075DF125-D748-4EC1-B936-12A0C137C523}" destId="{C1F29F4D-384B-40AC-B044-510FCF729C56}" srcOrd="1" destOrd="0" presId="urn:microsoft.com/office/officeart/2005/8/layout/pyramid3"/>
    <dgm:cxn modelId="{88CEB4AD-4441-DF49-B13D-D7032F682DBD}" type="presParOf" srcId="{58C0BA95-3D67-4FDD-A85A-9B468B3EEB40}" destId="{B05CA1EB-1BE7-4A41-A22A-6F2B46AC9D97}" srcOrd="2" destOrd="0" presId="urn:microsoft.com/office/officeart/2005/8/layout/pyramid3"/>
    <dgm:cxn modelId="{8FDB2DEA-92F9-0A40-8AAF-50EBC62A37C9}" type="presParOf" srcId="{B05CA1EB-1BE7-4A41-A22A-6F2B46AC9D97}" destId="{249DE078-D75D-406F-B535-CB12DE6FEAAD}" srcOrd="0" destOrd="0" presId="urn:microsoft.com/office/officeart/2005/8/layout/pyramid3"/>
    <dgm:cxn modelId="{931101EA-ABB6-D04B-AC40-D38F0EADFAA7}" type="presParOf" srcId="{B05CA1EB-1BE7-4A41-A22A-6F2B46AC9D97}" destId="{272A5BBD-5337-434F-9165-31EF9A92DC54}" srcOrd="1" destOrd="0" presId="urn:microsoft.com/office/officeart/2005/8/layout/pyramid3"/>
    <dgm:cxn modelId="{451C2CF8-D704-2349-BF00-948C606CC965}" type="presParOf" srcId="{58C0BA95-3D67-4FDD-A85A-9B468B3EEB40}" destId="{A639C449-65A3-465F-9566-BCFADBAE811D}" srcOrd="3" destOrd="0" presId="urn:microsoft.com/office/officeart/2005/8/layout/pyramid3"/>
    <dgm:cxn modelId="{E510D1CE-8C1C-304A-8984-281A2780EB7F}" type="presParOf" srcId="{A639C449-65A3-465F-9566-BCFADBAE811D}" destId="{1072DDEB-E533-41E5-9C20-2D2159990F61}" srcOrd="0" destOrd="0" presId="urn:microsoft.com/office/officeart/2005/8/layout/pyramid3"/>
    <dgm:cxn modelId="{6DD0E4AC-0E1B-2B44-A984-BC18913F8C5B}" type="presParOf" srcId="{A639C449-65A3-465F-9566-BCFADBAE811D}" destId="{41FE971C-9F03-463D-9744-8F11BD596344}" srcOrd="1" destOrd="0" presId="urn:microsoft.com/office/officeart/2005/8/layout/pyramid3"/>
    <dgm:cxn modelId="{2639C0B2-D2E2-7A45-BCF1-64E0F1D2D417}" type="presParOf" srcId="{58C0BA95-3D67-4FDD-A85A-9B468B3EEB40}" destId="{A65A2EB1-D703-40D9-AED7-88420C8B8272}" srcOrd="4" destOrd="0" presId="urn:microsoft.com/office/officeart/2005/8/layout/pyramid3"/>
    <dgm:cxn modelId="{DA5BBA68-39FD-0B40-BF23-CB761C6DCD8F}" type="presParOf" srcId="{A65A2EB1-D703-40D9-AED7-88420C8B8272}" destId="{79830270-F671-40B5-8152-CC6C47121C94}" srcOrd="0" destOrd="0" presId="urn:microsoft.com/office/officeart/2005/8/layout/pyramid3"/>
    <dgm:cxn modelId="{D1CAA7AE-477A-A94F-A27A-A7E27EAFA788}" type="presParOf" srcId="{A65A2EB1-D703-40D9-AED7-88420C8B8272}" destId="{C61E3BFF-DDAE-4B3D-99F8-3607FEF5343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AA97E4-4533-4BF4-B4DE-D0B3E56B14F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4A0C0A8-F5ED-47DE-AEE3-6138E84857A7}">
      <dgm:prSet phldrT="[Texte]"/>
      <dgm:spPr/>
      <dgm:t>
        <a:bodyPr/>
        <a:lstStyle/>
        <a:p>
          <a:r>
            <a:rPr lang="en-US" noProof="0" smtClean="0"/>
            <a:t>Extraction</a:t>
          </a:r>
          <a:endParaRPr lang="en-US" noProof="0"/>
        </a:p>
      </dgm:t>
    </dgm:pt>
    <dgm:pt modelId="{37743091-280D-475F-A5C9-1E60F0CC0160}" type="parTrans" cxnId="{77094916-5D38-4D1C-B687-F237012B539F}">
      <dgm:prSet/>
      <dgm:spPr/>
      <dgm:t>
        <a:bodyPr/>
        <a:lstStyle/>
        <a:p>
          <a:endParaRPr lang="en-US" noProof="0"/>
        </a:p>
      </dgm:t>
    </dgm:pt>
    <dgm:pt modelId="{051E3770-ACA6-401C-9626-A08784482EDE}" type="sibTrans" cxnId="{77094916-5D38-4D1C-B687-F237012B539F}">
      <dgm:prSet/>
      <dgm:spPr/>
      <dgm:t>
        <a:bodyPr/>
        <a:lstStyle/>
        <a:p>
          <a:endParaRPr lang="en-US" noProof="0"/>
        </a:p>
      </dgm:t>
    </dgm:pt>
    <dgm:pt modelId="{0EFC9958-483D-408F-92F3-FBD86305CD5D}">
      <dgm:prSet phldrT="[Texte]" custT="1"/>
      <dgm:spPr>
        <a:solidFill>
          <a:srgbClr val="CCFF66">
            <a:alpha val="89804"/>
          </a:srgbClr>
        </a:solidFill>
      </dgm:spPr>
      <dgm:t>
        <a:bodyPr/>
        <a:lstStyle/>
        <a:p>
          <a:r>
            <a:rPr lang="en-US" sz="1800" b="1" noProof="0" smtClean="0"/>
            <a:t>Cracking</a:t>
          </a:r>
          <a:endParaRPr lang="en-US" sz="1800" b="1" noProof="0"/>
        </a:p>
      </dgm:t>
    </dgm:pt>
    <dgm:pt modelId="{BF247A04-31DE-4DDC-9D31-7AFCFCB05B1D}" type="parTrans" cxnId="{0AFAC2EB-A8D5-49AA-AEEA-BA38522E05D6}">
      <dgm:prSet/>
      <dgm:spPr/>
      <dgm:t>
        <a:bodyPr/>
        <a:lstStyle/>
        <a:p>
          <a:endParaRPr lang="en-US" noProof="0"/>
        </a:p>
      </dgm:t>
    </dgm:pt>
    <dgm:pt modelId="{ADF34CAB-5CC0-4156-BBF0-C8084F32C149}" type="sibTrans" cxnId="{0AFAC2EB-A8D5-49AA-AEEA-BA38522E05D6}">
      <dgm:prSet/>
      <dgm:spPr/>
      <dgm:t>
        <a:bodyPr/>
        <a:lstStyle/>
        <a:p>
          <a:endParaRPr lang="en-US" noProof="0"/>
        </a:p>
      </dgm:t>
    </dgm:pt>
    <dgm:pt modelId="{72E39045-3881-4FEE-B41D-9ABF4C55C302}">
      <dgm:prSet phldrT="[Texte]"/>
      <dgm:spPr/>
      <dgm:t>
        <a:bodyPr/>
        <a:lstStyle/>
        <a:p>
          <a:r>
            <a:rPr lang="en-US" noProof="0" smtClean="0"/>
            <a:t>Transformations</a:t>
          </a:r>
          <a:endParaRPr lang="en-US" noProof="0"/>
        </a:p>
      </dgm:t>
    </dgm:pt>
    <dgm:pt modelId="{97CB5616-962D-4919-8D22-6756EDDD322A}" type="parTrans" cxnId="{EDE0CE2A-08FC-4D72-BF8C-66C49EA5D640}">
      <dgm:prSet/>
      <dgm:spPr/>
      <dgm:t>
        <a:bodyPr/>
        <a:lstStyle/>
        <a:p>
          <a:endParaRPr lang="en-US" noProof="0"/>
        </a:p>
      </dgm:t>
    </dgm:pt>
    <dgm:pt modelId="{0D3002F9-C83A-40B8-B7CC-728FA40FD134}" type="sibTrans" cxnId="{EDE0CE2A-08FC-4D72-BF8C-66C49EA5D640}">
      <dgm:prSet/>
      <dgm:spPr/>
      <dgm:t>
        <a:bodyPr/>
        <a:lstStyle/>
        <a:p>
          <a:endParaRPr lang="en-US" noProof="0"/>
        </a:p>
      </dgm:t>
    </dgm:pt>
    <dgm:pt modelId="{6FBAAFE4-D69E-4423-BE9B-293FCAC3AC66}">
      <dgm:prSet phldrT="[Texte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noProof="0" dirty="0" smtClean="0"/>
            <a:t>Functionalization</a:t>
          </a:r>
          <a:r>
            <a:rPr lang="en-US" sz="1800" noProof="0" dirty="0" smtClean="0"/>
            <a:t> of ingredients</a:t>
          </a:r>
          <a:endParaRPr lang="en-US" sz="1800" noProof="0" dirty="0"/>
        </a:p>
      </dgm:t>
    </dgm:pt>
    <dgm:pt modelId="{97C4AF5C-B570-4E5C-8D2C-1C08C042528A}" type="parTrans" cxnId="{CC4CAEBD-C495-4C16-8324-43FD060C8AB6}">
      <dgm:prSet/>
      <dgm:spPr/>
      <dgm:t>
        <a:bodyPr/>
        <a:lstStyle/>
        <a:p>
          <a:endParaRPr lang="en-US" noProof="0"/>
        </a:p>
      </dgm:t>
    </dgm:pt>
    <dgm:pt modelId="{5AAC1A86-1191-41F4-8D4B-2B0A88820041}" type="sibTrans" cxnId="{CC4CAEBD-C495-4C16-8324-43FD060C8AB6}">
      <dgm:prSet/>
      <dgm:spPr/>
      <dgm:t>
        <a:bodyPr/>
        <a:lstStyle/>
        <a:p>
          <a:endParaRPr lang="en-US" noProof="0"/>
        </a:p>
      </dgm:t>
    </dgm:pt>
    <dgm:pt modelId="{AC0A65CB-50F7-44D3-BA44-397AFFE0A3AF}">
      <dgm:prSet phldrT="[Texte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noProof="0" smtClean="0"/>
            <a:t>Physical and enzymatical modifications</a:t>
          </a:r>
          <a:endParaRPr lang="en-US" sz="1800" noProof="0"/>
        </a:p>
      </dgm:t>
    </dgm:pt>
    <dgm:pt modelId="{6AF15994-0573-4EB5-9FCF-8B07202E5663}" type="parTrans" cxnId="{883F3F5B-07D1-4142-B7F4-129566BBF56B}">
      <dgm:prSet/>
      <dgm:spPr/>
      <dgm:t>
        <a:bodyPr/>
        <a:lstStyle/>
        <a:p>
          <a:endParaRPr lang="en-US" noProof="0"/>
        </a:p>
      </dgm:t>
    </dgm:pt>
    <dgm:pt modelId="{73721FDC-F9DD-407C-94E5-581B5F403AAD}" type="sibTrans" cxnId="{883F3F5B-07D1-4142-B7F4-129566BBF56B}">
      <dgm:prSet/>
      <dgm:spPr/>
      <dgm:t>
        <a:bodyPr/>
        <a:lstStyle/>
        <a:p>
          <a:endParaRPr lang="en-US" noProof="0"/>
        </a:p>
      </dgm:t>
    </dgm:pt>
    <dgm:pt modelId="{AC59FD4A-A45B-43F9-B272-B9C011DA7FA7}">
      <dgm:prSet phldrT="[Texte]"/>
      <dgm:spPr/>
      <dgm:t>
        <a:bodyPr/>
        <a:lstStyle/>
        <a:p>
          <a:r>
            <a:rPr lang="en-US" noProof="0" smtClean="0"/>
            <a:t>End Products</a:t>
          </a:r>
          <a:endParaRPr lang="en-US" noProof="0"/>
        </a:p>
      </dgm:t>
    </dgm:pt>
    <dgm:pt modelId="{CBC145CA-2451-40D8-A8F3-D81FF361FEFB}" type="parTrans" cxnId="{85E43E85-A81B-40D8-89DD-7E38EDE896FD}">
      <dgm:prSet/>
      <dgm:spPr/>
      <dgm:t>
        <a:bodyPr/>
        <a:lstStyle/>
        <a:p>
          <a:endParaRPr lang="en-US" noProof="0"/>
        </a:p>
      </dgm:t>
    </dgm:pt>
    <dgm:pt modelId="{86EEB285-9B11-47BA-8D64-FACDCDC7CBCF}" type="sibTrans" cxnId="{85E43E85-A81B-40D8-89DD-7E38EDE896FD}">
      <dgm:prSet/>
      <dgm:spPr/>
      <dgm:t>
        <a:bodyPr/>
        <a:lstStyle/>
        <a:p>
          <a:endParaRPr lang="en-US" noProof="0"/>
        </a:p>
      </dgm:t>
    </dgm:pt>
    <dgm:pt modelId="{2D646B71-4BEC-4D74-B8A5-5DDFB9203667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1" noProof="0" smtClean="0"/>
            <a:t>Formulation engineering</a:t>
          </a:r>
          <a:endParaRPr lang="en-US" sz="1800" b="1" noProof="0"/>
        </a:p>
      </dgm:t>
    </dgm:pt>
    <dgm:pt modelId="{33854560-2B83-4AC0-88EB-2B2434A85E56}" type="parTrans" cxnId="{31FD9B4D-01DF-4676-98E6-5B2D64031CD9}">
      <dgm:prSet/>
      <dgm:spPr/>
      <dgm:t>
        <a:bodyPr/>
        <a:lstStyle/>
        <a:p>
          <a:endParaRPr lang="en-US" noProof="0"/>
        </a:p>
      </dgm:t>
    </dgm:pt>
    <dgm:pt modelId="{B8563937-7C94-47CB-9788-0AC1335598BE}" type="sibTrans" cxnId="{31FD9B4D-01DF-4676-98E6-5B2D64031CD9}">
      <dgm:prSet/>
      <dgm:spPr/>
      <dgm:t>
        <a:bodyPr/>
        <a:lstStyle/>
        <a:p>
          <a:endParaRPr lang="en-US" noProof="0"/>
        </a:p>
      </dgm:t>
    </dgm:pt>
    <dgm:pt modelId="{E3D32267-9FE8-4229-B4FB-09B3C2BD03CB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 sz="1400" noProof="0"/>
        </a:p>
      </dgm:t>
    </dgm:pt>
    <dgm:pt modelId="{A9305AF3-2A1D-4BFC-861A-535122178D81}" type="parTrans" cxnId="{7C189E00-D2EA-4858-BB1C-1003A55F747D}">
      <dgm:prSet/>
      <dgm:spPr/>
      <dgm:t>
        <a:bodyPr/>
        <a:lstStyle/>
        <a:p>
          <a:endParaRPr lang="en-US" noProof="0"/>
        </a:p>
      </dgm:t>
    </dgm:pt>
    <dgm:pt modelId="{A2CB05E0-C4E1-4612-A1BC-675CE26258DF}" type="sibTrans" cxnId="{7C189E00-D2EA-4858-BB1C-1003A55F747D}">
      <dgm:prSet/>
      <dgm:spPr/>
      <dgm:t>
        <a:bodyPr/>
        <a:lstStyle/>
        <a:p>
          <a:endParaRPr lang="en-US" noProof="0"/>
        </a:p>
      </dgm:t>
    </dgm:pt>
    <dgm:pt modelId="{BE1480FC-1A6E-4445-893A-41D4B2FFFEAD}">
      <dgm:prSet phldrT="[Texte]" custT="1"/>
      <dgm:spPr>
        <a:solidFill>
          <a:srgbClr val="CCFF66">
            <a:alpha val="89804"/>
          </a:srgbClr>
        </a:solidFill>
      </dgm:spPr>
      <dgm:t>
        <a:bodyPr/>
        <a:lstStyle/>
        <a:p>
          <a:r>
            <a:rPr lang="en-US" sz="1800" noProof="0" dirty="0" smtClean="0"/>
            <a:t>Use of soft technologies</a:t>
          </a:r>
          <a:endParaRPr lang="en-US" sz="1800" noProof="0" dirty="0"/>
        </a:p>
      </dgm:t>
    </dgm:pt>
    <dgm:pt modelId="{1060CBBE-2DF0-451A-A69E-369DDEB6C097}" type="parTrans" cxnId="{B04DB736-AB4C-4B41-9D14-5F640310372C}">
      <dgm:prSet/>
      <dgm:spPr/>
      <dgm:t>
        <a:bodyPr/>
        <a:lstStyle/>
        <a:p>
          <a:endParaRPr lang="en-US" noProof="0"/>
        </a:p>
      </dgm:t>
    </dgm:pt>
    <dgm:pt modelId="{F492A563-F280-4ECB-BF65-EB1C98B0DB14}" type="sibTrans" cxnId="{B04DB736-AB4C-4B41-9D14-5F640310372C}">
      <dgm:prSet/>
      <dgm:spPr/>
      <dgm:t>
        <a:bodyPr/>
        <a:lstStyle/>
        <a:p>
          <a:endParaRPr lang="en-US" noProof="0"/>
        </a:p>
      </dgm:t>
    </dgm:pt>
    <dgm:pt modelId="{99AE0F13-E171-45ED-9804-E24FB079FDE6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noProof="0" smtClean="0"/>
            <a:t>Studies of interactions between ingredients</a:t>
          </a:r>
          <a:endParaRPr lang="en-US" sz="1600" noProof="0"/>
        </a:p>
      </dgm:t>
    </dgm:pt>
    <dgm:pt modelId="{69CE970C-EA53-4972-8004-9D763F9CFD21}" type="parTrans" cxnId="{B3CA9775-CC25-4B1E-9E27-FC857003E4CA}">
      <dgm:prSet/>
      <dgm:spPr/>
      <dgm:t>
        <a:bodyPr/>
        <a:lstStyle/>
        <a:p>
          <a:endParaRPr lang="en-US" noProof="0"/>
        </a:p>
      </dgm:t>
    </dgm:pt>
    <dgm:pt modelId="{97674BF4-ED28-4BD5-8A9B-226F52E63CE6}" type="sibTrans" cxnId="{B3CA9775-CC25-4B1E-9E27-FC857003E4CA}">
      <dgm:prSet/>
      <dgm:spPr/>
      <dgm:t>
        <a:bodyPr/>
        <a:lstStyle/>
        <a:p>
          <a:endParaRPr lang="en-US" noProof="0"/>
        </a:p>
      </dgm:t>
    </dgm:pt>
    <dgm:pt modelId="{39C21DD9-081D-4F08-911E-2F21C91ACE89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noProof="0" smtClean="0"/>
            <a:t>Full characterization (physical and sensorial properties)</a:t>
          </a:r>
          <a:endParaRPr lang="en-US" sz="1600" noProof="0"/>
        </a:p>
      </dgm:t>
    </dgm:pt>
    <dgm:pt modelId="{27548DAD-E9E4-48CA-8B0C-8A4CAEC441D7}" type="parTrans" cxnId="{A67A6246-3FCC-436D-A30B-AB6BE342399E}">
      <dgm:prSet/>
      <dgm:spPr/>
      <dgm:t>
        <a:bodyPr/>
        <a:lstStyle/>
        <a:p>
          <a:endParaRPr lang="en-US" noProof="0"/>
        </a:p>
      </dgm:t>
    </dgm:pt>
    <dgm:pt modelId="{40E4008B-D9CF-46F9-A0C4-814D0A4AC925}" type="sibTrans" cxnId="{A67A6246-3FCC-436D-A30B-AB6BE342399E}">
      <dgm:prSet/>
      <dgm:spPr/>
      <dgm:t>
        <a:bodyPr/>
        <a:lstStyle/>
        <a:p>
          <a:endParaRPr lang="en-US" noProof="0"/>
        </a:p>
      </dgm:t>
    </dgm:pt>
    <dgm:pt modelId="{590A38DC-6537-48A6-9BAC-549D514EA677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noProof="0" smtClean="0"/>
            <a:t>Development of models</a:t>
          </a:r>
          <a:endParaRPr lang="en-US" sz="1600" noProof="0"/>
        </a:p>
      </dgm:t>
    </dgm:pt>
    <dgm:pt modelId="{234823DA-7E0E-47D2-89AE-3086C7E146CE}" type="parTrans" cxnId="{400F1E2A-74B8-4381-B856-F2BAA107A265}">
      <dgm:prSet/>
      <dgm:spPr/>
      <dgm:t>
        <a:bodyPr/>
        <a:lstStyle/>
        <a:p>
          <a:endParaRPr lang="en-US" noProof="0"/>
        </a:p>
      </dgm:t>
    </dgm:pt>
    <dgm:pt modelId="{8A42A849-0A6E-4788-9263-5F7D3C6A6858}" type="sibTrans" cxnId="{400F1E2A-74B8-4381-B856-F2BAA107A265}">
      <dgm:prSet/>
      <dgm:spPr/>
      <dgm:t>
        <a:bodyPr/>
        <a:lstStyle/>
        <a:p>
          <a:endParaRPr lang="en-US" noProof="0"/>
        </a:p>
      </dgm:t>
    </dgm:pt>
    <dgm:pt modelId="{7B8EE134-681F-4388-9BA4-BCBE76FDE07D}">
      <dgm:prSet phldrT="[Texte]" custT="1"/>
      <dgm:spPr>
        <a:solidFill>
          <a:srgbClr val="CCFF66">
            <a:alpha val="89804"/>
          </a:srgbClr>
        </a:solidFill>
      </dgm:spPr>
      <dgm:t>
        <a:bodyPr/>
        <a:lstStyle/>
        <a:p>
          <a:r>
            <a:rPr lang="en-US" sz="1800" noProof="0" smtClean="0"/>
            <a:t>Co-products</a:t>
          </a:r>
          <a:endParaRPr lang="en-US" sz="1800" noProof="0"/>
        </a:p>
      </dgm:t>
    </dgm:pt>
    <dgm:pt modelId="{29D5E304-4573-4BC2-8645-6EF31F7FE856}" type="parTrans" cxnId="{0E269D16-D9C3-402B-AFED-E7EC6BACF240}">
      <dgm:prSet/>
      <dgm:spPr/>
      <dgm:t>
        <a:bodyPr/>
        <a:lstStyle/>
        <a:p>
          <a:endParaRPr lang="en-US" noProof="0"/>
        </a:p>
      </dgm:t>
    </dgm:pt>
    <dgm:pt modelId="{6F1A0227-B652-49EF-BA08-D56B195B426B}" type="sibTrans" cxnId="{0E269D16-D9C3-402B-AFED-E7EC6BACF240}">
      <dgm:prSet/>
      <dgm:spPr/>
      <dgm:t>
        <a:bodyPr/>
        <a:lstStyle/>
        <a:p>
          <a:endParaRPr lang="en-US" noProof="0"/>
        </a:p>
      </dgm:t>
    </dgm:pt>
    <dgm:pt modelId="{1D021BC1-F686-4526-B385-02E014A867A8}" type="pres">
      <dgm:prSet presAssocID="{3CAA97E4-4533-4BF4-B4DE-D0B3E56B14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B115D142-84FC-4DF9-BD3F-DC68E95A94E9}" type="pres">
      <dgm:prSet presAssocID="{3CAA97E4-4533-4BF4-B4DE-D0B3E56B14F5}" presName="tSp" presStyleCnt="0"/>
      <dgm:spPr/>
    </dgm:pt>
    <dgm:pt modelId="{C67C78FB-66FA-4CC4-A591-0CF0F4A5F2F0}" type="pres">
      <dgm:prSet presAssocID="{3CAA97E4-4533-4BF4-B4DE-D0B3E56B14F5}" presName="bSp" presStyleCnt="0"/>
      <dgm:spPr/>
    </dgm:pt>
    <dgm:pt modelId="{666C6799-6EF6-4560-8712-2CE3576F0468}" type="pres">
      <dgm:prSet presAssocID="{3CAA97E4-4533-4BF4-B4DE-D0B3E56B14F5}" presName="process" presStyleCnt="0"/>
      <dgm:spPr/>
    </dgm:pt>
    <dgm:pt modelId="{5299F5E5-F243-462F-AB6B-6347EF69B32B}" type="pres">
      <dgm:prSet presAssocID="{F4A0C0A8-F5ED-47DE-AEE3-6138E84857A7}" presName="composite1" presStyleCnt="0"/>
      <dgm:spPr/>
    </dgm:pt>
    <dgm:pt modelId="{E635E0F1-8175-4C05-8F68-6C7AF9E5576F}" type="pres">
      <dgm:prSet presAssocID="{F4A0C0A8-F5ED-47DE-AEE3-6138E84857A7}" presName="dummyNode1" presStyleLbl="node1" presStyleIdx="0" presStyleCnt="3"/>
      <dgm:spPr/>
    </dgm:pt>
    <dgm:pt modelId="{5FA00DE0-79A8-4059-BDD1-5BFD08DA3C09}" type="pres">
      <dgm:prSet presAssocID="{F4A0C0A8-F5ED-47DE-AEE3-6138E84857A7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D282E34-00F6-4727-8A8A-FE73031D7DAB}" type="pres">
      <dgm:prSet presAssocID="{F4A0C0A8-F5ED-47DE-AEE3-6138E84857A7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BF72EAA-9E87-4C32-AF87-2AB5034E2998}" type="pres">
      <dgm:prSet presAssocID="{F4A0C0A8-F5ED-47DE-AEE3-6138E84857A7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24B2371-6EED-400A-8189-8B0502FD44BC}" type="pres">
      <dgm:prSet presAssocID="{F4A0C0A8-F5ED-47DE-AEE3-6138E84857A7}" presName="connSite1" presStyleCnt="0"/>
      <dgm:spPr/>
    </dgm:pt>
    <dgm:pt modelId="{E88D9C92-8315-4B30-88CA-9E09F45F566F}" type="pres">
      <dgm:prSet presAssocID="{051E3770-ACA6-401C-9626-A08784482EDE}" presName="Name9" presStyleLbl="sibTrans2D1" presStyleIdx="0" presStyleCnt="2"/>
      <dgm:spPr/>
      <dgm:t>
        <a:bodyPr/>
        <a:lstStyle/>
        <a:p>
          <a:endParaRPr lang="fr-BE"/>
        </a:p>
      </dgm:t>
    </dgm:pt>
    <dgm:pt modelId="{F641008A-8D6B-48E4-8A67-10E31A4A261C}" type="pres">
      <dgm:prSet presAssocID="{72E39045-3881-4FEE-B41D-9ABF4C55C302}" presName="composite2" presStyleCnt="0"/>
      <dgm:spPr/>
    </dgm:pt>
    <dgm:pt modelId="{34AFBE9F-B17F-40F7-9DD0-5A3E90C906B0}" type="pres">
      <dgm:prSet presAssocID="{72E39045-3881-4FEE-B41D-9ABF4C55C302}" presName="dummyNode2" presStyleLbl="node1" presStyleIdx="0" presStyleCnt="3"/>
      <dgm:spPr/>
    </dgm:pt>
    <dgm:pt modelId="{981E45B0-6B7D-47CF-99A3-5C06D9B15127}" type="pres">
      <dgm:prSet presAssocID="{72E39045-3881-4FEE-B41D-9ABF4C55C302}" presName="childNode2" presStyleLbl="bgAcc1" presStyleIdx="1" presStyleCnt="3" custLinFactNeighborY="765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2AEEAAA-3125-4653-9F4B-576FA2F64B2C}" type="pres">
      <dgm:prSet presAssocID="{72E39045-3881-4FEE-B41D-9ABF4C55C302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DA9D152-D445-4401-803C-D4231F9D18D6}" type="pres">
      <dgm:prSet presAssocID="{72E39045-3881-4FEE-B41D-9ABF4C55C302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88D0BB1-CB63-4E65-8D7E-31170250E5B2}" type="pres">
      <dgm:prSet presAssocID="{72E39045-3881-4FEE-B41D-9ABF4C55C302}" presName="connSite2" presStyleCnt="0"/>
      <dgm:spPr/>
    </dgm:pt>
    <dgm:pt modelId="{91122B93-CDFF-42C2-BF57-0DD1BB9F46C2}" type="pres">
      <dgm:prSet presAssocID="{0D3002F9-C83A-40B8-B7CC-728FA40FD134}" presName="Name18" presStyleLbl="sibTrans2D1" presStyleIdx="1" presStyleCnt="2"/>
      <dgm:spPr/>
      <dgm:t>
        <a:bodyPr/>
        <a:lstStyle/>
        <a:p>
          <a:endParaRPr lang="fr-BE"/>
        </a:p>
      </dgm:t>
    </dgm:pt>
    <dgm:pt modelId="{6E17839E-F3AA-4ACE-A806-9762F3F275CB}" type="pres">
      <dgm:prSet presAssocID="{AC59FD4A-A45B-43F9-B272-B9C011DA7FA7}" presName="composite1" presStyleCnt="0"/>
      <dgm:spPr/>
    </dgm:pt>
    <dgm:pt modelId="{8EA44AD5-7261-41BA-AFCF-2173EA88B021}" type="pres">
      <dgm:prSet presAssocID="{AC59FD4A-A45B-43F9-B272-B9C011DA7FA7}" presName="dummyNode1" presStyleLbl="node1" presStyleIdx="1" presStyleCnt="3"/>
      <dgm:spPr/>
    </dgm:pt>
    <dgm:pt modelId="{495A172D-12D2-4455-A06E-127F0F5BC2A2}" type="pres">
      <dgm:prSet presAssocID="{AC59FD4A-A45B-43F9-B272-B9C011DA7FA7}" presName="childNode1" presStyleLbl="bgAcc1" presStyleIdx="2" presStyleCnt="3" custScaleX="124396" custScaleY="12252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0201B72-301F-4081-98A3-D2E733BBB863}" type="pres">
      <dgm:prSet presAssocID="{AC59FD4A-A45B-43F9-B272-B9C011DA7FA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83FAF389-AE0C-41D6-8310-C17A5A23AA61}" type="pres">
      <dgm:prSet presAssocID="{AC59FD4A-A45B-43F9-B272-B9C011DA7FA7}" presName="parentNode1" presStyleLbl="node1" presStyleIdx="2" presStyleCnt="3" custLinFactNeighborX="-99" custLinFactNeighborY="4354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0ECD016-9781-46F6-834A-5616DDFEF20F}" type="pres">
      <dgm:prSet presAssocID="{AC59FD4A-A45B-43F9-B272-B9C011DA7FA7}" presName="connSite1" presStyleCnt="0"/>
      <dgm:spPr/>
    </dgm:pt>
  </dgm:ptLst>
  <dgm:cxnLst>
    <dgm:cxn modelId="{7C189E00-D2EA-4858-BB1C-1003A55F747D}" srcId="{AC59FD4A-A45B-43F9-B272-B9C011DA7FA7}" destId="{E3D32267-9FE8-4229-B4FB-09B3C2BD03CB}" srcOrd="1" destOrd="0" parTransId="{A9305AF3-2A1D-4BFC-861A-535122178D81}" sibTransId="{A2CB05E0-C4E1-4612-A1BC-675CE26258DF}"/>
    <dgm:cxn modelId="{81ABA830-F840-B341-AA95-8053BE201F8F}" type="presOf" srcId="{AC59FD4A-A45B-43F9-B272-B9C011DA7FA7}" destId="{83FAF389-AE0C-41D6-8310-C17A5A23AA61}" srcOrd="0" destOrd="0" presId="urn:microsoft.com/office/officeart/2005/8/layout/hProcess4"/>
    <dgm:cxn modelId="{7A513F7F-0296-A94B-9710-34493B3A6D28}" type="presOf" srcId="{BE1480FC-1A6E-4445-893A-41D4B2FFFEAD}" destId="{0D282E34-00F6-4727-8A8A-FE73031D7DAB}" srcOrd="1" destOrd="1" presId="urn:microsoft.com/office/officeart/2005/8/layout/hProcess4"/>
    <dgm:cxn modelId="{9B175F88-C048-F64F-BF32-11742708A7FF}" type="presOf" srcId="{39C21DD9-081D-4F08-911E-2F21C91ACE89}" destId="{50201B72-301F-4081-98A3-D2E733BBB863}" srcOrd="1" destOrd="3" presId="urn:microsoft.com/office/officeart/2005/8/layout/hProcess4"/>
    <dgm:cxn modelId="{06BD4F5D-1A62-864C-82CC-06557706D603}" type="presOf" srcId="{AC0A65CB-50F7-44D3-BA44-397AFFE0A3AF}" destId="{981E45B0-6B7D-47CF-99A3-5C06D9B15127}" srcOrd="0" destOrd="1" presId="urn:microsoft.com/office/officeart/2005/8/layout/hProcess4"/>
    <dgm:cxn modelId="{583BB85A-4B32-AB41-BBFB-FFB24AA8C6D1}" type="presOf" srcId="{E3D32267-9FE8-4229-B4FB-09B3C2BD03CB}" destId="{50201B72-301F-4081-98A3-D2E733BBB863}" srcOrd="1" destOrd="4" presId="urn:microsoft.com/office/officeart/2005/8/layout/hProcess4"/>
    <dgm:cxn modelId="{A67A6246-3FCC-436D-A30B-AB6BE342399E}" srcId="{2D646B71-4BEC-4D74-B8A5-5DDFB9203667}" destId="{39C21DD9-081D-4F08-911E-2F21C91ACE89}" srcOrd="2" destOrd="0" parTransId="{27548DAD-E9E4-48CA-8B0C-8A4CAEC441D7}" sibTransId="{40E4008B-D9CF-46F9-A0C4-814D0A4AC925}"/>
    <dgm:cxn modelId="{29F3FAD1-7FC9-F346-9501-1F75C875ACF9}" type="presOf" srcId="{7B8EE134-681F-4388-9BA4-BCBE76FDE07D}" destId="{0D282E34-00F6-4727-8A8A-FE73031D7DAB}" srcOrd="1" destOrd="2" presId="urn:microsoft.com/office/officeart/2005/8/layout/hProcess4"/>
    <dgm:cxn modelId="{77094916-5D38-4D1C-B687-F237012B539F}" srcId="{3CAA97E4-4533-4BF4-B4DE-D0B3E56B14F5}" destId="{F4A0C0A8-F5ED-47DE-AEE3-6138E84857A7}" srcOrd="0" destOrd="0" parTransId="{37743091-280D-475F-A5C9-1E60F0CC0160}" sibTransId="{051E3770-ACA6-401C-9626-A08784482EDE}"/>
    <dgm:cxn modelId="{248496A3-FF1C-0C45-9112-FD51F4B12FDB}" type="presOf" srcId="{051E3770-ACA6-401C-9626-A08784482EDE}" destId="{E88D9C92-8315-4B30-88CA-9E09F45F566F}" srcOrd="0" destOrd="0" presId="urn:microsoft.com/office/officeart/2005/8/layout/hProcess4"/>
    <dgm:cxn modelId="{CFF5BC3B-3F39-634A-9A76-034C574C25A6}" type="presOf" srcId="{39C21DD9-081D-4F08-911E-2F21C91ACE89}" destId="{495A172D-12D2-4455-A06E-127F0F5BC2A2}" srcOrd="0" destOrd="3" presId="urn:microsoft.com/office/officeart/2005/8/layout/hProcess4"/>
    <dgm:cxn modelId="{EF040B08-B6B3-E848-B5E6-B7CAEE49338D}" type="presOf" srcId="{F4A0C0A8-F5ED-47DE-AEE3-6138E84857A7}" destId="{6BF72EAA-9E87-4C32-AF87-2AB5034E2998}" srcOrd="0" destOrd="0" presId="urn:microsoft.com/office/officeart/2005/8/layout/hProcess4"/>
    <dgm:cxn modelId="{883F3F5B-07D1-4142-B7F4-129566BBF56B}" srcId="{72E39045-3881-4FEE-B41D-9ABF4C55C302}" destId="{AC0A65CB-50F7-44D3-BA44-397AFFE0A3AF}" srcOrd="1" destOrd="0" parTransId="{6AF15994-0573-4EB5-9FCF-8B07202E5663}" sibTransId="{73721FDC-F9DD-407C-94E5-581B5F403AAD}"/>
    <dgm:cxn modelId="{04DAFFA4-EBD1-BB4D-8095-DF9A0C76622B}" type="presOf" srcId="{0EFC9958-483D-408F-92F3-FBD86305CD5D}" destId="{0D282E34-00F6-4727-8A8A-FE73031D7DAB}" srcOrd="1" destOrd="0" presId="urn:microsoft.com/office/officeart/2005/8/layout/hProcess4"/>
    <dgm:cxn modelId="{E1525717-F347-104B-81B5-17944D2E0EFA}" type="presOf" srcId="{AC0A65CB-50F7-44D3-BA44-397AFFE0A3AF}" destId="{22AEEAAA-3125-4653-9F4B-576FA2F64B2C}" srcOrd="1" destOrd="1" presId="urn:microsoft.com/office/officeart/2005/8/layout/hProcess4"/>
    <dgm:cxn modelId="{6B5D8C0C-71D2-C146-946B-FE6ABDD6D707}" type="presOf" srcId="{2D646B71-4BEC-4D74-B8A5-5DDFB9203667}" destId="{50201B72-301F-4081-98A3-D2E733BBB863}" srcOrd="1" destOrd="0" presId="urn:microsoft.com/office/officeart/2005/8/layout/hProcess4"/>
    <dgm:cxn modelId="{B2117443-2FF6-8A44-BF2F-F62C5A9549AD}" type="presOf" srcId="{99AE0F13-E171-45ED-9804-E24FB079FDE6}" destId="{50201B72-301F-4081-98A3-D2E733BBB863}" srcOrd="1" destOrd="1" presId="urn:microsoft.com/office/officeart/2005/8/layout/hProcess4"/>
    <dgm:cxn modelId="{B566CF80-3556-7E4F-925B-A35628B840D3}" type="presOf" srcId="{BE1480FC-1A6E-4445-893A-41D4B2FFFEAD}" destId="{5FA00DE0-79A8-4059-BDD1-5BFD08DA3C09}" srcOrd="0" destOrd="1" presId="urn:microsoft.com/office/officeart/2005/8/layout/hProcess4"/>
    <dgm:cxn modelId="{7BFE1992-E1CD-8546-B10C-EE32B73A2ECD}" type="presOf" srcId="{590A38DC-6537-48A6-9BAC-549D514EA677}" destId="{495A172D-12D2-4455-A06E-127F0F5BC2A2}" srcOrd="0" destOrd="2" presId="urn:microsoft.com/office/officeart/2005/8/layout/hProcess4"/>
    <dgm:cxn modelId="{EDE0CE2A-08FC-4D72-BF8C-66C49EA5D640}" srcId="{3CAA97E4-4533-4BF4-B4DE-D0B3E56B14F5}" destId="{72E39045-3881-4FEE-B41D-9ABF4C55C302}" srcOrd="1" destOrd="0" parTransId="{97CB5616-962D-4919-8D22-6756EDDD322A}" sibTransId="{0D3002F9-C83A-40B8-B7CC-728FA40FD134}"/>
    <dgm:cxn modelId="{0E269D16-D9C3-402B-AFED-E7EC6BACF240}" srcId="{F4A0C0A8-F5ED-47DE-AEE3-6138E84857A7}" destId="{7B8EE134-681F-4388-9BA4-BCBE76FDE07D}" srcOrd="2" destOrd="0" parTransId="{29D5E304-4573-4BC2-8645-6EF31F7FE856}" sibTransId="{6F1A0227-B652-49EF-BA08-D56B195B426B}"/>
    <dgm:cxn modelId="{9C4CB011-446D-D342-A10F-EEF302C42F9F}" type="presOf" srcId="{72E39045-3881-4FEE-B41D-9ABF4C55C302}" destId="{5DA9D152-D445-4401-803C-D4231F9D18D6}" srcOrd="0" destOrd="0" presId="urn:microsoft.com/office/officeart/2005/8/layout/hProcess4"/>
    <dgm:cxn modelId="{D2119429-2986-724D-A924-6877C33058F4}" type="presOf" srcId="{6FBAAFE4-D69E-4423-BE9B-293FCAC3AC66}" destId="{981E45B0-6B7D-47CF-99A3-5C06D9B15127}" srcOrd="0" destOrd="0" presId="urn:microsoft.com/office/officeart/2005/8/layout/hProcess4"/>
    <dgm:cxn modelId="{E0FECED7-E91E-B34F-A745-A347088AD847}" type="presOf" srcId="{0EFC9958-483D-408F-92F3-FBD86305CD5D}" destId="{5FA00DE0-79A8-4059-BDD1-5BFD08DA3C09}" srcOrd="0" destOrd="0" presId="urn:microsoft.com/office/officeart/2005/8/layout/hProcess4"/>
    <dgm:cxn modelId="{0AFAC2EB-A8D5-49AA-AEEA-BA38522E05D6}" srcId="{F4A0C0A8-F5ED-47DE-AEE3-6138E84857A7}" destId="{0EFC9958-483D-408F-92F3-FBD86305CD5D}" srcOrd="0" destOrd="0" parTransId="{BF247A04-31DE-4DDC-9D31-7AFCFCB05B1D}" sibTransId="{ADF34CAB-5CC0-4156-BBF0-C8084F32C149}"/>
    <dgm:cxn modelId="{AADB43CA-5BEC-5D46-9E85-0E4D7C5CA58D}" type="presOf" srcId="{590A38DC-6537-48A6-9BAC-549D514EA677}" destId="{50201B72-301F-4081-98A3-D2E733BBB863}" srcOrd="1" destOrd="2" presId="urn:microsoft.com/office/officeart/2005/8/layout/hProcess4"/>
    <dgm:cxn modelId="{B04DB736-AB4C-4B41-9D14-5F640310372C}" srcId="{F4A0C0A8-F5ED-47DE-AEE3-6138E84857A7}" destId="{BE1480FC-1A6E-4445-893A-41D4B2FFFEAD}" srcOrd="1" destOrd="0" parTransId="{1060CBBE-2DF0-451A-A69E-369DDEB6C097}" sibTransId="{F492A563-F280-4ECB-BF65-EB1C98B0DB14}"/>
    <dgm:cxn modelId="{EBACD065-A0A4-D04C-BC15-164A29CA5C81}" type="presOf" srcId="{3CAA97E4-4533-4BF4-B4DE-D0B3E56B14F5}" destId="{1D021BC1-F686-4526-B385-02E014A867A8}" srcOrd="0" destOrd="0" presId="urn:microsoft.com/office/officeart/2005/8/layout/hProcess4"/>
    <dgm:cxn modelId="{ACE6EAC0-82EA-B948-931F-52131FFE9F03}" type="presOf" srcId="{E3D32267-9FE8-4229-B4FB-09B3C2BD03CB}" destId="{495A172D-12D2-4455-A06E-127F0F5BC2A2}" srcOrd="0" destOrd="4" presId="urn:microsoft.com/office/officeart/2005/8/layout/hProcess4"/>
    <dgm:cxn modelId="{31FD9B4D-01DF-4676-98E6-5B2D64031CD9}" srcId="{AC59FD4A-A45B-43F9-B272-B9C011DA7FA7}" destId="{2D646B71-4BEC-4D74-B8A5-5DDFB9203667}" srcOrd="0" destOrd="0" parTransId="{33854560-2B83-4AC0-88EB-2B2434A85E56}" sibTransId="{B8563937-7C94-47CB-9788-0AC1335598BE}"/>
    <dgm:cxn modelId="{400F1E2A-74B8-4381-B856-F2BAA107A265}" srcId="{2D646B71-4BEC-4D74-B8A5-5DDFB9203667}" destId="{590A38DC-6537-48A6-9BAC-549D514EA677}" srcOrd="1" destOrd="0" parTransId="{234823DA-7E0E-47D2-89AE-3086C7E146CE}" sibTransId="{8A42A849-0A6E-4788-9263-5F7D3C6A6858}"/>
    <dgm:cxn modelId="{85E43E85-A81B-40D8-89DD-7E38EDE896FD}" srcId="{3CAA97E4-4533-4BF4-B4DE-D0B3E56B14F5}" destId="{AC59FD4A-A45B-43F9-B272-B9C011DA7FA7}" srcOrd="2" destOrd="0" parTransId="{CBC145CA-2451-40D8-A8F3-D81FF361FEFB}" sibTransId="{86EEB285-9B11-47BA-8D64-FACDCDC7CBCF}"/>
    <dgm:cxn modelId="{9D535AB1-CC36-184E-B4D8-055B9AC97A44}" type="presOf" srcId="{6FBAAFE4-D69E-4423-BE9B-293FCAC3AC66}" destId="{22AEEAAA-3125-4653-9F4B-576FA2F64B2C}" srcOrd="1" destOrd="0" presId="urn:microsoft.com/office/officeart/2005/8/layout/hProcess4"/>
    <dgm:cxn modelId="{355A9877-18CF-2F40-95B2-F891A85A312F}" type="presOf" srcId="{99AE0F13-E171-45ED-9804-E24FB079FDE6}" destId="{495A172D-12D2-4455-A06E-127F0F5BC2A2}" srcOrd="0" destOrd="1" presId="urn:microsoft.com/office/officeart/2005/8/layout/hProcess4"/>
    <dgm:cxn modelId="{B3CA9775-CC25-4B1E-9E27-FC857003E4CA}" srcId="{2D646B71-4BEC-4D74-B8A5-5DDFB9203667}" destId="{99AE0F13-E171-45ED-9804-E24FB079FDE6}" srcOrd="0" destOrd="0" parTransId="{69CE970C-EA53-4972-8004-9D763F9CFD21}" sibTransId="{97674BF4-ED28-4BD5-8A9B-226F52E63CE6}"/>
    <dgm:cxn modelId="{1A3F6FC3-1F27-1F4F-BCEE-2FB7EB2E97B4}" type="presOf" srcId="{2D646B71-4BEC-4D74-B8A5-5DDFB9203667}" destId="{495A172D-12D2-4455-A06E-127F0F5BC2A2}" srcOrd="0" destOrd="0" presId="urn:microsoft.com/office/officeart/2005/8/layout/hProcess4"/>
    <dgm:cxn modelId="{E3A0C86E-CD5B-5B43-81A8-9EC72FB1BD90}" type="presOf" srcId="{0D3002F9-C83A-40B8-B7CC-728FA40FD134}" destId="{91122B93-CDFF-42C2-BF57-0DD1BB9F46C2}" srcOrd="0" destOrd="0" presId="urn:microsoft.com/office/officeart/2005/8/layout/hProcess4"/>
    <dgm:cxn modelId="{CC4CAEBD-C495-4C16-8324-43FD060C8AB6}" srcId="{72E39045-3881-4FEE-B41D-9ABF4C55C302}" destId="{6FBAAFE4-D69E-4423-BE9B-293FCAC3AC66}" srcOrd="0" destOrd="0" parTransId="{97C4AF5C-B570-4E5C-8D2C-1C08C042528A}" sibTransId="{5AAC1A86-1191-41F4-8D4B-2B0A88820041}"/>
    <dgm:cxn modelId="{EAAB4EEE-5A13-6E49-A61E-1040B29FB921}" type="presOf" srcId="{7B8EE134-681F-4388-9BA4-BCBE76FDE07D}" destId="{5FA00DE0-79A8-4059-BDD1-5BFD08DA3C09}" srcOrd="0" destOrd="2" presId="urn:microsoft.com/office/officeart/2005/8/layout/hProcess4"/>
    <dgm:cxn modelId="{4479E5F0-EFC9-5844-982A-A454A3F67ABF}" type="presParOf" srcId="{1D021BC1-F686-4526-B385-02E014A867A8}" destId="{B115D142-84FC-4DF9-BD3F-DC68E95A94E9}" srcOrd="0" destOrd="0" presId="urn:microsoft.com/office/officeart/2005/8/layout/hProcess4"/>
    <dgm:cxn modelId="{7F5073B1-138F-004B-B563-05328C673C92}" type="presParOf" srcId="{1D021BC1-F686-4526-B385-02E014A867A8}" destId="{C67C78FB-66FA-4CC4-A591-0CF0F4A5F2F0}" srcOrd="1" destOrd="0" presId="urn:microsoft.com/office/officeart/2005/8/layout/hProcess4"/>
    <dgm:cxn modelId="{934F3FF9-B3B4-FA42-A0E5-1B5C8917BB06}" type="presParOf" srcId="{1D021BC1-F686-4526-B385-02E014A867A8}" destId="{666C6799-6EF6-4560-8712-2CE3576F0468}" srcOrd="2" destOrd="0" presId="urn:microsoft.com/office/officeart/2005/8/layout/hProcess4"/>
    <dgm:cxn modelId="{47B11BDB-2548-7647-A773-1DA12FBFDD07}" type="presParOf" srcId="{666C6799-6EF6-4560-8712-2CE3576F0468}" destId="{5299F5E5-F243-462F-AB6B-6347EF69B32B}" srcOrd="0" destOrd="0" presId="urn:microsoft.com/office/officeart/2005/8/layout/hProcess4"/>
    <dgm:cxn modelId="{50E12AD6-D7B0-D34B-A7FD-445E070F5116}" type="presParOf" srcId="{5299F5E5-F243-462F-AB6B-6347EF69B32B}" destId="{E635E0F1-8175-4C05-8F68-6C7AF9E5576F}" srcOrd="0" destOrd="0" presId="urn:microsoft.com/office/officeart/2005/8/layout/hProcess4"/>
    <dgm:cxn modelId="{C82E5B1F-D139-C341-A213-2BC66376A3B5}" type="presParOf" srcId="{5299F5E5-F243-462F-AB6B-6347EF69B32B}" destId="{5FA00DE0-79A8-4059-BDD1-5BFD08DA3C09}" srcOrd="1" destOrd="0" presId="urn:microsoft.com/office/officeart/2005/8/layout/hProcess4"/>
    <dgm:cxn modelId="{45BE276D-7DD0-F942-9A56-62B096FD756F}" type="presParOf" srcId="{5299F5E5-F243-462F-AB6B-6347EF69B32B}" destId="{0D282E34-00F6-4727-8A8A-FE73031D7DAB}" srcOrd="2" destOrd="0" presId="urn:microsoft.com/office/officeart/2005/8/layout/hProcess4"/>
    <dgm:cxn modelId="{A6D8C15B-6513-9B4B-96BB-FF3786F208B4}" type="presParOf" srcId="{5299F5E5-F243-462F-AB6B-6347EF69B32B}" destId="{6BF72EAA-9E87-4C32-AF87-2AB5034E2998}" srcOrd="3" destOrd="0" presId="urn:microsoft.com/office/officeart/2005/8/layout/hProcess4"/>
    <dgm:cxn modelId="{666A3B59-0E64-4C45-86DF-8C76055EA34B}" type="presParOf" srcId="{5299F5E5-F243-462F-AB6B-6347EF69B32B}" destId="{B24B2371-6EED-400A-8189-8B0502FD44BC}" srcOrd="4" destOrd="0" presId="urn:microsoft.com/office/officeart/2005/8/layout/hProcess4"/>
    <dgm:cxn modelId="{3D01BC96-9F92-A240-A1A0-1C37A42C3D55}" type="presParOf" srcId="{666C6799-6EF6-4560-8712-2CE3576F0468}" destId="{E88D9C92-8315-4B30-88CA-9E09F45F566F}" srcOrd="1" destOrd="0" presId="urn:microsoft.com/office/officeart/2005/8/layout/hProcess4"/>
    <dgm:cxn modelId="{6014E57E-D8A1-2845-B89A-4A24EB44EF97}" type="presParOf" srcId="{666C6799-6EF6-4560-8712-2CE3576F0468}" destId="{F641008A-8D6B-48E4-8A67-10E31A4A261C}" srcOrd="2" destOrd="0" presId="urn:microsoft.com/office/officeart/2005/8/layout/hProcess4"/>
    <dgm:cxn modelId="{6F43930C-AEB4-DF41-AB08-CFDA00159957}" type="presParOf" srcId="{F641008A-8D6B-48E4-8A67-10E31A4A261C}" destId="{34AFBE9F-B17F-40F7-9DD0-5A3E90C906B0}" srcOrd="0" destOrd="0" presId="urn:microsoft.com/office/officeart/2005/8/layout/hProcess4"/>
    <dgm:cxn modelId="{4CFFE5CC-FBDA-934E-BC3F-B6BC8935F0AA}" type="presParOf" srcId="{F641008A-8D6B-48E4-8A67-10E31A4A261C}" destId="{981E45B0-6B7D-47CF-99A3-5C06D9B15127}" srcOrd="1" destOrd="0" presId="urn:microsoft.com/office/officeart/2005/8/layout/hProcess4"/>
    <dgm:cxn modelId="{7AA90A6A-4075-FF4C-869A-7F2F353C7F89}" type="presParOf" srcId="{F641008A-8D6B-48E4-8A67-10E31A4A261C}" destId="{22AEEAAA-3125-4653-9F4B-576FA2F64B2C}" srcOrd="2" destOrd="0" presId="urn:microsoft.com/office/officeart/2005/8/layout/hProcess4"/>
    <dgm:cxn modelId="{0DF902C0-4C3F-6F43-B55B-D6C60C55BDCD}" type="presParOf" srcId="{F641008A-8D6B-48E4-8A67-10E31A4A261C}" destId="{5DA9D152-D445-4401-803C-D4231F9D18D6}" srcOrd="3" destOrd="0" presId="urn:microsoft.com/office/officeart/2005/8/layout/hProcess4"/>
    <dgm:cxn modelId="{68FE8CC0-4055-9A4E-97B1-0A6D2D51301A}" type="presParOf" srcId="{F641008A-8D6B-48E4-8A67-10E31A4A261C}" destId="{188D0BB1-CB63-4E65-8D7E-31170250E5B2}" srcOrd="4" destOrd="0" presId="urn:microsoft.com/office/officeart/2005/8/layout/hProcess4"/>
    <dgm:cxn modelId="{03B44B44-95C3-8D4F-9D0F-FAADE6B0CD91}" type="presParOf" srcId="{666C6799-6EF6-4560-8712-2CE3576F0468}" destId="{91122B93-CDFF-42C2-BF57-0DD1BB9F46C2}" srcOrd="3" destOrd="0" presId="urn:microsoft.com/office/officeart/2005/8/layout/hProcess4"/>
    <dgm:cxn modelId="{F960CD40-564C-B946-99B9-CC0111DAD7D7}" type="presParOf" srcId="{666C6799-6EF6-4560-8712-2CE3576F0468}" destId="{6E17839E-F3AA-4ACE-A806-9762F3F275CB}" srcOrd="4" destOrd="0" presId="urn:microsoft.com/office/officeart/2005/8/layout/hProcess4"/>
    <dgm:cxn modelId="{282C7B5C-B138-FD49-A442-4DFAEF4C456D}" type="presParOf" srcId="{6E17839E-F3AA-4ACE-A806-9762F3F275CB}" destId="{8EA44AD5-7261-41BA-AFCF-2173EA88B021}" srcOrd="0" destOrd="0" presId="urn:microsoft.com/office/officeart/2005/8/layout/hProcess4"/>
    <dgm:cxn modelId="{094CC8CA-4F63-B347-9CA3-C4C2D6C5111A}" type="presParOf" srcId="{6E17839E-F3AA-4ACE-A806-9762F3F275CB}" destId="{495A172D-12D2-4455-A06E-127F0F5BC2A2}" srcOrd="1" destOrd="0" presId="urn:microsoft.com/office/officeart/2005/8/layout/hProcess4"/>
    <dgm:cxn modelId="{6ACC3F82-BCF2-D44D-B70C-D30E598BBA5F}" type="presParOf" srcId="{6E17839E-F3AA-4ACE-A806-9762F3F275CB}" destId="{50201B72-301F-4081-98A3-D2E733BBB863}" srcOrd="2" destOrd="0" presId="urn:microsoft.com/office/officeart/2005/8/layout/hProcess4"/>
    <dgm:cxn modelId="{3B8FC49B-AFD3-9341-A0DA-A92C13AF6778}" type="presParOf" srcId="{6E17839E-F3AA-4ACE-A806-9762F3F275CB}" destId="{83FAF389-AE0C-41D6-8310-C17A5A23AA61}" srcOrd="3" destOrd="0" presId="urn:microsoft.com/office/officeart/2005/8/layout/hProcess4"/>
    <dgm:cxn modelId="{153AC762-0489-F245-9DBB-ECDB14467E2C}" type="presParOf" srcId="{6E17839E-F3AA-4ACE-A806-9762F3F275CB}" destId="{20ECD016-9781-46F6-834A-5616DDFEF20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9071F-EFE2-4ED6-A7F0-0613618A05A8}">
      <dsp:nvSpPr>
        <dsp:cNvPr id="0" name=""/>
        <dsp:cNvSpPr/>
      </dsp:nvSpPr>
      <dsp:spPr>
        <a:xfrm rot="10800000">
          <a:off x="0" y="0"/>
          <a:ext cx="8229600" cy="982348"/>
        </a:xfrm>
        <a:prstGeom prst="trapezoid">
          <a:avLst>
            <a:gd name="adj" fmla="val 8377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 smtClean="0"/>
            <a:t>University</a:t>
          </a:r>
          <a:r>
            <a:rPr lang="fr-BE" sz="3600" kern="1200" dirty="0" smtClean="0"/>
            <a:t> of Liège</a:t>
          </a:r>
          <a:endParaRPr lang="fr-BE" sz="3600" kern="1200" dirty="0"/>
        </a:p>
      </dsp:txBody>
      <dsp:txXfrm rot="-10800000">
        <a:off x="1440179" y="0"/>
        <a:ext cx="5349240" cy="982348"/>
      </dsp:txXfrm>
    </dsp:sp>
    <dsp:sp modelId="{35C2A6AA-E0F3-4B1B-8ACF-E57BEAED4CFF}">
      <dsp:nvSpPr>
        <dsp:cNvPr id="0" name=""/>
        <dsp:cNvSpPr/>
      </dsp:nvSpPr>
      <dsp:spPr>
        <a:xfrm rot="10800000">
          <a:off x="822960" y="982348"/>
          <a:ext cx="6583680" cy="982348"/>
        </a:xfrm>
        <a:prstGeom prst="trapezoid">
          <a:avLst>
            <a:gd name="adj" fmla="val 83775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smtClean="0"/>
            <a:t>Gembloux Agro-Bio Tech</a:t>
          </a:r>
          <a:endParaRPr lang="fr-BE" sz="3200" kern="1200" dirty="0"/>
        </a:p>
      </dsp:txBody>
      <dsp:txXfrm rot="-10800000">
        <a:off x="1975103" y="982348"/>
        <a:ext cx="4279392" cy="982348"/>
      </dsp:txXfrm>
    </dsp:sp>
    <dsp:sp modelId="{249DE078-D75D-406F-B535-CB12DE6FEAAD}">
      <dsp:nvSpPr>
        <dsp:cNvPr id="0" name=""/>
        <dsp:cNvSpPr/>
      </dsp:nvSpPr>
      <dsp:spPr>
        <a:xfrm rot="10800000">
          <a:off x="1645920" y="1964696"/>
          <a:ext cx="4937759" cy="982348"/>
        </a:xfrm>
        <a:prstGeom prst="trapezoid">
          <a:avLst>
            <a:gd name="adj" fmla="val 83775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000" kern="1200" dirty="0" smtClean="0"/>
            <a:t>Food </a:t>
          </a:r>
          <a:r>
            <a:rPr lang="fr-BE" sz="3000" kern="1200" dirty="0" err="1" smtClean="0"/>
            <a:t>Technology</a:t>
          </a:r>
          <a:r>
            <a:rPr lang="fr-BE" sz="3000" kern="1200" dirty="0" smtClean="0"/>
            <a:t> </a:t>
          </a:r>
          <a:r>
            <a:rPr lang="fr-BE" sz="3000" kern="1200" dirty="0" err="1" smtClean="0"/>
            <a:t>Department</a:t>
          </a:r>
          <a:endParaRPr lang="fr-BE" sz="3000" kern="1200" dirty="0"/>
        </a:p>
      </dsp:txBody>
      <dsp:txXfrm rot="-10800000">
        <a:off x="2510028" y="1964696"/>
        <a:ext cx="3209544" cy="982348"/>
      </dsp:txXfrm>
    </dsp:sp>
    <dsp:sp modelId="{1072DDEB-E533-41E5-9C20-2D2159990F61}">
      <dsp:nvSpPr>
        <dsp:cNvPr id="0" name=""/>
        <dsp:cNvSpPr/>
      </dsp:nvSpPr>
      <dsp:spPr>
        <a:xfrm rot="10800000">
          <a:off x="2468880" y="2947044"/>
          <a:ext cx="3291840" cy="982348"/>
        </a:xfrm>
        <a:prstGeom prst="trapezoid">
          <a:avLst>
            <a:gd name="adj" fmla="val 83775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b="1" kern="1200" dirty="0" smtClean="0">
              <a:solidFill>
                <a:srgbClr val="3366FF"/>
              </a:solidFill>
            </a:rPr>
            <a:t>SAF</a:t>
          </a:r>
          <a:endParaRPr lang="fr-BE" sz="2800" b="1" kern="1200" dirty="0">
            <a:solidFill>
              <a:srgbClr val="3366FF"/>
            </a:solidFill>
          </a:endParaRPr>
        </a:p>
      </dsp:txBody>
      <dsp:txXfrm rot="-10800000">
        <a:off x="3044951" y="2947044"/>
        <a:ext cx="2139696" cy="982348"/>
      </dsp:txXfrm>
    </dsp:sp>
    <dsp:sp modelId="{79830270-F671-40B5-8152-CC6C47121C94}">
      <dsp:nvSpPr>
        <dsp:cNvPr id="0" name=""/>
        <dsp:cNvSpPr/>
      </dsp:nvSpPr>
      <dsp:spPr>
        <a:xfrm rot="10800000">
          <a:off x="3291840" y="3929392"/>
          <a:ext cx="1645920" cy="982348"/>
        </a:xfrm>
        <a:prstGeom prst="trapezoid">
          <a:avLst>
            <a:gd name="adj" fmla="val 8377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5900" kern="1200" dirty="0"/>
        </a:p>
      </dsp:txBody>
      <dsp:txXfrm rot="-10800000">
        <a:off x="3291840" y="3929392"/>
        <a:ext cx="1645920" cy="982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00DE0-79A8-4059-BDD1-5BFD08DA3C09}">
      <dsp:nvSpPr>
        <dsp:cNvPr id="0" name=""/>
        <dsp:cNvSpPr/>
      </dsp:nvSpPr>
      <dsp:spPr>
        <a:xfrm>
          <a:off x="6646" y="2188165"/>
          <a:ext cx="2315996" cy="1910213"/>
        </a:xfrm>
        <a:prstGeom prst="roundRect">
          <a:avLst>
            <a:gd name="adj" fmla="val 10000"/>
          </a:avLst>
        </a:prstGeom>
        <a:solidFill>
          <a:srgbClr val="CCFF66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smtClean="0"/>
            <a:t>Cracking</a:t>
          </a:r>
          <a:endParaRPr lang="en-US" sz="1800" b="1" kern="1200" noProof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/>
            <a:t>Use of soft technologies</a:t>
          </a:r>
          <a:endParaRPr lang="en-US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smtClean="0"/>
            <a:t>Co-products</a:t>
          </a:r>
          <a:endParaRPr lang="en-US" sz="1800" kern="1200" noProof="0"/>
        </a:p>
      </dsp:txBody>
      <dsp:txXfrm>
        <a:off x="50605" y="2232124"/>
        <a:ext cx="2228078" cy="1412963"/>
      </dsp:txXfrm>
    </dsp:sp>
    <dsp:sp modelId="{E88D9C92-8315-4B30-88CA-9E09F45F566F}">
      <dsp:nvSpPr>
        <dsp:cNvPr id="0" name=""/>
        <dsp:cNvSpPr/>
      </dsp:nvSpPr>
      <dsp:spPr>
        <a:xfrm>
          <a:off x="1382213" y="2841147"/>
          <a:ext cx="2371265" cy="2371265"/>
        </a:xfrm>
        <a:prstGeom prst="leftCircularArrow">
          <a:avLst>
            <a:gd name="adj1" fmla="val 2354"/>
            <a:gd name="adj2" fmla="val 284318"/>
            <a:gd name="adj3" fmla="val 2317063"/>
            <a:gd name="adj4" fmla="val 9281723"/>
            <a:gd name="adj5" fmla="val 274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72EAA-9E87-4C32-AF87-2AB5034E2998}">
      <dsp:nvSpPr>
        <dsp:cNvPr id="0" name=""/>
        <dsp:cNvSpPr/>
      </dsp:nvSpPr>
      <dsp:spPr>
        <a:xfrm>
          <a:off x="521312" y="3689047"/>
          <a:ext cx="2058663" cy="8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smtClean="0"/>
            <a:t>Extraction</a:t>
          </a:r>
          <a:endParaRPr lang="en-US" sz="2200" kern="1200" noProof="0"/>
        </a:p>
      </dsp:txBody>
      <dsp:txXfrm>
        <a:off x="545290" y="3713025"/>
        <a:ext cx="2010707" cy="770706"/>
      </dsp:txXfrm>
    </dsp:sp>
    <dsp:sp modelId="{981E45B0-6B7D-47CF-99A3-5C06D9B15127}">
      <dsp:nvSpPr>
        <dsp:cNvPr id="0" name=""/>
        <dsp:cNvSpPr/>
      </dsp:nvSpPr>
      <dsp:spPr>
        <a:xfrm>
          <a:off x="2845776" y="2334449"/>
          <a:ext cx="2315996" cy="1910213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/>
            <a:t>Functionalization</a:t>
          </a:r>
          <a:r>
            <a:rPr lang="en-US" sz="1800" kern="1200" noProof="0" dirty="0" smtClean="0"/>
            <a:t> of ingredients</a:t>
          </a:r>
          <a:endParaRPr lang="en-US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smtClean="0"/>
            <a:t>Physical and enzymatical modifications</a:t>
          </a:r>
          <a:endParaRPr lang="en-US" sz="1800" kern="1200" noProof="0"/>
        </a:p>
      </dsp:txBody>
      <dsp:txXfrm>
        <a:off x="2889735" y="2787739"/>
        <a:ext cx="2228078" cy="1412963"/>
      </dsp:txXfrm>
    </dsp:sp>
    <dsp:sp modelId="{91122B93-CDFF-42C2-BF57-0DD1BB9F46C2}">
      <dsp:nvSpPr>
        <dsp:cNvPr id="0" name=""/>
        <dsp:cNvSpPr/>
      </dsp:nvSpPr>
      <dsp:spPr>
        <a:xfrm>
          <a:off x="4142903" y="992530"/>
          <a:ext cx="2985783" cy="2985783"/>
        </a:xfrm>
        <a:prstGeom prst="circularArrow">
          <a:avLst>
            <a:gd name="adj1" fmla="val 1869"/>
            <a:gd name="adj2" fmla="val 223307"/>
            <a:gd name="adj3" fmla="val 19599062"/>
            <a:gd name="adj4" fmla="val 12573390"/>
            <a:gd name="adj5" fmla="val 21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9D152-D445-4401-803C-D4231F9D18D6}">
      <dsp:nvSpPr>
        <dsp:cNvPr id="0" name=""/>
        <dsp:cNvSpPr/>
      </dsp:nvSpPr>
      <dsp:spPr>
        <a:xfrm>
          <a:off x="3360442" y="1778834"/>
          <a:ext cx="2058663" cy="8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smtClean="0"/>
            <a:t>Transformations</a:t>
          </a:r>
          <a:endParaRPr lang="en-US" sz="2200" kern="1200" noProof="0"/>
        </a:p>
      </dsp:txBody>
      <dsp:txXfrm>
        <a:off x="3384420" y="1802812"/>
        <a:ext cx="2010707" cy="770706"/>
      </dsp:txXfrm>
    </dsp:sp>
    <dsp:sp modelId="{495A172D-12D2-4455-A06E-127F0F5BC2A2}">
      <dsp:nvSpPr>
        <dsp:cNvPr id="0" name=""/>
        <dsp:cNvSpPr/>
      </dsp:nvSpPr>
      <dsp:spPr>
        <a:xfrm>
          <a:off x="5684905" y="1974592"/>
          <a:ext cx="2881007" cy="234043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smtClean="0"/>
            <a:t>Formulation engineering</a:t>
          </a:r>
          <a:endParaRPr lang="en-US" sz="1800" b="1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smtClean="0"/>
            <a:t>Studies of interactions between ingredients</a:t>
          </a:r>
          <a:endParaRPr lang="en-US" sz="1600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smtClean="0"/>
            <a:t>Development of models</a:t>
          </a:r>
          <a:endParaRPr lang="en-US" sz="1600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smtClean="0"/>
            <a:t>Full characterization (physical and sensorial properties)</a:t>
          </a:r>
          <a:endParaRPr lang="en-US" sz="1600" kern="1200" noProof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noProof="0"/>
        </a:p>
      </dsp:txBody>
      <dsp:txXfrm>
        <a:off x="5738765" y="2028452"/>
        <a:ext cx="2773287" cy="1731190"/>
      </dsp:txXfrm>
    </dsp:sp>
    <dsp:sp modelId="{83FAF389-AE0C-41D6-8310-C17A5A23AA61}">
      <dsp:nvSpPr>
        <dsp:cNvPr id="0" name=""/>
        <dsp:cNvSpPr/>
      </dsp:nvSpPr>
      <dsp:spPr>
        <a:xfrm>
          <a:off x="6480038" y="4047053"/>
          <a:ext cx="2058663" cy="81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smtClean="0"/>
            <a:t>End Products</a:t>
          </a:r>
          <a:endParaRPr lang="en-US" sz="2200" kern="1200" noProof="0"/>
        </a:p>
      </dsp:txBody>
      <dsp:txXfrm>
        <a:off x="6504016" y="4071031"/>
        <a:ext cx="2010707" cy="770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6A0C0-AF7E-154B-A6D3-CACA5EFD0AFE}" type="datetimeFigureOut">
              <a:rPr lang="fr-FR" smtClean="0"/>
              <a:t>30/04/13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62A4B-FDD2-9B4C-BCE2-F6CB17EFA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5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CCA53-BB86-4E4F-AA5C-5DCDE8F203F2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39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4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87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22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5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2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05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1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00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79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14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F3340-6A4C-6748-BD44-059BFD1B6FEA}" type="datetimeFigureOut">
              <a:rPr lang="fr-FR" smtClean="0"/>
              <a:t>30/04/13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DBAFC-A293-E548-83DF-A5AB3237801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69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hyperlink" Target="http://images.google.be/imgres?imgurl=http://www.drcafe-lifestyle.com/images/PalmOil.jpg&amp;imgrefurl=http://www.drcafe-lifestyle.com/menu.htm&amp;usg=__67BLsh7CmrykjrLZzJBXbKGEZQE=&amp;h=484&amp;w=640&amp;sz=43&amp;hl=fr&amp;start=1&amp;tbnid=aHwSBQpIM-5C3M:&amp;tbnh=104&amp;tbnw=137&amp;prev=/images?q=palm+oil&amp;gbv=2&amp;hl=fr" TargetMode="External"/><Relationship Id="rId20" Type="http://schemas.openxmlformats.org/officeDocument/2006/relationships/image" Target="../media/image54.emf"/><Relationship Id="rId21" Type="http://schemas.openxmlformats.org/officeDocument/2006/relationships/image" Target="../media/image55.emf"/><Relationship Id="rId22" Type="http://schemas.openxmlformats.org/officeDocument/2006/relationships/image" Target="../media/image56.jpeg"/><Relationship Id="rId23" Type="http://schemas.openxmlformats.org/officeDocument/2006/relationships/image" Target="../media/image57.jpeg"/><Relationship Id="rId24" Type="http://schemas.openxmlformats.org/officeDocument/2006/relationships/image" Target="../media/image58.png"/><Relationship Id="rId25" Type="http://schemas.openxmlformats.org/officeDocument/2006/relationships/image" Target="../media/image59.png"/><Relationship Id="rId26" Type="http://schemas.openxmlformats.org/officeDocument/2006/relationships/image" Target="../media/image60.emf"/><Relationship Id="rId27" Type="http://schemas.openxmlformats.org/officeDocument/2006/relationships/image" Target="../media/image61.png"/><Relationship Id="rId28" Type="http://schemas.openxmlformats.org/officeDocument/2006/relationships/image" Target="../media/image62.jpeg"/><Relationship Id="rId29" Type="http://schemas.openxmlformats.org/officeDocument/2006/relationships/image" Target="../media/image63.jpeg"/><Relationship Id="rId30" Type="http://schemas.openxmlformats.org/officeDocument/2006/relationships/image" Target="../media/image64.jpeg"/><Relationship Id="rId10" Type="http://schemas.openxmlformats.org/officeDocument/2006/relationships/image" Target="../media/image48.jpeg"/><Relationship Id="rId11" Type="http://schemas.openxmlformats.org/officeDocument/2006/relationships/hyperlink" Target="http://images.google.be/imgres?imgurl=http://joulio.unblog.fr/files/2008/01/vache.jpg&amp;imgrefurl=http://joulio.unblog.fr/&amp;usg=__rKZk2yitTJ3GI-_W_TFPKQcSYck=&amp;h=500&amp;w=375&amp;sz=64&amp;hl=fr&amp;start=1&amp;tbnid=4iuewUs7y-r9OM:&amp;tbnh=130&amp;tbnw=98&amp;prev=/images?q=vache&amp;gbv=2&amp;hl=fr" TargetMode="External"/><Relationship Id="rId12" Type="http://schemas.openxmlformats.org/officeDocument/2006/relationships/image" Target="../media/image49.jpeg"/><Relationship Id="rId13" Type="http://schemas.openxmlformats.org/officeDocument/2006/relationships/image" Target="../media/image50.jpeg"/><Relationship Id="rId14" Type="http://schemas.openxmlformats.org/officeDocument/2006/relationships/image" Target="../media/image51.jpeg"/><Relationship Id="rId15" Type="http://schemas.openxmlformats.org/officeDocument/2006/relationships/hyperlink" Target="http://images.google.be/imgres?imgurl=http://product-image.tradeindia.com/00069292/b/Edible-Oil.jpg&amp;imgrefurl=http://swinaint.tradeindia.com/&amp;usg=__rBYEowfuBiwcPRWl_ZY-3ajCN4U=&amp;h=300&amp;w=400&amp;sz=15&amp;hl=fr&amp;start=2&amp;um=1&amp;tbnid=GLItjWMpj7fYoM:&amp;tbnh=93&amp;tbnw=124&amp;prev=/images?q=edible+oil&amp;um=1&amp;hl=fr" TargetMode="External"/><Relationship Id="rId16" Type="http://schemas.openxmlformats.org/officeDocument/2006/relationships/image" Target="../media/image52.jpeg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46.png"/><Relationship Id="rId19" Type="http://schemas.openxmlformats.org/officeDocument/2006/relationships/image" Target="../media/image5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25.jpeg"/><Relationship Id="rId6" Type="http://schemas.openxmlformats.org/officeDocument/2006/relationships/image" Target="../media/image23.jpeg"/><Relationship Id="rId7" Type="http://schemas.openxmlformats.org/officeDocument/2006/relationships/hyperlink" Target="http://images.google.be/imgres?imgurl=http://img.alibaba.com/photo/12009082/Crude_Palm_Oil.jpg&amp;imgrefurl=http://www.alibaba.com/catalog/12009082/Crude_Palm_Oil.html&amp;usg=__9koNmRdSP7CPSDTveBKn22xlBYU=&amp;h=350&amp;w=350&amp;sz=60&amp;hl=fr&amp;start=20&amp;tbnid=8ObzQ7P8UNPhiM:&amp;tbnh=120&amp;tbnw=120&amp;prev=/images?q=palm+oil&amp;gbv=2&amp;hl=fr" TargetMode="External"/><Relationship Id="rId8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hristophe.blecker@ulg.ac.b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RX2.pn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500"/>
            <a:ext cx="7296426" cy="67234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824" y="1184725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3366FF"/>
                </a:solidFill>
              </a:rPr>
              <a:t>Researches on the physical state of anhydrous food materials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112" y="364302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Christophe BLECKER</a:t>
            </a:r>
          </a:p>
          <a:p>
            <a:r>
              <a:rPr lang="en-US" sz="2800" dirty="0" err="1" smtClean="0"/>
              <a:t>Gembloux</a:t>
            </a:r>
            <a:r>
              <a:rPr lang="en-US" sz="2800" dirty="0" smtClean="0"/>
              <a:t> Agro-Bio Tech</a:t>
            </a:r>
          </a:p>
          <a:p>
            <a:r>
              <a:rPr lang="en-US" sz="2800" dirty="0" smtClean="0"/>
              <a:t>University of Liège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418717" y="6079488"/>
            <a:ext cx="626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</a:rPr>
              <a:t>Brasil</a:t>
            </a:r>
            <a:r>
              <a:rPr lang="en-US" sz="2400" dirty="0" smtClean="0">
                <a:solidFill>
                  <a:srgbClr val="008000"/>
                </a:solidFill>
              </a:rPr>
              <a:t> Foods – May 2013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4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29190" y="4572008"/>
            <a:ext cx="2286016" cy="1714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4000496" y="2143116"/>
            <a:ext cx="2714644" cy="1928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2285984" y="2428868"/>
            <a:ext cx="1643074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 descr="BILD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846" y="2768195"/>
            <a:ext cx="1571612" cy="1178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170" y="923578"/>
            <a:ext cx="2887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BE" sz="2400" dirty="0" smtClean="0"/>
              <a:t>- Emulsions, </a:t>
            </a:r>
            <a:r>
              <a:rPr lang="en-US" sz="2400" dirty="0" smtClean="0"/>
              <a:t>foams</a:t>
            </a:r>
            <a:r>
              <a:rPr lang="fr-BE" sz="2400" dirty="0" smtClean="0"/>
              <a:t>,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00298" y="4143380"/>
            <a:ext cx="1143008" cy="2857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Turbiscan</a:t>
            </a:r>
            <a:endParaRPr lang="fr-BE" sz="1200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643446"/>
            <a:ext cx="1845172" cy="121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5143504" y="5857892"/>
            <a:ext cx="1857388" cy="285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Foam</a:t>
            </a:r>
            <a:r>
              <a:rPr lang="fr-BE" sz="1200" dirty="0" smtClean="0"/>
              <a:t> scan</a:t>
            </a:r>
            <a:endParaRPr lang="fr-BE" sz="1200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285992"/>
            <a:ext cx="2292237" cy="161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274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43636" y="4286256"/>
            <a:ext cx="2714644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5214942" y="2285992"/>
            <a:ext cx="2500330" cy="1857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3000364" y="4214818"/>
            <a:ext cx="2286016" cy="2571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785786" y="2643182"/>
            <a:ext cx="1928826" cy="2857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14282" y="865084"/>
            <a:ext cx="864399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Rheology, texture analysis, </a:t>
            </a:r>
            <a:r>
              <a:rPr lang="en-US" sz="2400" dirty="0" err="1" smtClean="0"/>
              <a:t>particule</a:t>
            </a:r>
            <a:r>
              <a:rPr lang="en-US" sz="2400" dirty="0" smtClean="0"/>
              <a:t>/globule </a:t>
            </a:r>
            <a:r>
              <a:rPr lang="en-US" sz="2400" dirty="0" err="1" smtClean="0"/>
              <a:t>sizer</a:t>
            </a:r>
            <a:r>
              <a:rPr lang="en-US" sz="2400" dirty="0" smtClean="0"/>
              <a:t>, zeta potential,…</a:t>
            </a:r>
          </a:p>
          <a:p>
            <a:endParaRPr lang="en-US" dirty="0" smtClean="0"/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5" name="Image 4" descr="BILD0997.JPG"/>
          <p:cNvPicPr>
            <a:picLocks noChangeAspect="1"/>
          </p:cNvPicPr>
          <p:nvPr/>
        </p:nvPicPr>
        <p:blipFill>
          <a:blip r:embed="rId2" cstate="print"/>
          <a:srcRect r="8163" b="20407"/>
          <a:stretch>
            <a:fillRect/>
          </a:stretch>
        </p:blipFill>
        <p:spPr>
          <a:xfrm rot="16200000">
            <a:off x="596212" y="3118508"/>
            <a:ext cx="2307974" cy="1500198"/>
          </a:xfrm>
          <a:prstGeom prst="rect">
            <a:avLst/>
          </a:prstGeom>
        </p:spPr>
      </p:pic>
      <p:pic>
        <p:nvPicPr>
          <p:cNvPr id="8" name="Image 7" descr="BILD0996.JPG"/>
          <p:cNvPicPr>
            <a:picLocks noChangeAspect="1"/>
          </p:cNvPicPr>
          <p:nvPr/>
        </p:nvPicPr>
        <p:blipFill>
          <a:blip r:embed="rId3" cstate="print"/>
          <a:srcRect t="15385" b="7691"/>
          <a:stretch>
            <a:fillRect/>
          </a:stretch>
        </p:blipFill>
        <p:spPr>
          <a:xfrm>
            <a:off x="5357818" y="2428868"/>
            <a:ext cx="2233630" cy="12886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57818" y="3714752"/>
            <a:ext cx="2214578" cy="285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Master </a:t>
            </a:r>
            <a:r>
              <a:rPr lang="fr-BE" sz="1200" dirty="0" err="1" smtClean="0"/>
              <a:t>sizer</a:t>
            </a:r>
            <a:endParaRPr lang="fr-BE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3143240" y="6286520"/>
            <a:ext cx="1928826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Texturometer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00100" y="5000636"/>
            <a:ext cx="150019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Rheometer</a:t>
            </a:r>
            <a:endParaRPr lang="fr-BE" sz="1200" dirty="0"/>
          </a:p>
        </p:txBody>
      </p:sp>
      <p:pic>
        <p:nvPicPr>
          <p:cNvPr id="13" name="Image 12" descr="BILD1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4429132"/>
            <a:ext cx="2214578" cy="17859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357950" y="6215082"/>
            <a:ext cx="2214578" cy="285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Beckman</a:t>
            </a:r>
            <a:r>
              <a:rPr lang="fr-BE" sz="1200" dirty="0" smtClean="0"/>
              <a:t> </a:t>
            </a:r>
            <a:r>
              <a:rPr lang="fr-BE" sz="1200" dirty="0" err="1" smtClean="0"/>
              <a:t>coulter</a:t>
            </a:r>
            <a:r>
              <a:rPr lang="fr-BE" sz="1200" dirty="0" smtClean="0"/>
              <a:t>-</a:t>
            </a:r>
            <a:r>
              <a:rPr lang="fr-BE" sz="1200" dirty="0" err="1" smtClean="0"/>
              <a:t>Delsa</a:t>
            </a:r>
            <a:r>
              <a:rPr lang="fr-BE" sz="1200" dirty="0" smtClean="0"/>
              <a:t> Nano </a:t>
            </a:r>
            <a:endParaRPr lang="fr-BE" sz="1200" dirty="0"/>
          </a:p>
        </p:txBody>
      </p:sp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378" y="4357694"/>
            <a:ext cx="19446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995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57752" y="2214554"/>
            <a:ext cx="3143272" cy="41434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571472" y="2857496"/>
            <a:ext cx="3500462" cy="26432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936121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Microscopy</a:t>
            </a:r>
            <a:endParaRPr lang="fr-BE" sz="2400" dirty="0"/>
          </a:p>
        </p:txBody>
      </p:sp>
      <p:pic>
        <p:nvPicPr>
          <p:cNvPr id="11" name="Image 10" descr="BILD0991.JPG"/>
          <p:cNvPicPr>
            <a:picLocks noChangeAspect="1"/>
          </p:cNvPicPr>
          <p:nvPr/>
        </p:nvPicPr>
        <p:blipFill>
          <a:blip r:embed="rId2" cstate="print"/>
          <a:srcRect t="13333" r="13999"/>
          <a:stretch>
            <a:fillRect/>
          </a:stretch>
        </p:blipFill>
        <p:spPr>
          <a:xfrm>
            <a:off x="785786" y="3000372"/>
            <a:ext cx="3143272" cy="2375704"/>
          </a:xfrm>
          <a:prstGeom prst="rect">
            <a:avLst/>
          </a:prstGeom>
        </p:spPr>
      </p:pic>
      <p:pic>
        <p:nvPicPr>
          <p:cNvPr id="12" name="Image 11" descr="BILD1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524379" y="2833680"/>
            <a:ext cx="3809995" cy="2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4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57818" y="1785926"/>
            <a:ext cx="3429024" cy="45005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428596" y="3286124"/>
            <a:ext cx="2857520" cy="26432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874161"/>
            <a:ext cx="8229600" cy="4525963"/>
          </a:xfrm>
        </p:spPr>
        <p:txBody>
          <a:bodyPr>
            <a:normAutofit/>
          </a:bodyPr>
          <a:lstStyle/>
          <a:p>
            <a:r>
              <a:rPr lang="fr-BE" sz="2400" dirty="0" smtClean="0"/>
              <a:t>Thermal properties</a:t>
            </a:r>
            <a:endParaRPr lang="fr-BE" sz="2400" dirty="0"/>
          </a:p>
        </p:txBody>
      </p:sp>
      <p:pic>
        <p:nvPicPr>
          <p:cNvPr id="5" name="Image 4" descr="BILD0984.JPG"/>
          <p:cNvPicPr>
            <a:picLocks noChangeAspect="1"/>
          </p:cNvPicPr>
          <p:nvPr/>
        </p:nvPicPr>
        <p:blipFill>
          <a:blip r:embed="rId2" cstate="print"/>
          <a:srcRect t="9091" b="6060"/>
          <a:stretch>
            <a:fillRect/>
          </a:stretch>
        </p:blipFill>
        <p:spPr>
          <a:xfrm>
            <a:off x="5715008" y="4214818"/>
            <a:ext cx="2469689" cy="1571636"/>
          </a:xfrm>
          <a:prstGeom prst="rect">
            <a:avLst/>
          </a:prstGeom>
        </p:spPr>
      </p:pic>
      <p:pic>
        <p:nvPicPr>
          <p:cNvPr id="6" name="Image 5" descr="BILD09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786190"/>
            <a:ext cx="2381267" cy="1785950"/>
          </a:xfrm>
          <a:prstGeom prst="rect">
            <a:avLst/>
          </a:prstGeom>
        </p:spPr>
      </p:pic>
      <p:pic>
        <p:nvPicPr>
          <p:cNvPr id="7" name="Image 6" descr="BILD0985.JPG"/>
          <p:cNvPicPr>
            <a:picLocks noChangeAspect="1"/>
          </p:cNvPicPr>
          <p:nvPr/>
        </p:nvPicPr>
        <p:blipFill>
          <a:blip r:embed="rId4" cstate="print"/>
          <a:srcRect t="6202"/>
          <a:stretch>
            <a:fillRect/>
          </a:stretch>
        </p:blipFill>
        <p:spPr>
          <a:xfrm>
            <a:off x="5500694" y="2000240"/>
            <a:ext cx="1929418" cy="13573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15008" y="5786454"/>
            <a:ext cx="250033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MDSC  TA2920</a:t>
            </a:r>
            <a:endParaRPr lang="fr-BE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5500694" y="3286124"/>
            <a:ext cx="1928826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MDSC  Q1000</a:t>
            </a:r>
            <a:endParaRPr lang="fr-BE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642910" y="5429264"/>
            <a:ext cx="2357454" cy="285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TGA </a:t>
            </a:r>
            <a:endParaRPr lang="fr-BE" sz="1200" dirty="0"/>
          </a:p>
        </p:txBody>
      </p:sp>
      <p:pic>
        <p:nvPicPr>
          <p:cNvPr id="13" name="Imag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2214554"/>
            <a:ext cx="123294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72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29256" y="4500570"/>
            <a:ext cx="3000396" cy="2143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5072066" y="1857364"/>
            <a:ext cx="2857520" cy="23574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000100" y="2529660"/>
            <a:ext cx="3000396" cy="25717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78560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Oils</a:t>
            </a:r>
            <a:r>
              <a:rPr lang="fr-BE" sz="2400" dirty="0" smtClean="0"/>
              <a:t> &amp; fats </a:t>
            </a:r>
            <a:endParaRPr lang="fr-BE" sz="2400" dirty="0"/>
          </a:p>
        </p:txBody>
      </p:sp>
      <p:pic>
        <p:nvPicPr>
          <p:cNvPr id="7" name="Image 6" descr="BILD09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2743974"/>
            <a:ext cx="2571736" cy="1928802"/>
          </a:xfrm>
          <a:prstGeom prst="rect">
            <a:avLst/>
          </a:prstGeom>
        </p:spPr>
      </p:pic>
      <p:pic>
        <p:nvPicPr>
          <p:cNvPr id="8" name="Image 7" descr="BILD09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643446"/>
            <a:ext cx="2357422" cy="1768067"/>
          </a:xfrm>
          <a:prstGeom prst="rect">
            <a:avLst/>
          </a:prstGeom>
        </p:spPr>
      </p:pic>
      <p:pic>
        <p:nvPicPr>
          <p:cNvPr id="9" name="Image 8" descr="BILD09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071678"/>
            <a:ext cx="2357422" cy="17680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14414" y="4672800"/>
            <a:ext cx="2571768" cy="2857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P NMR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86380" y="3786190"/>
            <a:ext cx="2357454" cy="2857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Mettler</a:t>
            </a:r>
            <a:r>
              <a:rPr lang="fr-BE" sz="1200" dirty="0" smtClean="0"/>
              <a:t> (CP-DP-…)</a:t>
            </a:r>
            <a:endParaRPr lang="fr-BE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715008" y="6286520"/>
            <a:ext cx="2357454" cy="2857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Rancimat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352408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71404" y="4275116"/>
            <a:ext cx="2814812" cy="21815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4441096" y="1657382"/>
            <a:ext cx="3581924" cy="48017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 descr="BILD0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036215" y="2321711"/>
            <a:ext cx="4286282" cy="3214712"/>
          </a:xfrm>
          <a:prstGeom prst="rect">
            <a:avLst/>
          </a:prstGeom>
        </p:spPr>
      </p:pic>
      <p:pic>
        <p:nvPicPr>
          <p:cNvPr id="14" name="Image 13" descr="BILD0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064" y="4388674"/>
            <a:ext cx="2571736" cy="192880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72000" y="6072206"/>
            <a:ext cx="3214710" cy="2857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XRD with  controlled temperature</a:t>
            </a:r>
            <a:endParaRPr lang="en-US" sz="120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57200" y="8741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dirty="0" smtClean="0"/>
              <a:t>X-Ray diffraction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35411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70825" y="1340221"/>
            <a:ext cx="2129726" cy="2869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549778" y="1309241"/>
            <a:ext cx="3546851" cy="5250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 descr="2 Isnes intérie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2" y="3934640"/>
            <a:ext cx="3198736" cy="2399052"/>
          </a:xfrm>
          <a:prstGeom prst="rect">
            <a:avLst/>
          </a:prstGeom>
        </p:spPr>
      </p:pic>
      <p:pic>
        <p:nvPicPr>
          <p:cNvPr id="7" name="Image 6" descr="pilot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2" y="1452119"/>
            <a:ext cx="3124193" cy="2343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42079" y="4333946"/>
            <a:ext cx="2764758" cy="2092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 descr="8 Cuiseur extrude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78" y="4457832"/>
            <a:ext cx="2499956" cy="18749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08970" y="1464141"/>
            <a:ext cx="1920570" cy="2524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Image 11" descr="BILD09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565950" y="1923507"/>
            <a:ext cx="2217293" cy="166297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596242" y="-17039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366FF"/>
                </a:solidFill>
              </a:rPr>
              <a:t>P</a:t>
            </a:r>
            <a:r>
              <a:rPr lang="en-US" sz="3600" b="1" dirty="0" smtClean="0">
                <a:solidFill>
                  <a:srgbClr val="3366FF"/>
                </a:solidFill>
              </a:rPr>
              <a:t>ilot equipment </a:t>
            </a:r>
            <a:endParaRPr lang="en-US" sz="3600" b="1" dirty="0">
              <a:solidFill>
                <a:srgbClr val="3366FF"/>
              </a:solidFill>
            </a:endParaRPr>
          </a:p>
        </p:txBody>
      </p:sp>
      <p:pic>
        <p:nvPicPr>
          <p:cNvPr id="15" name="Image 14" descr="pilote1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51" y="1522425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5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071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Today’s topic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60790"/>
            <a:ext cx="8229600" cy="506030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“Cracking” of biological raw materials </a:t>
            </a:r>
          </a:p>
          <a:p>
            <a:endParaRPr lang="en-US" sz="2400" dirty="0" smtClean="0"/>
          </a:p>
          <a:p>
            <a:r>
              <a:rPr lang="en-US" sz="2400" dirty="0" smtClean="0"/>
              <a:t>Physical state of food materials </a:t>
            </a:r>
          </a:p>
          <a:p>
            <a:pPr marL="0" indent="0" defTabSz="355600">
              <a:buNone/>
            </a:pPr>
            <a:r>
              <a:rPr lang="en-US" sz="2400" dirty="0" smtClean="0"/>
              <a:t>	</a:t>
            </a:r>
          </a:p>
          <a:p>
            <a:pPr marL="0" indent="0" defTabSz="355600">
              <a:buNone/>
            </a:pPr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/>
              <a:t>A</a:t>
            </a:r>
            <a:r>
              <a:rPr lang="en-US" sz="2400" dirty="0" smtClean="0"/>
              <a:t>nhydrous products</a:t>
            </a:r>
            <a:br>
              <a:rPr lang="en-US" sz="2400" dirty="0" smtClean="0"/>
            </a:br>
            <a:r>
              <a:rPr lang="en-US" sz="2400" dirty="0" smtClean="0"/>
              <a:t>	- Soft condensed matter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Techno-functionality of ingredients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Physicochemical properties of food  products</a:t>
            </a:r>
          </a:p>
          <a:p>
            <a:endParaRPr lang="en-US" sz="2400" dirty="0"/>
          </a:p>
          <a:p>
            <a:r>
              <a:rPr lang="en-US" sz="2400" dirty="0" smtClean="0"/>
              <a:t>Dairy science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05400" y="2230496"/>
            <a:ext cx="4150907" cy="125465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1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7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Physical state of anhydrous food materials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8882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Determination of physical changes of inulin powders</a:t>
            </a:r>
          </a:p>
          <a:p>
            <a:endParaRPr lang="en-US" sz="2400" dirty="0"/>
          </a:p>
          <a:p>
            <a:r>
              <a:rPr lang="en-US" sz="2400" dirty="0" smtClean="0"/>
              <a:t>Physicochemical characterization of fat blends </a:t>
            </a:r>
          </a:p>
        </p:txBody>
      </p:sp>
    </p:spTree>
    <p:extLst>
      <p:ext uri="{BB962C8B-B14F-4D97-AF65-F5344CB8AC3E}">
        <p14:creationId xmlns:p14="http://schemas.microsoft.com/office/powerpoint/2010/main" val="396026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7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Determination of physical changes of inulin powders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8882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Physical stability of inulin powder during storage</a:t>
            </a:r>
          </a:p>
          <a:p>
            <a:endParaRPr lang="en-US" sz="2400" dirty="0" smtClean="0"/>
          </a:p>
          <a:p>
            <a:r>
              <a:rPr lang="en-US" sz="2400" dirty="0" smtClean="0"/>
              <a:t>Impact of spray-drying conditions on physical state</a:t>
            </a:r>
          </a:p>
          <a:p>
            <a:endParaRPr lang="en-US" sz="2400" dirty="0"/>
          </a:p>
          <a:p>
            <a:r>
              <a:rPr lang="en-US" sz="2400" dirty="0" smtClean="0"/>
              <a:t>Development of properties (functionalization) by physical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728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059646"/>
              </p:ext>
            </p:extLst>
          </p:nvPr>
        </p:nvGraphicFramePr>
        <p:xfrm>
          <a:off x="457200" y="1214422"/>
          <a:ext cx="8229600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89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Inulin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</a:t>
            </a:r>
            <a:r>
              <a:rPr lang="en-US" sz="2400" dirty="0"/>
              <a:t>B</a:t>
            </a:r>
            <a:r>
              <a:rPr lang="en-US" sz="2400" dirty="0" smtClean="0"/>
              <a:t>elgian story ?</a:t>
            </a:r>
          </a:p>
          <a:p>
            <a:endParaRPr lang="en-US" sz="2400" dirty="0"/>
          </a:p>
          <a:p>
            <a:r>
              <a:rPr lang="en-US" sz="2400" dirty="0" smtClean="0"/>
              <a:t>Mixture of polysaccharides constituted </a:t>
            </a:r>
            <a:br>
              <a:rPr lang="en-US" sz="2400" dirty="0" smtClean="0"/>
            </a:br>
            <a:r>
              <a:rPr lang="en-US" sz="2400" dirty="0" smtClean="0"/>
              <a:t>of fructose unit chain of various length</a:t>
            </a:r>
          </a:p>
          <a:p>
            <a:endParaRPr lang="en-US" sz="2400" dirty="0"/>
          </a:p>
          <a:p>
            <a:r>
              <a:rPr lang="en-US" sz="2400" dirty="0" smtClean="0"/>
              <a:t>Nutritional interests (soluble dietary fiber,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prebiotic, …)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Technofunctional</a:t>
            </a:r>
            <a:r>
              <a:rPr lang="en-US" sz="2400" dirty="0" smtClean="0"/>
              <a:t> ingredient (fat substitute, </a:t>
            </a:r>
            <a:br>
              <a:rPr lang="en-US" sz="2400" dirty="0" smtClean="0"/>
            </a:br>
            <a:r>
              <a:rPr lang="en-US" sz="2400" dirty="0" smtClean="0"/>
              <a:t>bulk agent, water retention, …)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31410" r="33742"/>
          <a:stretch/>
        </p:blipFill>
        <p:spPr bwMode="auto">
          <a:xfrm>
            <a:off x="7062029" y="1917071"/>
            <a:ext cx="1624771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660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18460" y="613013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Glass transition, water sorption, caking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6" name="Image 25" descr="inulin ca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0" y="406402"/>
            <a:ext cx="8008536" cy="55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81108" y="603676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Impact of spay drying conditions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3" name="Image 2" descr="Inulin spray dry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3" y="512676"/>
            <a:ext cx="7807881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8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81108" y="603676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Development of gelling properties by </a:t>
            </a:r>
            <a:r>
              <a:rPr lang="en-US" sz="2400" b="1" dirty="0" err="1" smtClean="0">
                <a:solidFill>
                  <a:srgbClr val="008000"/>
                </a:solidFill>
              </a:rPr>
              <a:t>microfluidization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3" name="Image 2" descr="gelling inul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1" y="1313523"/>
            <a:ext cx="765257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4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7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Physicochemical characterization of fat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382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Phase diagrams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400" dirty="0" smtClean="0"/>
              <a:t>Characterization and discrimination of industrial fats</a:t>
            </a:r>
          </a:p>
          <a:p>
            <a:endParaRPr lang="en-US" sz="2400" dirty="0"/>
          </a:p>
          <a:p>
            <a:r>
              <a:rPr lang="en-US" sz="2400" dirty="0" smtClean="0"/>
              <a:t>Influence of composition on melting and polymorphic behavior</a:t>
            </a:r>
          </a:p>
          <a:p>
            <a:endParaRPr lang="en-US" sz="2400" dirty="0" smtClean="0"/>
          </a:p>
          <a:p>
            <a:r>
              <a:rPr lang="en-US" sz="2400" dirty="0" smtClean="0"/>
              <a:t>Processing and formulation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63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81108" y="603676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Phase diagrams of fat blends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5" name="Image 4" descr="phase diagra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1" y="572080"/>
            <a:ext cx="655439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08" y="6036769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Characterization and discrimination of industrial fats</a:t>
            </a:r>
            <a:br>
              <a:rPr lang="en-US" sz="2400" b="1" dirty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Image 3" descr="lauric f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9" y="222730"/>
            <a:ext cx="796110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81108" y="603676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Influence of composition on melting and polymorphic behavior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" name="Image 1" descr="composi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68" y="383792"/>
            <a:ext cx="7474845" cy="53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8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491067" y="861480"/>
            <a:ext cx="8608567" cy="4424678"/>
            <a:chOff x="491067" y="520700"/>
            <a:chExt cx="8608567" cy="4424678"/>
          </a:xfrm>
        </p:grpSpPr>
        <p:pic>
          <p:nvPicPr>
            <p:cNvPr id="7" name="Image 6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87459" y="2029919"/>
              <a:ext cx="4292937" cy="264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584200" y="520700"/>
              <a:ext cx="7632700" cy="369332"/>
            </a:xfrm>
            <a:prstGeom prst="rect">
              <a:avLst/>
            </a:prstGeom>
            <a:solidFill>
              <a:srgbClr val="FDEAD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Isothermal crystallization of cocoa butter</a:t>
              </a:r>
              <a:endParaRPr lang="en-US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H="1" flipV="1">
              <a:off x="4985492" y="3359657"/>
              <a:ext cx="339495" cy="908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4484009" y="3819069"/>
              <a:ext cx="6856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Time</a:t>
              </a:r>
              <a:endParaRPr lang="fr-FR" sz="1200" dirty="0"/>
            </a:p>
          </p:txBody>
        </p:sp>
        <p:pic>
          <p:nvPicPr>
            <p:cNvPr id="10" name="Image 9"/>
            <p:cNvPicPr/>
            <p:nvPr/>
          </p:nvPicPr>
          <p:blipFill rotWithShape="1">
            <a:blip r:embed="rId3"/>
            <a:srcRect l="10196" t="23623" r="37749" b="12871"/>
            <a:stretch/>
          </p:blipFill>
          <p:spPr bwMode="auto">
            <a:xfrm>
              <a:off x="491067" y="2159112"/>
              <a:ext cx="3149600" cy="2167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cteur droit avec flèche 13"/>
            <p:cNvCxnSpPr/>
            <p:nvPr/>
          </p:nvCxnSpPr>
          <p:spPr>
            <a:xfrm flipH="1" flipV="1">
              <a:off x="6946900" y="3819069"/>
              <a:ext cx="825500" cy="876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7620000" y="4576046"/>
              <a:ext cx="444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a</a:t>
              </a:r>
              <a:endParaRPr lang="fr-FR" dirty="0">
                <a:latin typeface="Symbol" charset="2"/>
                <a:cs typeface="Symbol" charset="2"/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H="1" flipV="1">
              <a:off x="7188200" y="3657918"/>
              <a:ext cx="825500" cy="876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937500" y="4353280"/>
              <a:ext cx="743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b’</a:t>
              </a:r>
              <a:endParaRPr lang="fr-FR" dirty="0">
                <a:latin typeface="Symbol" charset="2"/>
                <a:cs typeface="Symbol" charset="2"/>
              </a:endParaRP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 flipV="1">
              <a:off x="7600950" y="3251836"/>
              <a:ext cx="825500" cy="876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8356600" y="3971566"/>
              <a:ext cx="743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charset="2"/>
                  <a:cs typeface="Symbol" charset="2"/>
                </a:rPr>
                <a:t>b</a:t>
              </a:r>
              <a:endParaRPr lang="fr-FR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20" name="Titre 1"/>
          <p:cNvSpPr txBox="1">
            <a:spLocks/>
          </p:cNvSpPr>
          <p:nvPr/>
        </p:nvSpPr>
        <p:spPr>
          <a:xfrm>
            <a:off x="581108" y="603676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Crystallization process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8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 txBox="1">
            <a:spLocks/>
          </p:cNvSpPr>
          <p:nvPr/>
        </p:nvSpPr>
        <p:spPr>
          <a:xfrm>
            <a:off x="674036" y="622264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Formulation of compound dairy fat blends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Image 3" descr="Dairy bl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7" y="170397"/>
            <a:ext cx="7168661" cy="57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4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Human forces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400" dirty="0" err="1" smtClean="0"/>
              <a:t>Academic</a:t>
            </a:r>
            <a:r>
              <a:rPr lang="fr-FR" sz="2400" dirty="0" err="1"/>
              <a:t>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Dr Ir Christophe BLECKER</a:t>
            </a:r>
            <a:br>
              <a:rPr lang="fr-FR" sz="2400" dirty="0" smtClean="0"/>
            </a:br>
            <a:r>
              <a:rPr lang="fr-FR" sz="2400" dirty="0" smtClean="0"/>
              <a:t>- Dr Ir Sabine DANTHINE</a:t>
            </a:r>
          </a:p>
          <a:p>
            <a:endParaRPr lang="fr-FR" sz="2400" dirty="0"/>
          </a:p>
          <a:p>
            <a:r>
              <a:rPr lang="fr-FR" sz="2400" dirty="0" err="1" smtClean="0"/>
              <a:t>Research</a:t>
            </a:r>
            <a:r>
              <a:rPr lang="fr-FR" sz="2400" dirty="0" smtClean="0"/>
              <a:t> staff (50-60 people)</a:t>
            </a:r>
            <a:br>
              <a:rPr lang="fr-FR" sz="2400" dirty="0" smtClean="0"/>
            </a:b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- </a:t>
            </a:r>
            <a:r>
              <a:rPr lang="fr-FR" sz="2400" dirty="0" err="1" smtClean="0"/>
              <a:t>Research</a:t>
            </a:r>
            <a:r>
              <a:rPr lang="fr-FR" sz="2400" dirty="0" smtClean="0"/>
              <a:t> </a:t>
            </a:r>
            <a:r>
              <a:rPr lang="fr-FR" sz="2400" dirty="0" err="1" smtClean="0"/>
              <a:t>associates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- Postdoctoral </a:t>
            </a:r>
            <a:r>
              <a:rPr lang="fr-FR" sz="2400" dirty="0" err="1" smtClean="0"/>
              <a:t>fellows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</a:t>
            </a:r>
            <a:r>
              <a:rPr lang="fr-FR" sz="2400" dirty="0" err="1" smtClean="0"/>
              <a:t>MSc</a:t>
            </a:r>
            <a:r>
              <a:rPr lang="fr-FR" sz="2400" dirty="0" smtClean="0"/>
              <a:t>. And </a:t>
            </a:r>
            <a:r>
              <a:rPr lang="fr-FR" sz="2400" dirty="0" err="1" smtClean="0"/>
              <a:t>Ph.D</a:t>
            </a:r>
            <a:r>
              <a:rPr lang="fr-FR" sz="2400" dirty="0" smtClean="0"/>
              <a:t>. </a:t>
            </a:r>
            <a:r>
              <a:rPr lang="fr-FR" sz="2400" dirty="0" err="1" smtClean="0"/>
              <a:t>graduate</a:t>
            </a:r>
            <a:r>
              <a:rPr lang="fr-FR" sz="2400" dirty="0" smtClean="0"/>
              <a:t> </a:t>
            </a:r>
            <a:r>
              <a:rPr lang="fr-FR" sz="2400" dirty="0" err="1" smtClean="0"/>
              <a:t>students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- </a:t>
            </a:r>
            <a:r>
              <a:rPr lang="fr-FR" sz="2400" dirty="0" err="1" smtClean="0"/>
              <a:t>Technicians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909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788" y="168470"/>
            <a:ext cx="4242211" cy="6007100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12084" y="6253629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8000"/>
                </a:solidFill>
              </a:rPr>
              <a:t>Formulation of puff pastry margarines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6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r 21"/>
          <p:cNvGrpSpPr/>
          <p:nvPr/>
        </p:nvGrpSpPr>
        <p:grpSpPr>
          <a:xfrm>
            <a:off x="179512" y="332656"/>
            <a:ext cx="8964488" cy="6381328"/>
            <a:chOff x="179512" y="332656"/>
            <a:chExt cx="8964488" cy="6381328"/>
          </a:xfrm>
        </p:grpSpPr>
        <p:pic>
          <p:nvPicPr>
            <p:cNvPr id="4" name="Image 3" descr="BILD086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4692436" y="5540812"/>
              <a:ext cx="1340768" cy="1005576"/>
            </a:xfrm>
            <a:prstGeom prst="rect">
              <a:avLst/>
            </a:prstGeom>
          </p:spPr>
        </p:pic>
        <p:pic>
          <p:nvPicPr>
            <p:cNvPr id="5" name="Image 4" descr="BILD085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2280" y="6021288"/>
              <a:ext cx="809662" cy="6072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48064" y="4941168"/>
              <a:ext cx="12525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b="1" i="1" dirty="0" smtClean="0"/>
                <a:t>Polymorphism</a:t>
              </a:r>
              <a:endParaRPr lang="en-US" sz="1400" i="1" dirty="0"/>
            </a:p>
          </p:txBody>
        </p:sp>
        <p:pic>
          <p:nvPicPr>
            <p:cNvPr id="7" name="Image 6" descr="BILD0989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2240" y="3356992"/>
              <a:ext cx="1014349" cy="760762"/>
            </a:xfrm>
            <a:prstGeom prst="rect">
              <a:avLst/>
            </a:prstGeom>
          </p:spPr>
        </p:pic>
        <p:pic>
          <p:nvPicPr>
            <p:cNvPr id="8" name="Image 7" descr="BILD0985.JPG"/>
            <p:cNvPicPr>
              <a:picLocks noChangeAspect="1"/>
            </p:cNvPicPr>
            <p:nvPr/>
          </p:nvPicPr>
          <p:blipFill>
            <a:blip r:embed="rId6" cstate="print"/>
            <a:srcRect t="6202"/>
            <a:stretch>
              <a:fillRect/>
            </a:stretch>
          </p:blipFill>
          <p:spPr>
            <a:xfrm>
              <a:off x="5220072" y="3933056"/>
              <a:ext cx="1110876" cy="78148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04048" y="3356992"/>
              <a:ext cx="18002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b="1" i="1" dirty="0" smtClean="0"/>
                <a:t>Thermal</a:t>
              </a:r>
              <a:r>
                <a:rPr lang="fr-BE" sz="1400" b="1" i="1" dirty="0" smtClean="0"/>
                <a:t> </a:t>
              </a:r>
              <a:r>
                <a:rPr lang="en-US" sz="1400" b="1" i="1" dirty="0" smtClean="0"/>
                <a:t>properties</a:t>
              </a:r>
              <a:endParaRPr lang="en-US" sz="1400" i="1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23528" y="332656"/>
              <a:ext cx="8496944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solidFill>
                    <a:srgbClr val="3366FF"/>
                  </a:solidFill>
                </a:rPr>
                <a:t>« Extraction, </a:t>
              </a:r>
              <a:r>
                <a:rPr lang="en-US" dirty="0" smtClean="0">
                  <a:solidFill>
                    <a:srgbClr val="3366FF"/>
                  </a:solidFill>
                </a:rPr>
                <a:t>transformation</a:t>
              </a:r>
              <a:r>
                <a:rPr lang="fr-BE" dirty="0" smtClean="0">
                  <a:solidFill>
                    <a:srgbClr val="3366FF"/>
                  </a:solidFill>
                </a:rPr>
                <a:t>, </a:t>
              </a:r>
              <a:r>
                <a:rPr lang="en-US" dirty="0" smtClean="0">
                  <a:solidFill>
                    <a:srgbClr val="3366FF"/>
                  </a:solidFill>
                </a:rPr>
                <a:t>valorization</a:t>
              </a:r>
              <a:r>
                <a:rPr lang="fr-BE" dirty="0" smtClean="0">
                  <a:solidFill>
                    <a:srgbClr val="3366FF"/>
                  </a:solidFill>
                </a:rPr>
                <a:t> and </a:t>
              </a:r>
              <a:r>
                <a:rPr lang="en-US" dirty="0" smtClean="0">
                  <a:solidFill>
                    <a:srgbClr val="3366FF"/>
                  </a:solidFill>
                </a:rPr>
                <a:t>utilization</a:t>
              </a:r>
              <a:r>
                <a:rPr lang="fr-BE" dirty="0" smtClean="0">
                  <a:solidFill>
                    <a:srgbClr val="3366FF"/>
                  </a:solidFill>
                </a:rPr>
                <a:t> of </a:t>
              </a:r>
              <a:r>
                <a:rPr lang="en-US" dirty="0" smtClean="0">
                  <a:solidFill>
                    <a:srgbClr val="3366FF"/>
                  </a:solidFill>
                </a:rPr>
                <a:t>lipids</a:t>
              </a:r>
              <a:r>
                <a:rPr lang="fr-BE" dirty="0" smtClean="0">
                  <a:solidFill>
                    <a:srgbClr val="3366FF"/>
                  </a:solidFill>
                </a:rPr>
                <a:t> (&amp; by or </a:t>
              </a:r>
              <a:r>
                <a:rPr lang="en-US" dirty="0" smtClean="0">
                  <a:solidFill>
                    <a:srgbClr val="3366FF"/>
                  </a:solidFill>
                </a:rPr>
                <a:t>co-products</a:t>
              </a:r>
              <a:r>
                <a:rPr lang="fr-BE" dirty="0" smtClean="0">
                  <a:solidFill>
                    <a:srgbClr val="3366FF"/>
                  </a:solidFill>
                </a:rPr>
                <a:t>) »</a:t>
              </a:r>
              <a:endParaRPr lang="fr-BE" dirty="0">
                <a:solidFill>
                  <a:srgbClr val="3366FF"/>
                </a:solidFill>
              </a:endParaRPr>
            </a:p>
          </p:txBody>
        </p:sp>
        <p:pic>
          <p:nvPicPr>
            <p:cNvPr id="12" name="Picture 20" descr="http://tbn3.google.com/images?q=tbn:8ObzQ7P8UNPhiM:http://img.alibaba.com/photo/12009082/Crude_Palm_Oi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9512" y="908720"/>
              <a:ext cx="1011560" cy="101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1" descr="http://tbn2.google.com/images?q=tbn:aHwSBQpIM-5C3M:http://www.drcafe-lifestyle.com/images/PalmOil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27584" y="1628800"/>
              <a:ext cx="864096" cy="656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3" descr="http://tbn2.google.com/images?q=tbn:4iuewUs7y-r9OM:http://joulio.unblog.fr/files/2008/01/vache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331640" y="908720"/>
              <a:ext cx="398326" cy="528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Espace réservé du contenu 2"/>
            <p:cNvSpPr txBox="1">
              <a:spLocks/>
            </p:cNvSpPr>
            <p:nvPr/>
          </p:nvSpPr>
          <p:spPr>
            <a:xfrm>
              <a:off x="2339752" y="908720"/>
              <a:ext cx="4896544" cy="1512167"/>
            </a:xfrm>
            <a:prstGeom prst="rect">
              <a:avLst/>
            </a:prstGeom>
            <a:solidFill>
              <a:srgbClr val="FFFFCC"/>
            </a:solidFill>
          </p:spPr>
          <p:txBody>
            <a:bodyPr vert="horz" lIns="91440" tIns="45720" rIns="91440" bIns="45720" rtlCol="0">
              <a:normAutofit fontScale="32500" lnSpcReduction="200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Fundamental understanding of lipid crystallization  (phase behavior diagrams…)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Fundamental understanding of lipid networks building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Elucidation of lipid structures for diversified physical functionalities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Development and/or improvement of soft modification processes (physical/enzymatic) directed towards modulation of lipids functionality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Studies of extraction and refining practices (with valorization of co-products ).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Preservative strategies (oxidation)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2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7" name="Image 16" descr="images[9]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24328" y="2276872"/>
              <a:ext cx="504056" cy="504056"/>
            </a:xfrm>
            <a:prstGeom prst="rect">
              <a:avLst/>
            </a:prstGeom>
          </p:spPr>
        </p:pic>
        <p:pic>
          <p:nvPicPr>
            <p:cNvPr id="19" name="Espace réservé du contenu 3" descr="photos labo suite 016.JPG"/>
            <p:cNvPicPr>
              <a:picLocks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03648" y="5373216"/>
              <a:ext cx="915595" cy="68025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1187624" y="4653136"/>
              <a:ext cx="14401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fr-BE" sz="1400" b="1" i="1" dirty="0" smtClean="0"/>
                <a:t>Fat modifications</a:t>
              </a:r>
              <a:endParaRPr lang="fr-BE" sz="1400" i="1" dirty="0"/>
            </a:p>
          </p:txBody>
        </p:sp>
        <p:pic>
          <p:nvPicPr>
            <p:cNvPr id="21" name="Picture 31" descr="Edible-Oil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884368" y="1106742"/>
              <a:ext cx="659904" cy="49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2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3250888"/>
                </p:ext>
              </p:extLst>
            </p:nvPr>
          </p:nvGraphicFramePr>
          <p:xfrm>
            <a:off x="3347864" y="4293096"/>
            <a:ext cx="777388" cy="570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Photo Editor Photo" r:id="rId17" imgW="7437765" imgH="5455238" progId="">
                    <p:embed/>
                  </p:oleObj>
                </mc:Choice>
                <mc:Fallback>
                  <p:oleObj name="Photo Editor Photo" r:id="rId17" imgW="7437765" imgH="54552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7864" y="4293096"/>
                          <a:ext cx="777388" cy="570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42" descr="lf_ph_ind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8172400" y="1772816"/>
              <a:ext cx="737955" cy="655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e 25"/>
            <p:cNvGrpSpPr/>
            <p:nvPr/>
          </p:nvGrpSpPr>
          <p:grpSpPr>
            <a:xfrm>
              <a:off x="3347864" y="5301208"/>
              <a:ext cx="864096" cy="798587"/>
              <a:chOff x="2555776" y="1628800"/>
              <a:chExt cx="3048000" cy="3174851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555776" y="1628800"/>
                <a:ext cx="3048000" cy="1590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2555776" y="3212976"/>
                <a:ext cx="3048000" cy="1590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8172400" y="2636912"/>
              <a:ext cx="653083" cy="653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27"/>
            <p:cNvSpPr/>
            <p:nvPr/>
          </p:nvSpPr>
          <p:spPr>
            <a:xfrm>
              <a:off x="3131840" y="3861048"/>
              <a:ext cx="13681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b="1" i="1" dirty="0" smtClean="0"/>
                <a:t>Crystallization</a:t>
              </a:r>
              <a:endParaRPr lang="en-US" sz="1400" i="1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380312" y="1772816"/>
              <a:ext cx="354647" cy="297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020272" y="4437112"/>
              <a:ext cx="1487215" cy="11158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8" name="Group 36"/>
            <p:cNvGrpSpPr>
              <a:grpSpLocks/>
            </p:cNvGrpSpPr>
            <p:nvPr/>
          </p:nvGrpSpPr>
          <p:grpSpPr bwMode="auto">
            <a:xfrm>
              <a:off x="8388424" y="3356992"/>
              <a:ext cx="570086" cy="504056"/>
              <a:chOff x="2874" y="2886"/>
              <a:chExt cx="943" cy="666"/>
            </a:xfrm>
          </p:grpSpPr>
          <p:pic>
            <p:nvPicPr>
              <p:cNvPr id="33" name="Picture 37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2880" y="2886"/>
                <a:ext cx="937" cy="6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34" name="Rectangle 38"/>
              <p:cNvSpPr>
                <a:spLocks noChangeArrowheads="1"/>
              </p:cNvSpPr>
              <p:nvPr/>
            </p:nvSpPr>
            <p:spPr bwMode="auto">
              <a:xfrm>
                <a:off x="2874" y="2886"/>
                <a:ext cx="943" cy="6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BE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51520" y="2708920"/>
              <a:ext cx="11521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fr-BE" sz="1400" b="1" i="1" dirty="0" smtClean="0"/>
                <a:t>Extraction</a:t>
              </a:r>
              <a:endParaRPr lang="fr-BE" sz="1400" i="1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87624" y="2924944"/>
              <a:ext cx="11521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b="1" i="1" dirty="0" smtClean="0"/>
                <a:t>Refining</a:t>
              </a:r>
              <a:endParaRPr lang="en-US" sz="1400" i="1" dirty="0"/>
            </a:p>
          </p:txBody>
        </p:sp>
        <p:pic>
          <p:nvPicPr>
            <p:cNvPr id="211" name="Image 210"/>
            <p:cNvPicPr/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6012160" y="6093296"/>
              <a:ext cx="648072" cy="33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8360643" y="6021288"/>
              <a:ext cx="783357" cy="652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67544" y="3356992"/>
              <a:ext cx="1080120" cy="818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763688" y="3356992"/>
              <a:ext cx="1038705" cy="83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Espace réservé du contenu 3" descr="C:\Users\Sandrine\Pictures\photo réacteur.jpg"/>
            <p:cNvPicPr>
              <a:picLocks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467544" y="5085184"/>
              <a:ext cx="504056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5045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47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Conclusion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382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Analytical tools from biophysics + pilot scale processing =&gt; Better fundamental knowledge on food materi</a:t>
            </a:r>
            <a:r>
              <a:rPr lang="en-US" sz="2400" dirty="0" smtClean="0"/>
              <a:t>al + applied results for industrial partners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400" dirty="0" smtClean="0"/>
              <a:t>We are open to collaboration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Contact : 	</a:t>
            </a:r>
            <a:r>
              <a:rPr lang="en-US" sz="2400" dirty="0" smtClean="0">
                <a:hlinkClick r:id="rId2"/>
              </a:rPr>
              <a:t>christop</a:t>
            </a:r>
            <a:r>
              <a:rPr lang="en-US" sz="2400" dirty="0" smtClean="0">
                <a:hlinkClick r:id="rId2"/>
              </a:rPr>
              <a:t>he.blecker@ulg.ac.be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			Phone : 32 81 62 23 08</a:t>
            </a:r>
            <a:r>
              <a:rPr lang="en-US" sz="2400" dirty="0"/>
              <a:t>	</a:t>
            </a:r>
            <a:r>
              <a:rPr lang="en-US" sz="2400" dirty="0" smtClean="0"/>
              <a:t>		</a:t>
            </a:r>
          </a:p>
          <a:p>
            <a:pPr marL="1371600" lvl="3" indent="0">
              <a:buNone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07944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aculté.JP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0558" y="1719155"/>
            <a:ext cx="6120000" cy="45900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Infrastructure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Technological center</a:t>
            </a:r>
            <a:endParaRPr lang="en-US" sz="3600" b="1" dirty="0">
              <a:solidFill>
                <a:srgbClr val="3366FF"/>
              </a:solidFill>
            </a:endParaRPr>
          </a:p>
        </p:txBody>
      </p:sp>
      <p:pic>
        <p:nvPicPr>
          <p:cNvPr id="6" name="Image 5" descr="1 Isnes Extérieur.jpg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60430"/>
            <a:ext cx="6120000" cy="45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7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-1074" y="5958987"/>
            <a:ext cx="9144000" cy="2110307"/>
            <a:chOff x="0" y="2763520"/>
            <a:chExt cx="9144000" cy="4094480"/>
          </a:xfrm>
        </p:grpSpPr>
        <p:sp>
          <p:nvSpPr>
            <p:cNvPr id="4" name="Rectangle 3"/>
            <p:cNvSpPr/>
            <p:nvPr/>
          </p:nvSpPr>
          <p:spPr>
            <a:xfrm>
              <a:off x="0" y="2763520"/>
              <a:ext cx="9144000" cy="409448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0" y="2763520"/>
              <a:ext cx="9144000" cy="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14414" y="6266535"/>
            <a:ext cx="9144000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fr-BE" sz="24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>Food Is Life</a:t>
            </a:r>
            <a:endParaRPr lang="fr-BE" sz="2400" b="1" dirty="0">
              <a:solidFill>
                <a:srgbClr val="008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789990"/>
            <a:ext cx="7525569" cy="243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436249" y="3359334"/>
            <a:ext cx="2387411" cy="246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84728" y="3360700"/>
            <a:ext cx="2402602" cy="244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41650" y="3377369"/>
            <a:ext cx="2407233" cy="245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52667" y="3454451"/>
            <a:ext cx="1470392" cy="2213435"/>
          </a:xfrm>
          <a:prstGeom prst="rect">
            <a:avLst/>
          </a:prstGeom>
          <a:solidFill>
            <a:schemeClr val="accent2">
              <a:alpha val="9000"/>
            </a:schemeClr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338507" y="3435634"/>
            <a:ext cx="1470392" cy="2213435"/>
          </a:xfrm>
          <a:prstGeom prst="rect">
            <a:avLst/>
          </a:prstGeom>
          <a:solidFill>
            <a:schemeClr val="accent2">
              <a:alpha val="9000"/>
            </a:schemeClr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422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Soon …</a:t>
            </a:r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2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/>
        </p:nvGraphicFramePr>
        <p:xfrm>
          <a:off x="285720" y="285728"/>
          <a:ext cx="8572560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Field of activities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571472" y="6286520"/>
            <a:ext cx="5715040" cy="35719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Researches linked to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health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environmental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concerns</a:t>
            </a:r>
            <a:endParaRPr lang="fr-B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6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More specifically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“Cracking” of biological raw materials </a:t>
            </a:r>
          </a:p>
          <a:p>
            <a:endParaRPr lang="en-US" sz="2400" dirty="0" smtClean="0"/>
          </a:p>
          <a:p>
            <a:r>
              <a:rPr lang="en-US" sz="2400" dirty="0" smtClean="0"/>
              <a:t>Physical state of food materials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Techno-functionality of ingredients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Physicochemical properties of food  products</a:t>
            </a:r>
          </a:p>
          <a:p>
            <a:endParaRPr lang="en-US" sz="2400" dirty="0"/>
          </a:p>
          <a:p>
            <a:r>
              <a:rPr lang="en-US" sz="2400" dirty="0" smtClean="0"/>
              <a:t>Dairy science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147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215206" y="4429132"/>
            <a:ext cx="1714512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714612" y="4857760"/>
            <a:ext cx="1643074" cy="1928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4500562" y="2928934"/>
            <a:ext cx="2571768" cy="2286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571472" y="2643182"/>
            <a:ext cx="2000264" cy="2428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3600" b="1" dirty="0" smtClean="0">
                <a:solidFill>
                  <a:srgbClr val="3366FF"/>
                </a:solidFill>
              </a:rPr>
              <a:t>Analytical techniques</a:t>
            </a:r>
            <a:endParaRPr lang="fr-BE" sz="3600" b="1" dirty="0">
              <a:solidFill>
                <a:srgbClr val="3366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32" y="1208410"/>
            <a:ext cx="8229600" cy="49292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Interfacial properties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Adsorption kinetics, monolayers, interfacial rheology, 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Image 5" descr="BILD1000.JPG"/>
          <p:cNvPicPr>
            <a:picLocks noChangeAspect="1"/>
          </p:cNvPicPr>
          <p:nvPr/>
        </p:nvPicPr>
        <p:blipFill>
          <a:blip r:embed="rId3" cstate="print"/>
          <a:srcRect r="36110"/>
          <a:stretch>
            <a:fillRect/>
          </a:stretch>
        </p:blipFill>
        <p:spPr>
          <a:xfrm>
            <a:off x="785785" y="2786058"/>
            <a:ext cx="1643095" cy="1928826"/>
          </a:xfrm>
          <a:prstGeom prst="rect">
            <a:avLst/>
          </a:prstGeom>
        </p:spPr>
      </p:pic>
      <p:pic>
        <p:nvPicPr>
          <p:cNvPr id="11" name="Image 10" descr="BILD1002.JPG"/>
          <p:cNvPicPr>
            <a:picLocks noChangeAspect="1"/>
          </p:cNvPicPr>
          <p:nvPr/>
        </p:nvPicPr>
        <p:blipFill>
          <a:blip r:embed="rId4" cstate="print"/>
          <a:srcRect r="13889"/>
          <a:stretch>
            <a:fillRect/>
          </a:stretch>
        </p:blipFill>
        <p:spPr>
          <a:xfrm rot="16200000">
            <a:off x="7252250" y="4751926"/>
            <a:ext cx="1640426" cy="142876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358082" y="6286520"/>
            <a:ext cx="142876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Langmuir film </a:t>
            </a:r>
            <a:endParaRPr lang="fr-BE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85786" y="4714884"/>
            <a:ext cx="164307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Spinning</a:t>
            </a:r>
            <a:r>
              <a:rPr lang="fr-BE" sz="1200" dirty="0" smtClean="0"/>
              <a:t> drop</a:t>
            </a:r>
            <a:endParaRPr lang="fr-BE" sz="1200" dirty="0"/>
          </a:p>
        </p:txBody>
      </p:sp>
      <p:pic>
        <p:nvPicPr>
          <p:cNvPr id="13" name="Image 12" descr="BILD1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705682" y="5206021"/>
            <a:ext cx="1643074" cy="123230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57488" y="5009389"/>
            <a:ext cx="121444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Bubble</a:t>
            </a:r>
            <a:r>
              <a:rPr lang="fr-BE" sz="1200" dirty="0" smtClean="0"/>
              <a:t> pressure</a:t>
            </a:r>
            <a:endParaRPr lang="fr-BE" sz="1200" dirty="0"/>
          </a:p>
        </p:txBody>
      </p:sp>
      <p:pic>
        <p:nvPicPr>
          <p:cNvPr id="18" name="Image 17" descr="BILD1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70" y="3071810"/>
            <a:ext cx="2285984" cy="171448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643438" y="4786322"/>
            <a:ext cx="228601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Hanging</a:t>
            </a:r>
            <a:r>
              <a:rPr lang="fr-BE" sz="1200" dirty="0" smtClean="0"/>
              <a:t> drop </a:t>
            </a:r>
            <a:r>
              <a:rPr lang="fr-BE" sz="1200" dirty="0" err="1" smtClean="0"/>
              <a:t>Tensiometer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873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434</Words>
  <Application>Microsoft Macintosh PowerPoint</Application>
  <PresentationFormat>Présentation à l'écran (4:3)</PresentationFormat>
  <Paragraphs>152</Paragraphs>
  <Slides>32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4" baseType="lpstr">
      <vt:lpstr>Thème Office</vt:lpstr>
      <vt:lpstr>Photo Editor Photo</vt:lpstr>
      <vt:lpstr>Researches on the physical state of anhydrous food materials</vt:lpstr>
      <vt:lpstr>Présentation PowerPoint</vt:lpstr>
      <vt:lpstr>Human forces</vt:lpstr>
      <vt:lpstr>Infrastructure</vt:lpstr>
      <vt:lpstr>Technological center</vt:lpstr>
      <vt:lpstr>Soon …</vt:lpstr>
      <vt:lpstr>Field of activities</vt:lpstr>
      <vt:lpstr>More specifically</vt:lpstr>
      <vt:lpstr>Analytical techniques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Pilot equipment </vt:lpstr>
      <vt:lpstr>Today’s topic</vt:lpstr>
      <vt:lpstr>Physical state of anhydrous food materials</vt:lpstr>
      <vt:lpstr>Determination of physical changes of inulin powders</vt:lpstr>
      <vt:lpstr>Inulin</vt:lpstr>
      <vt:lpstr>Présentation PowerPoint</vt:lpstr>
      <vt:lpstr>Présentation PowerPoint</vt:lpstr>
      <vt:lpstr>Présentation PowerPoint</vt:lpstr>
      <vt:lpstr>Physicochemical characterization of fat</vt:lpstr>
      <vt:lpstr>Présentation PowerPoint</vt:lpstr>
      <vt:lpstr>Characterization and discrimination of industrial fats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GxABT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Researches on the physical state of anhydrous food materials</dc:title>
  <dc:creator>Christophe Blecker</dc:creator>
  <cp:lastModifiedBy>Christophe Blecker</cp:lastModifiedBy>
  <cp:revision>47</cp:revision>
  <cp:lastPrinted>2013-04-30T06:36:33Z</cp:lastPrinted>
  <dcterms:created xsi:type="dcterms:W3CDTF">2013-04-26T12:25:13Z</dcterms:created>
  <dcterms:modified xsi:type="dcterms:W3CDTF">2013-04-30T07:00:58Z</dcterms:modified>
</cp:coreProperties>
</file>