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30279975" cy="428085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993301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3986601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5979902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7973202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9966503" algn="l" defTabSz="3986601" rtl="0" eaLnBrk="1" latinLnBrk="0" hangingPunct="1">
      <a:defRPr sz="105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11959803" algn="l" defTabSz="3986601" rtl="0" eaLnBrk="1" latinLnBrk="0" hangingPunct="1">
      <a:defRPr sz="105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13953104" algn="l" defTabSz="3986601" rtl="0" eaLnBrk="1" latinLnBrk="0" hangingPunct="1">
      <a:defRPr sz="105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15946404" algn="l" defTabSz="3986601" rtl="0" eaLnBrk="1" latinLnBrk="0" hangingPunct="1">
      <a:defRPr sz="105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32D03A"/>
    <a:srgbClr val="CCFFCC"/>
    <a:srgbClr val="040E08"/>
    <a:srgbClr val="B92D14"/>
    <a:srgbClr val="35759D"/>
    <a:srgbClr val="35B19D"/>
    <a:srgbClr val="000000"/>
    <a:srgbClr val="FFFF00"/>
    <a:srgbClr val="4914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5626" autoAdjust="0"/>
  </p:normalViewPr>
  <p:slideViewPr>
    <p:cSldViewPr>
      <p:cViewPr>
        <p:scale>
          <a:sx n="15" d="100"/>
          <a:sy n="15" d="100"/>
        </p:scale>
        <p:origin x="-1830" y="-31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272B0-42C2-44AF-9AE6-CB5961797E2B}" type="datetimeFigureOut">
              <a:rPr lang="fr-FR" smtClean="0"/>
              <a:pPr/>
              <a:t>23/01/2014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63F87-6085-4037-8BE2-CAA5995FFEDF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423590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05DC32-2D84-4855-BC6F-0722107EF01A}" type="slidenum">
              <a:rPr lang="en-US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8971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993301" algn="l" rtl="0" fontAlgn="base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3986601" algn="l" rtl="0" fontAlgn="base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5979902" algn="l" rtl="0" fontAlgn="base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7973202" algn="l" rtl="0" fontAlgn="base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9966503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11959803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13953104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5946404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5A3DE-9DAB-4930-A142-9BA250E42FF2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9811" y="13295645"/>
            <a:ext cx="25740363" cy="9178389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4387" y="24253969"/>
            <a:ext cx="21195981" cy="10940359"/>
          </a:xfrm>
        </p:spPr>
        <p:txBody>
          <a:bodyPr/>
          <a:lstStyle>
            <a:lvl1pPr marL="0" indent="0" algn="ctr">
              <a:buNone/>
              <a:defRPr/>
            </a:lvl1pPr>
            <a:lvl2pPr marL="1894188" indent="0" algn="ctr">
              <a:buNone/>
              <a:defRPr/>
            </a:lvl2pPr>
            <a:lvl3pPr marL="3788376" indent="0" algn="ctr">
              <a:buNone/>
              <a:defRPr/>
            </a:lvl3pPr>
            <a:lvl4pPr marL="5682565" indent="0" algn="ctr">
              <a:buNone/>
              <a:defRPr/>
            </a:lvl4pPr>
            <a:lvl5pPr marL="7576757" indent="0" algn="ctr">
              <a:buNone/>
              <a:defRPr/>
            </a:lvl5pPr>
            <a:lvl6pPr marL="9470945" indent="0" algn="ctr">
              <a:buNone/>
              <a:defRPr/>
            </a:lvl6pPr>
            <a:lvl7pPr marL="11365129" indent="0" algn="ctr">
              <a:buNone/>
              <a:defRPr/>
            </a:lvl7pPr>
            <a:lvl8pPr marL="13259321" indent="0" algn="ctr">
              <a:buNone/>
              <a:defRPr/>
            </a:lvl8pPr>
            <a:lvl9pPr marL="15153510" indent="0" algn="ctr">
              <a:buNone/>
              <a:defRPr/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E10C25-3A4E-3745-8AFB-3CAC1475EAF4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090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2A0406-7887-2C4E-8943-417DCFA3A165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65738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2411953" y="8"/>
            <a:ext cx="7271964" cy="42808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91294" y="8"/>
            <a:ext cx="21362880" cy="42808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40C366-60C6-D944-8547-E71480FC3125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9773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A735CB-B5C9-E14D-BAFA-0BCBFFADB601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9963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3790" y="27508217"/>
            <a:ext cx="25735596" cy="8504171"/>
          </a:xfrm>
        </p:spPr>
        <p:txBody>
          <a:bodyPr anchor="t"/>
          <a:lstStyle>
            <a:lvl1pPr algn="l">
              <a:defRPr sz="166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3790" y="18141042"/>
            <a:ext cx="25735596" cy="9367174"/>
          </a:xfrm>
        </p:spPr>
        <p:txBody>
          <a:bodyPr anchor="b"/>
          <a:lstStyle>
            <a:lvl1pPr marL="0" indent="0">
              <a:buNone/>
              <a:defRPr sz="8300"/>
            </a:lvl1pPr>
            <a:lvl2pPr marL="1894188" indent="0">
              <a:buNone/>
              <a:defRPr sz="7500"/>
            </a:lvl2pPr>
            <a:lvl3pPr marL="3788376" indent="0">
              <a:buNone/>
              <a:defRPr sz="6600"/>
            </a:lvl3pPr>
            <a:lvl4pPr marL="5682565" indent="0">
              <a:buNone/>
              <a:defRPr sz="5800"/>
            </a:lvl4pPr>
            <a:lvl5pPr marL="7576757" indent="0">
              <a:buNone/>
              <a:defRPr sz="5800"/>
            </a:lvl5pPr>
            <a:lvl6pPr marL="9470945" indent="0">
              <a:buNone/>
              <a:defRPr sz="5800"/>
            </a:lvl6pPr>
            <a:lvl7pPr marL="11365129" indent="0">
              <a:buNone/>
              <a:defRPr sz="5800"/>
            </a:lvl7pPr>
            <a:lvl8pPr marL="13259321" indent="0">
              <a:buNone/>
              <a:defRPr sz="5800"/>
            </a:lvl8pPr>
            <a:lvl9pPr marL="15153510" indent="0">
              <a:buNone/>
              <a:defRPr sz="5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F0BCD6-E3BD-3E45-9E86-C55E27AA6FBF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4353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91299" y="8818814"/>
            <a:ext cx="14315037" cy="33989714"/>
          </a:xfrm>
        </p:spPr>
        <p:txBody>
          <a:bodyPr/>
          <a:lstStyle>
            <a:lvl1pPr>
              <a:defRPr sz="116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64112" y="8818814"/>
            <a:ext cx="14319807" cy="33989714"/>
          </a:xfrm>
        </p:spPr>
        <p:txBody>
          <a:bodyPr/>
          <a:lstStyle>
            <a:lvl1pPr>
              <a:defRPr sz="116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463BF8-B8B0-434C-B6F3-1219D6B776BB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2950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6388" y="1717021"/>
            <a:ext cx="27251979" cy="7128758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6386" y="9582925"/>
            <a:ext cx="13375644" cy="399138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94188" indent="0">
              <a:buNone/>
              <a:defRPr sz="8300" b="1"/>
            </a:lvl2pPr>
            <a:lvl3pPr marL="3788376" indent="0">
              <a:buNone/>
              <a:defRPr sz="7500" b="1"/>
            </a:lvl3pPr>
            <a:lvl4pPr marL="5682565" indent="0">
              <a:buNone/>
              <a:defRPr sz="6600" b="1"/>
            </a:lvl4pPr>
            <a:lvl5pPr marL="7576757" indent="0">
              <a:buNone/>
              <a:defRPr sz="6600" b="1"/>
            </a:lvl5pPr>
            <a:lvl6pPr marL="9470945" indent="0">
              <a:buNone/>
              <a:defRPr sz="6600" b="1"/>
            </a:lvl6pPr>
            <a:lvl7pPr marL="11365129" indent="0">
              <a:buNone/>
              <a:defRPr sz="6600" b="1"/>
            </a:lvl7pPr>
            <a:lvl8pPr marL="13259321" indent="0">
              <a:buNone/>
              <a:defRPr sz="6600" b="1"/>
            </a:lvl8pPr>
            <a:lvl9pPr marL="15153510" indent="0">
              <a:buNone/>
              <a:defRPr sz="6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6386" y="13574312"/>
            <a:ext cx="13375644" cy="24667491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3186" y="9582925"/>
            <a:ext cx="13385181" cy="399138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94188" indent="0">
              <a:buNone/>
              <a:defRPr sz="8300" b="1"/>
            </a:lvl2pPr>
            <a:lvl3pPr marL="3788376" indent="0">
              <a:buNone/>
              <a:defRPr sz="7500" b="1"/>
            </a:lvl3pPr>
            <a:lvl4pPr marL="5682565" indent="0">
              <a:buNone/>
              <a:defRPr sz="6600" b="1"/>
            </a:lvl4pPr>
            <a:lvl5pPr marL="7576757" indent="0">
              <a:buNone/>
              <a:defRPr sz="6600" b="1"/>
            </a:lvl5pPr>
            <a:lvl6pPr marL="9470945" indent="0">
              <a:buNone/>
              <a:defRPr sz="6600" b="1"/>
            </a:lvl6pPr>
            <a:lvl7pPr marL="11365129" indent="0">
              <a:buNone/>
              <a:defRPr sz="6600" b="1"/>
            </a:lvl7pPr>
            <a:lvl8pPr marL="13259321" indent="0">
              <a:buNone/>
              <a:defRPr sz="6600" b="1"/>
            </a:lvl8pPr>
            <a:lvl9pPr marL="15153510" indent="0">
              <a:buNone/>
              <a:defRPr sz="6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3186" y="13574312"/>
            <a:ext cx="13385181" cy="24667491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19F134-F1A7-F24D-A2C9-440028F5FB0D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09879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AB1885-ABE5-9945-89B8-1D484A2222A6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6711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15CE5E-9FD1-0248-9EE5-7C8FF2A35A38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81412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6386" y="1708034"/>
            <a:ext cx="9961398" cy="7245626"/>
          </a:xfrm>
        </p:spPr>
        <p:txBody>
          <a:bodyPr/>
          <a:lstStyle>
            <a:lvl1pPr algn="l">
              <a:defRPr sz="83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40189" y="1708026"/>
            <a:ext cx="16928175" cy="36533777"/>
          </a:xfrm>
        </p:spPr>
        <p:txBody>
          <a:bodyPr/>
          <a:lstStyle>
            <a:lvl1pPr>
              <a:defRPr sz="13300"/>
            </a:lvl1pPr>
            <a:lvl2pPr>
              <a:defRPr sz="11600"/>
            </a:lvl2pPr>
            <a:lvl3pPr>
              <a:defRPr sz="99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6386" y="8953660"/>
            <a:ext cx="9961398" cy="29288151"/>
          </a:xfrm>
        </p:spPr>
        <p:txBody>
          <a:bodyPr/>
          <a:lstStyle>
            <a:lvl1pPr marL="0" indent="0">
              <a:buNone/>
              <a:defRPr sz="5800"/>
            </a:lvl1pPr>
            <a:lvl2pPr marL="1894188" indent="0">
              <a:buNone/>
              <a:defRPr sz="5000"/>
            </a:lvl2pPr>
            <a:lvl3pPr marL="3788376" indent="0">
              <a:buNone/>
              <a:defRPr sz="4100"/>
            </a:lvl3pPr>
            <a:lvl4pPr marL="5682565" indent="0">
              <a:buNone/>
              <a:defRPr sz="3700"/>
            </a:lvl4pPr>
            <a:lvl5pPr marL="7576757" indent="0">
              <a:buNone/>
              <a:defRPr sz="3700"/>
            </a:lvl5pPr>
            <a:lvl6pPr marL="9470945" indent="0">
              <a:buNone/>
              <a:defRPr sz="3700"/>
            </a:lvl6pPr>
            <a:lvl7pPr marL="11365129" indent="0">
              <a:buNone/>
              <a:defRPr sz="3700"/>
            </a:lvl7pPr>
            <a:lvl8pPr marL="13259321" indent="0">
              <a:buNone/>
              <a:defRPr sz="3700"/>
            </a:lvl8pPr>
            <a:lvl9pPr marL="15153510" indent="0">
              <a:buNone/>
              <a:defRPr sz="37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797269-B21E-E44A-86A9-CD4A2532E159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05379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6786" y="29962383"/>
            <a:ext cx="18167985" cy="3541907"/>
          </a:xfrm>
        </p:spPr>
        <p:txBody>
          <a:bodyPr/>
          <a:lstStyle>
            <a:lvl1pPr algn="l">
              <a:defRPr sz="83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936786" y="3820596"/>
            <a:ext cx="18167985" cy="25692307"/>
          </a:xfrm>
        </p:spPr>
        <p:txBody>
          <a:bodyPr/>
          <a:lstStyle>
            <a:lvl1pPr marL="0" indent="0">
              <a:buNone/>
              <a:defRPr sz="13300"/>
            </a:lvl1pPr>
            <a:lvl2pPr marL="1894188" indent="0">
              <a:buNone/>
              <a:defRPr sz="11600"/>
            </a:lvl2pPr>
            <a:lvl3pPr marL="3788376" indent="0">
              <a:buNone/>
              <a:defRPr sz="9900"/>
            </a:lvl3pPr>
            <a:lvl4pPr marL="5682565" indent="0">
              <a:buNone/>
              <a:defRPr sz="8300"/>
            </a:lvl4pPr>
            <a:lvl5pPr marL="7576757" indent="0">
              <a:buNone/>
              <a:defRPr sz="8300"/>
            </a:lvl5pPr>
            <a:lvl6pPr marL="9470945" indent="0">
              <a:buNone/>
              <a:defRPr sz="8300"/>
            </a:lvl6pPr>
            <a:lvl7pPr marL="11365129" indent="0">
              <a:buNone/>
              <a:defRPr sz="8300"/>
            </a:lvl7pPr>
            <a:lvl8pPr marL="13259321" indent="0">
              <a:buNone/>
              <a:defRPr sz="8300"/>
            </a:lvl8pPr>
            <a:lvl9pPr marL="15153510" indent="0">
              <a:buNone/>
              <a:defRPr sz="8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6786" y="33504281"/>
            <a:ext cx="18167985" cy="5025189"/>
          </a:xfrm>
        </p:spPr>
        <p:txBody>
          <a:bodyPr/>
          <a:lstStyle>
            <a:lvl1pPr marL="0" indent="0">
              <a:buNone/>
              <a:defRPr sz="5800"/>
            </a:lvl1pPr>
            <a:lvl2pPr marL="1894188" indent="0">
              <a:buNone/>
              <a:defRPr sz="5000"/>
            </a:lvl2pPr>
            <a:lvl3pPr marL="3788376" indent="0">
              <a:buNone/>
              <a:defRPr sz="4100"/>
            </a:lvl3pPr>
            <a:lvl4pPr marL="5682565" indent="0">
              <a:buNone/>
              <a:defRPr sz="3700"/>
            </a:lvl4pPr>
            <a:lvl5pPr marL="7576757" indent="0">
              <a:buNone/>
              <a:defRPr sz="3700"/>
            </a:lvl5pPr>
            <a:lvl6pPr marL="9470945" indent="0">
              <a:buNone/>
              <a:defRPr sz="3700"/>
            </a:lvl6pPr>
            <a:lvl7pPr marL="11365129" indent="0">
              <a:buNone/>
              <a:defRPr sz="3700"/>
            </a:lvl7pPr>
            <a:lvl8pPr marL="13259321" indent="0">
              <a:buNone/>
              <a:defRPr sz="3700"/>
            </a:lvl8pPr>
            <a:lvl9pPr marL="15153510" indent="0">
              <a:buNone/>
              <a:defRPr sz="37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A4A021-5F8A-B342-A5C1-841B5B2DAB6E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9729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91294" y="9"/>
            <a:ext cx="23842500" cy="747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0466" tIns="210466" rIns="396065" bIns="21046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1297" y="8818814"/>
            <a:ext cx="29092620" cy="33989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10466" tIns="210466" rIns="396065" bIns="2104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26560545" y="41406146"/>
            <a:ext cx="762960" cy="136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78838" tIns="189419" rIns="378838" bIns="189419" numCol="1" anchor="ctr" anchorCtr="0" compatLnSpc="1">
            <a:prstTxWarp prst="textNoShape">
              <a:avLst/>
            </a:prstTxWarp>
          </a:bodyPr>
          <a:lstStyle>
            <a:lvl1pPr algn="ctr">
              <a:defRPr sz="4100">
                <a:solidFill>
                  <a:schemeClr val="tx1"/>
                </a:solidFill>
                <a:latin typeface="Arial Bold" charset="0"/>
                <a:ea typeface="ＭＳ Ｐゴシック" charset="0"/>
                <a:cs typeface="Arial Bold" charset="0"/>
                <a:sym typeface="Arial Bold" charset="0"/>
              </a:defRPr>
            </a:lvl1pPr>
            <a:lvl2pPr>
              <a:defRPr sz="5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>
              <a:defRPr sz="5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>
              <a:defRPr sz="5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>
              <a:defRPr sz="5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CF7E87B8-CEEA-924C-9488-8EDBE4221889}" type="slidenum">
              <a:rPr lang="en-US">
                <a:solidFill>
                  <a:srgbClr val="333333"/>
                </a:solidFill>
              </a:rPr>
              <a:pPr/>
              <a:t>‹N°›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184157" algn="l" rtl="0" fontAlgn="base">
        <a:spcBef>
          <a:spcPct val="0"/>
        </a:spcBef>
        <a:spcAft>
          <a:spcPct val="0"/>
        </a:spcAft>
        <a:defRPr sz="15700">
          <a:solidFill>
            <a:srgbClr val="FFFFFF"/>
          </a:solidFill>
          <a:latin typeface="+mj-lt"/>
          <a:ea typeface="+mj-ea"/>
          <a:cs typeface="+mj-cs"/>
          <a:sym typeface="Arial" charset="0"/>
        </a:defRPr>
      </a:lvl1pPr>
      <a:lvl2pPr marL="184157" algn="l" rtl="0" fontAlgn="base">
        <a:spcBef>
          <a:spcPct val="0"/>
        </a:spcBef>
        <a:spcAft>
          <a:spcPct val="0"/>
        </a:spcAft>
        <a:defRPr sz="157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184157" algn="l" rtl="0" fontAlgn="base">
        <a:spcBef>
          <a:spcPct val="0"/>
        </a:spcBef>
        <a:spcAft>
          <a:spcPct val="0"/>
        </a:spcAft>
        <a:defRPr sz="157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184157" algn="l" rtl="0" fontAlgn="base">
        <a:spcBef>
          <a:spcPct val="0"/>
        </a:spcBef>
        <a:spcAft>
          <a:spcPct val="0"/>
        </a:spcAft>
        <a:defRPr sz="157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184157" algn="l" rtl="0" fontAlgn="base">
        <a:spcBef>
          <a:spcPct val="0"/>
        </a:spcBef>
        <a:spcAft>
          <a:spcPct val="0"/>
        </a:spcAft>
        <a:defRPr sz="157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2078345" algn="l" rtl="0" fontAlgn="base">
        <a:spcBef>
          <a:spcPct val="0"/>
        </a:spcBef>
        <a:spcAft>
          <a:spcPct val="0"/>
        </a:spcAft>
        <a:defRPr sz="157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3972533" algn="l" rtl="0" fontAlgn="base">
        <a:spcBef>
          <a:spcPct val="0"/>
        </a:spcBef>
        <a:spcAft>
          <a:spcPct val="0"/>
        </a:spcAft>
        <a:defRPr sz="157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5866721" algn="l" rtl="0" fontAlgn="base">
        <a:spcBef>
          <a:spcPct val="0"/>
        </a:spcBef>
        <a:spcAft>
          <a:spcPct val="0"/>
        </a:spcAft>
        <a:defRPr sz="157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7760914" algn="l" rtl="0" fontAlgn="base">
        <a:spcBef>
          <a:spcPct val="0"/>
        </a:spcBef>
        <a:spcAft>
          <a:spcPct val="0"/>
        </a:spcAft>
        <a:defRPr sz="157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1585072" indent="-1420641" algn="l" rtl="0" fontAlgn="base">
        <a:spcBef>
          <a:spcPts val="2900"/>
        </a:spcBef>
        <a:spcAft>
          <a:spcPct val="0"/>
        </a:spcAft>
        <a:buClr>
          <a:srgbClr val="B5DC10"/>
        </a:buClr>
        <a:buSzPct val="100000"/>
        <a:buFont typeface="Arial" charset="0"/>
        <a:buChar char="•"/>
        <a:defRPr sz="116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2821552" indent="-1183870" algn="l" rtl="0" fontAlgn="base">
        <a:spcBef>
          <a:spcPts val="2486"/>
        </a:spcBef>
        <a:spcAft>
          <a:spcPct val="0"/>
        </a:spcAft>
        <a:buClr>
          <a:srgbClr val="FF1300"/>
        </a:buClr>
        <a:buSzPct val="100000"/>
        <a:buFont typeface="Arial" charset="0"/>
        <a:buChar char="•"/>
        <a:defRPr sz="10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4478969" indent="-947094" algn="l" rtl="0" fontAlgn="base">
        <a:spcBef>
          <a:spcPts val="2072"/>
        </a:spcBef>
        <a:spcAft>
          <a:spcPct val="0"/>
        </a:spcAft>
        <a:buClr>
          <a:srgbClr val="00A0C6"/>
        </a:buClr>
        <a:buSzPct val="100000"/>
        <a:buFont typeface="Arial" charset="0"/>
        <a:buChar char="•"/>
        <a:defRPr sz="83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6373157" indent="-947094" algn="l" rtl="0" fontAlgn="base">
        <a:spcBef>
          <a:spcPts val="2072"/>
        </a:spcBef>
        <a:spcAft>
          <a:spcPct val="0"/>
        </a:spcAft>
        <a:buClr>
          <a:srgbClr val="FFC211"/>
        </a:buClr>
        <a:buSzPct val="100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8267345" indent="-947094" algn="l" rtl="0" fontAlgn="base">
        <a:spcBef>
          <a:spcPts val="2072"/>
        </a:spcBef>
        <a:spcAft>
          <a:spcPct val="0"/>
        </a:spcAft>
        <a:buClr>
          <a:srgbClr val="333333"/>
        </a:buClr>
        <a:buSzPct val="100000"/>
        <a:buFont typeface="Verdana" charset="0"/>
        <a:buChar char="¬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10161534" indent="-947094" algn="l" rtl="0" fontAlgn="base">
        <a:spcBef>
          <a:spcPts val="2072"/>
        </a:spcBef>
        <a:spcAft>
          <a:spcPct val="0"/>
        </a:spcAft>
        <a:buClr>
          <a:srgbClr val="333333"/>
        </a:buClr>
        <a:buSzPct val="100000"/>
        <a:buFont typeface="Verdana" charset="0"/>
        <a:buChar char="¬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12055726" indent="-947094" algn="l" rtl="0" fontAlgn="base">
        <a:spcBef>
          <a:spcPts val="2072"/>
        </a:spcBef>
        <a:spcAft>
          <a:spcPct val="0"/>
        </a:spcAft>
        <a:buClr>
          <a:srgbClr val="333333"/>
        </a:buClr>
        <a:buSzPct val="100000"/>
        <a:buFont typeface="Verdana" charset="0"/>
        <a:buChar char="¬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13949910" indent="-947094" algn="l" rtl="0" fontAlgn="base">
        <a:spcBef>
          <a:spcPts val="2072"/>
        </a:spcBef>
        <a:spcAft>
          <a:spcPct val="0"/>
        </a:spcAft>
        <a:buClr>
          <a:srgbClr val="333333"/>
        </a:buClr>
        <a:buSzPct val="100000"/>
        <a:buFont typeface="Verdana" charset="0"/>
        <a:buChar char="¬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15844102" indent="-947094" algn="l" rtl="0" fontAlgn="base">
        <a:spcBef>
          <a:spcPts val="2072"/>
        </a:spcBef>
        <a:spcAft>
          <a:spcPct val="0"/>
        </a:spcAft>
        <a:buClr>
          <a:srgbClr val="333333"/>
        </a:buClr>
        <a:buSzPct val="100000"/>
        <a:buFont typeface="Verdana" charset="0"/>
        <a:buChar char="¬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fr-FR"/>
      </a:defPPr>
      <a:lvl1pPr marL="0" algn="l" defTabSz="1894188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894188" algn="l" defTabSz="1894188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788376" algn="l" defTabSz="1894188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682565" algn="l" defTabSz="1894188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576757" algn="l" defTabSz="1894188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70945" algn="l" defTabSz="1894188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5129" algn="l" defTabSz="1894188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259321" algn="l" defTabSz="1894188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153510" algn="l" defTabSz="1894188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562923" y="-2229415"/>
            <a:ext cx="21530392" cy="8800029"/>
          </a:xfrm>
          <a:ln/>
        </p:spPr>
        <p:txBody>
          <a:bodyPr rIns="336656"/>
          <a:lstStyle/>
          <a:p>
            <a:r>
              <a:rPr lang="fr-FR" sz="14000" dirty="0" smtClean="0"/>
              <a:t>L’oxydation des poudres: un défi pour l’avenir</a:t>
            </a:r>
            <a:endParaRPr lang="fr-FR" sz="14000" dirty="0"/>
          </a:p>
        </p:txBody>
      </p:sp>
      <p:pic>
        <p:nvPicPr>
          <p:cNvPr id="5" name="Image 4" descr="plan-marshall 2vert co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829276" cy="31969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0" y="7794750"/>
            <a:ext cx="30279975" cy="33771752"/>
          </a:xfrm>
          <a:prstGeom prst="rect">
            <a:avLst/>
          </a:prstGeom>
          <a:solidFill>
            <a:srgbClr val="FFFFFF">
              <a:alpha val="50196"/>
            </a:srgbClr>
          </a:solidFill>
          <a:ln w="127000" cap="flat" cmpd="sng" algn="ctr">
            <a:solidFill>
              <a:srgbClr val="32D03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98660" tIns="199330" rIns="398660" bIns="199330" numCol="1" rtlCol="0" anchor="ctr" anchorCtr="0" compatLnSpc="1">
            <a:prstTxWarp prst="textNoShape">
              <a:avLst/>
            </a:prstTxWarp>
          </a:bodyPr>
          <a:lstStyle/>
          <a:p>
            <a:pPr defTabSz="3986601"/>
            <a:endParaRPr lang="fr-FR" dirty="0" smtClean="0">
              <a:solidFill>
                <a:schemeClr val="accent5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-1" y="7938766"/>
            <a:ext cx="27093316" cy="10153128"/>
          </a:xfrm>
          <a:prstGeom prst="rect">
            <a:avLst/>
          </a:prstGeom>
          <a:ln w="127000">
            <a:solidFill>
              <a:srgbClr val="32D03A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BE" sz="9600" dirty="0" smtClean="0">
              <a:latin typeface="Calibri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9666958"/>
            <a:ext cx="27093315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000" dirty="0" smtClean="0">
                <a:latin typeface="Calibri" pitchFamily="34" charset="0"/>
              </a:rPr>
              <a:t>Processus naturel et irréversible qui intervient lors du Vieillissement du produit</a:t>
            </a:r>
          </a:p>
          <a:p>
            <a:r>
              <a:rPr lang="fr-BE" sz="6000" dirty="0" smtClean="0">
                <a:latin typeface="Calibri" pitchFamily="34" charset="0"/>
              </a:rPr>
              <a:t> Ensemble de réactions chimiques (oxydation lipidique et protéique, réaction de Maillard, …) </a:t>
            </a:r>
            <a:r>
              <a:rPr lang="fr-BE" sz="6000" dirty="0" smtClean="0">
                <a:latin typeface="Calibri" pitchFamily="34" charset="0"/>
                <a:sym typeface="Wingdings" pitchFamily="2" charset="2"/>
              </a:rPr>
              <a:t> complexité de l’étude</a:t>
            </a:r>
          </a:p>
          <a:p>
            <a:endParaRPr lang="fr-BE" sz="6000" dirty="0" smtClean="0">
              <a:latin typeface="Calibri" pitchFamily="34" charset="0"/>
            </a:endParaRPr>
          </a:p>
          <a:p>
            <a:r>
              <a:rPr lang="fr-BE" sz="6000" dirty="0" smtClean="0">
                <a:latin typeface="Calibri" pitchFamily="34" charset="0"/>
              </a:rPr>
              <a:t>Conséquences multiples :</a:t>
            </a:r>
          </a:p>
          <a:p>
            <a:pPr>
              <a:buFont typeface="Wingdings"/>
              <a:buChar char="à"/>
            </a:pPr>
            <a:r>
              <a:rPr lang="fr-BE" sz="6000" dirty="0" smtClean="0">
                <a:latin typeface="Calibri" pitchFamily="34" charset="0"/>
              </a:rPr>
              <a:t> dégradation des propriétés organoleptiques</a:t>
            </a:r>
          </a:p>
          <a:p>
            <a:r>
              <a:rPr lang="fr-BE" sz="6000" dirty="0" smtClean="0">
                <a:latin typeface="Calibri" pitchFamily="34" charset="0"/>
                <a:sym typeface="Wingdings" pitchFamily="2" charset="2"/>
              </a:rPr>
              <a:t></a:t>
            </a:r>
            <a:r>
              <a:rPr lang="fr-BE" sz="6000" dirty="0" smtClean="0">
                <a:latin typeface="Calibri" pitchFamily="34" charset="0"/>
              </a:rPr>
              <a:t> pertes nutritionnelles et </a:t>
            </a:r>
            <a:r>
              <a:rPr lang="fr-BE" sz="6000" dirty="0" err="1" smtClean="0">
                <a:latin typeface="Calibri" pitchFamily="34" charset="0"/>
              </a:rPr>
              <a:t>technofonctionnelles</a:t>
            </a:r>
            <a:endParaRPr lang="fr-BE" sz="6000" dirty="0" smtClean="0">
              <a:latin typeface="Calibri" pitchFamily="34" charset="0"/>
            </a:endParaRPr>
          </a:p>
          <a:p>
            <a:pPr>
              <a:buFont typeface="Wingdings"/>
              <a:buChar char="à"/>
            </a:pPr>
            <a:r>
              <a:rPr lang="fr-BE" sz="6000" dirty="0" smtClean="0">
                <a:latin typeface="Calibri" pitchFamily="34" charset="0"/>
              </a:rPr>
              <a:t>un des facteurs limitant la conservation </a:t>
            </a:r>
          </a:p>
          <a:p>
            <a:pPr>
              <a:buFont typeface="Wingdings"/>
              <a:buChar char="à"/>
            </a:pPr>
            <a:r>
              <a:rPr lang="fr-BE" sz="6000" dirty="0" smtClean="0">
                <a:latin typeface="Calibri" pitchFamily="34" charset="0"/>
              </a:rPr>
              <a:t>…</a:t>
            </a:r>
          </a:p>
          <a:p>
            <a:endParaRPr lang="fr-BE" sz="7200" dirty="0" smtClean="0">
              <a:latin typeface="Calibri" pitchFamily="34" charset="0"/>
            </a:endParaRPr>
          </a:p>
          <a:p>
            <a:endParaRPr lang="fr-BE" sz="7200" dirty="0" smtClean="0">
              <a:latin typeface="Calibri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0" y="25868758"/>
            <a:ext cx="22710140" cy="9793088"/>
            <a:chOff x="-46612" y="4738686"/>
            <a:chExt cx="5143536" cy="100013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-46612" y="4738686"/>
              <a:ext cx="5143536" cy="1000132"/>
            </a:xfrm>
            <a:prstGeom prst="rect">
              <a:avLst/>
            </a:prstGeom>
            <a:ln w="127000">
              <a:solidFill>
                <a:srgbClr val="32D03A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986601"/>
              <a:endParaRPr lang="fr-BE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-46612" y="4747757"/>
              <a:ext cx="2799093" cy="147052"/>
            </a:xfrm>
            <a:prstGeom prst="rect">
              <a:avLst/>
            </a:prstGeom>
            <a:solidFill>
              <a:srgbClr val="CCFFCC"/>
            </a:solidFill>
            <a:ln w="127000">
              <a:solidFill>
                <a:srgbClr val="32D03A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BE" sz="8000" dirty="0" smtClean="0">
                  <a:solidFill>
                    <a:schemeClr val="accent1"/>
                  </a:solidFill>
                  <a:latin typeface="Calibri" pitchFamily="34" charset="0"/>
                </a:rPr>
                <a:t>Partenaires visés </a:t>
              </a:r>
              <a:endParaRPr lang="fr-BE" sz="8000" dirty="0">
                <a:solidFill>
                  <a:schemeClr val="accent1"/>
                </a:solidFill>
                <a:latin typeface="Calibri" pitchFamily="34" charset="0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7569836" y="35510881"/>
            <a:ext cx="22710140" cy="6003942"/>
            <a:chOff x="760669" y="7665663"/>
            <a:chExt cx="5143536" cy="2175362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60669" y="7720361"/>
              <a:ext cx="5143536" cy="2120664"/>
            </a:xfrm>
            <a:prstGeom prst="rect">
              <a:avLst/>
            </a:prstGeom>
            <a:ln w="127000">
              <a:solidFill>
                <a:srgbClr val="32D03A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986601"/>
              <a:endParaRPr lang="fr-BE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232216" y="7665663"/>
              <a:ext cx="3671989" cy="413395"/>
            </a:xfrm>
            <a:prstGeom prst="rect">
              <a:avLst/>
            </a:prstGeom>
            <a:solidFill>
              <a:srgbClr val="CCFFCC"/>
            </a:solidFill>
            <a:ln w="127000">
              <a:solidFill>
                <a:srgbClr val="32D03A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BE" sz="8000" dirty="0" smtClean="0">
                  <a:solidFill>
                    <a:srgbClr val="FFC000"/>
                  </a:solidFill>
                  <a:latin typeface="Calibri" pitchFamily="34" charset="0"/>
                </a:rPr>
                <a:t>Contact</a:t>
              </a:r>
              <a:endParaRPr lang="fr-BE" sz="8000" dirty="0">
                <a:solidFill>
                  <a:srgbClr val="FFC000"/>
                </a:solidFill>
                <a:latin typeface="Calibri" pitchFamily="34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795395" y="8433341"/>
              <a:ext cx="4223987" cy="1237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BE" sz="5400" dirty="0" smtClean="0">
                  <a:latin typeface="Calibri" pitchFamily="34" charset="0"/>
                </a:rPr>
                <a:t>Professeur C. </a:t>
              </a:r>
              <a:r>
                <a:rPr lang="fr-BE" sz="5400" dirty="0" err="1" smtClean="0">
                  <a:latin typeface="Calibri" pitchFamily="34" charset="0"/>
                </a:rPr>
                <a:t>Belcker</a:t>
              </a:r>
              <a:endParaRPr lang="fr-BE" sz="5400" dirty="0" smtClean="0">
                <a:latin typeface="Calibri" pitchFamily="34" charset="0"/>
              </a:endParaRPr>
            </a:p>
            <a:p>
              <a:r>
                <a:rPr lang="fr-BE" sz="5400" dirty="0" smtClean="0">
                  <a:latin typeface="Calibri" pitchFamily="34" charset="0"/>
                </a:rPr>
                <a:t>Science des Aliments et Formulation</a:t>
              </a:r>
            </a:p>
            <a:p>
              <a:r>
                <a:rPr lang="fr-BE" sz="5400" dirty="0" smtClean="0">
                  <a:latin typeface="Calibri" pitchFamily="34" charset="0"/>
                </a:rPr>
                <a:t>081/62 23 08</a:t>
              </a:r>
            </a:p>
            <a:p>
              <a:r>
                <a:rPr lang="fr-BE" sz="5400" dirty="0" smtClean="0">
                  <a:latin typeface="Calibri" pitchFamily="34" charset="0"/>
                </a:rPr>
                <a:t>Christophe.blecker@ulg.ac.be</a:t>
              </a:r>
            </a:p>
          </p:txBody>
        </p:sp>
      </p:grpSp>
      <p:pic>
        <p:nvPicPr>
          <p:cNvPr id="20" name="Image 19" descr="UL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1350479"/>
            <a:ext cx="2043101" cy="1458046"/>
          </a:xfrm>
          <a:prstGeom prst="rect">
            <a:avLst/>
          </a:prstGeom>
        </p:spPr>
      </p:pic>
      <p:pic>
        <p:nvPicPr>
          <p:cNvPr id="21" name="Image 20" descr="GxAB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0635" y="41484417"/>
            <a:ext cx="4092521" cy="1324108"/>
          </a:xfrm>
          <a:prstGeom prst="rect">
            <a:avLst/>
          </a:prstGeom>
        </p:spPr>
      </p:pic>
      <p:pic>
        <p:nvPicPr>
          <p:cNvPr id="22" name="Image 21" descr="SAF - mélani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78996" y="41566502"/>
            <a:ext cx="1471340" cy="1242023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0" y="7938766"/>
            <a:ext cx="12358773" cy="1323439"/>
          </a:xfrm>
          <a:prstGeom prst="rect">
            <a:avLst/>
          </a:prstGeom>
          <a:solidFill>
            <a:srgbClr val="CCFFCC"/>
          </a:solidFill>
          <a:ln w="127000">
            <a:solidFill>
              <a:srgbClr val="32D03A"/>
            </a:solidFill>
          </a:ln>
        </p:spPr>
        <p:txBody>
          <a:bodyPr wrap="square" rtlCol="0">
            <a:spAutoFit/>
          </a:bodyPr>
          <a:lstStyle/>
          <a:p>
            <a:r>
              <a:rPr lang="fr-BE" sz="8000" dirty="0" smtClean="0">
                <a:solidFill>
                  <a:schemeClr val="accent1"/>
                </a:solidFill>
                <a:latin typeface="Calibri" pitchFamily="34" charset="0"/>
              </a:rPr>
              <a:t>Problématique</a:t>
            </a:r>
            <a:endParaRPr lang="fr-BE" sz="8000" dirty="0">
              <a:solidFill>
                <a:schemeClr val="accent1"/>
              </a:solidFill>
              <a:latin typeface="Calibri" pitchFamily="34" charset="0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7552050" y="18091894"/>
            <a:ext cx="22727925" cy="7776864"/>
            <a:chOff x="22700827" y="16435710"/>
            <a:chExt cx="22727925" cy="8496944"/>
          </a:xfrm>
        </p:grpSpPr>
        <p:sp>
          <p:nvSpPr>
            <p:cNvPr id="8" name="Rectangle 7"/>
            <p:cNvSpPr/>
            <p:nvPr/>
          </p:nvSpPr>
          <p:spPr bwMode="auto">
            <a:xfrm>
              <a:off x="22700827" y="16435710"/>
              <a:ext cx="22710140" cy="8496944"/>
            </a:xfrm>
            <a:prstGeom prst="rect">
              <a:avLst/>
            </a:prstGeom>
            <a:ln w="127000">
              <a:solidFill>
                <a:srgbClr val="32D03A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986601"/>
              <a:endParaRPr lang="fr-BE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3069979" y="16507718"/>
              <a:ext cx="12358773" cy="1334750"/>
            </a:xfrm>
            <a:prstGeom prst="rect">
              <a:avLst/>
            </a:prstGeom>
            <a:solidFill>
              <a:srgbClr val="CCFFCC"/>
            </a:solidFill>
            <a:ln w="127000">
              <a:solidFill>
                <a:srgbClr val="32D03A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BE" sz="8000" dirty="0" smtClean="0">
                  <a:solidFill>
                    <a:schemeClr val="accent1"/>
                  </a:solidFill>
                  <a:latin typeface="Calibri" pitchFamily="34" charset="0"/>
                </a:rPr>
                <a:t>Objectifs</a:t>
              </a:r>
              <a:endParaRPr lang="fr-BE" sz="8000" dirty="0">
                <a:solidFill>
                  <a:schemeClr val="accent1"/>
                </a:solidFill>
                <a:latin typeface="Calibri" pitchFamily="34" charset="0"/>
              </a:endParaRPr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7867179" y="19604063"/>
            <a:ext cx="2117035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000" dirty="0" smtClean="0">
                <a:latin typeface="Calibri" pitchFamily="34" charset="0"/>
              </a:rPr>
              <a:t>Projet en plusieurs étapes:</a:t>
            </a:r>
          </a:p>
          <a:p>
            <a:r>
              <a:rPr lang="fr-BE" sz="6000" dirty="0" smtClean="0">
                <a:latin typeface="Calibri" pitchFamily="34" charset="0"/>
              </a:rPr>
              <a:t>- Caractérisation de l’oxydation</a:t>
            </a:r>
          </a:p>
          <a:p>
            <a:pPr>
              <a:buFontTx/>
              <a:buChar char="-"/>
            </a:pPr>
            <a:r>
              <a:rPr lang="fr-BE" sz="6000" dirty="0" smtClean="0">
                <a:latin typeface="Calibri" pitchFamily="34" charset="0"/>
              </a:rPr>
              <a:t>Étude de la tendance à la  propension</a:t>
            </a:r>
          </a:p>
          <a:p>
            <a:pPr>
              <a:buFontTx/>
              <a:buChar char="-"/>
            </a:pPr>
            <a:r>
              <a:rPr lang="fr-BE" sz="6000" dirty="0" smtClean="0">
                <a:latin typeface="Calibri" pitchFamily="34" charset="0"/>
              </a:rPr>
              <a:t>Mise au point d’un modèle de prévision</a:t>
            </a:r>
          </a:p>
          <a:p>
            <a:pPr>
              <a:buFontTx/>
              <a:buChar char="-"/>
            </a:pPr>
            <a:r>
              <a:rPr lang="fr-BE" sz="6000" dirty="0" smtClean="0">
                <a:latin typeface="Calibri" pitchFamily="34" charset="0"/>
              </a:rPr>
              <a:t>Développement de solutions (reformulation,  état physique, ajout additif, adaptation de l’emballage,…)</a:t>
            </a:r>
          </a:p>
          <a:p>
            <a:pPr>
              <a:buFontTx/>
              <a:buChar char="-"/>
            </a:pPr>
            <a:endParaRPr lang="fr-BE" sz="7200" dirty="0" smtClean="0">
              <a:latin typeface="Calibri" pitchFamily="34" charset="0"/>
            </a:endParaRPr>
          </a:p>
          <a:p>
            <a:pPr algn="ctr"/>
            <a:endParaRPr lang="fr-BE" sz="7200" dirty="0" smtClean="0">
              <a:latin typeface="Calibri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-1" y="28245022"/>
            <a:ext cx="22484804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BE" sz="7200" dirty="0" smtClean="0">
                <a:latin typeface="Calibri" pitchFamily="34" charset="0"/>
              </a:rPr>
              <a:t> </a:t>
            </a:r>
            <a:r>
              <a:rPr lang="fr-BE" sz="7200" dirty="0">
                <a:latin typeface="Calibri" pitchFamily="34" charset="0"/>
              </a:rPr>
              <a:t>P</a:t>
            </a:r>
            <a:r>
              <a:rPr lang="fr-BE" sz="7200" dirty="0" smtClean="0">
                <a:latin typeface="Calibri" pitchFamily="34" charset="0"/>
              </a:rPr>
              <a:t>roducteurs et consommateurs de poudres (lait, jaune d’œuf, ferment, microorganismes, …)</a:t>
            </a:r>
          </a:p>
          <a:p>
            <a:pPr>
              <a:buFontTx/>
              <a:buChar char="-"/>
            </a:pPr>
            <a:r>
              <a:rPr lang="fr-BE" sz="7200" dirty="0" smtClean="0">
                <a:latin typeface="Calibri" pitchFamily="34" charset="0"/>
              </a:rPr>
              <a:t>   Producteurs de produits encapsulés (</a:t>
            </a:r>
            <a:r>
              <a:rPr lang="el-GR" sz="7200" dirty="0" smtClean="0">
                <a:latin typeface="Calibri"/>
              </a:rPr>
              <a:t>ω</a:t>
            </a:r>
            <a:r>
              <a:rPr lang="fr-BE" sz="7200" dirty="0" smtClean="0">
                <a:latin typeface="Calibri"/>
              </a:rPr>
              <a:t>3, arôme,…)</a:t>
            </a:r>
            <a:endParaRPr lang="fr-BE" sz="7200" dirty="0" smtClean="0">
              <a:latin typeface="Calibri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733" y="31890260"/>
            <a:ext cx="12358773" cy="1323439"/>
          </a:xfrm>
          <a:prstGeom prst="rect">
            <a:avLst/>
          </a:prstGeom>
          <a:solidFill>
            <a:srgbClr val="CCFFCC"/>
          </a:solidFill>
          <a:ln w="127000">
            <a:solidFill>
              <a:srgbClr val="32D03A"/>
            </a:solidFill>
          </a:ln>
        </p:spPr>
        <p:txBody>
          <a:bodyPr wrap="square" rtlCol="0">
            <a:spAutoFit/>
          </a:bodyPr>
          <a:lstStyle/>
          <a:p>
            <a:r>
              <a:rPr lang="fr-BE" sz="8000" dirty="0" smtClean="0">
                <a:solidFill>
                  <a:schemeClr val="accent1"/>
                </a:solidFill>
                <a:latin typeface="Calibri" pitchFamily="34" charset="0"/>
              </a:rPr>
              <a:t>Compétences recherchées </a:t>
            </a:r>
            <a:endParaRPr lang="fr-BE" sz="80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0" y="33359903"/>
            <a:ext cx="2248480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BE" sz="7200" dirty="0" smtClean="0">
                <a:latin typeface="Calibri" pitchFamily="34" charset="0"/>
              </a:rPr>
              <a:t>  Compétence en chimie analytique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Wagralim copie">
  <a:themeElements>
    <a:clrScheme name="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00B8FF"/>
      </a:accent1>
      <a:accent2>
        <a:srgbClr val="333399"/>
      </a:accent2>
      <a:accent3>
        <a:srgbClr val="FFFFFF"/>
      </a:accent3>
      <a:accent4>
        <a:srgbClr val="2A2A2A"/>
      </a:accent4>
      <a:accent5>
        <a:srgbClr val="AAD8F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queWagralim copie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333333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333333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masqueWagralim cop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3595</TotalTime>
  <Words>152</Words>
  <Application>Microsoft Office PowerPoint</Application>
  <PresentationFormat>Personnalisé</PresentationFormat>
  <Paragraphs>27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masqueWagralim copie</vt:lpstr>
      <vt:lpstr>L’oxydation des poudres: un défi pour l’avenir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Valorisation Bio-R</dc:creator>
  <cp:lastModifiedBy>TIAApcmonaux</cp:lastModifiedBy>
  <cp:revision>196</cp:revision>
  <dcterms:created xsi:type="dcterms:W3CDTF">2011-09-21T09:05:19Z</dcterms:created>
  <dcterms:modified xsi:type="dcterms:W3CDTF">2014-01-23T14:42:21Z</dcterms:modified>
</cp:coreProperties>
</file>