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792" y="-13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36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364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351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024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059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112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327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545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762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11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5F1B-1F22-4ECB-8D5C-9B0D56DDBCC5}" type="datetimeFigureOut">
              <a:rPr lang="fr-BE" smtClean="0"/>
              <a:t>1/05/2014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DB26-C99B-4DA9-BE21-2E8F3146F0E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3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7" y="-1"/>
            <a:ext cx="29901059" cy="428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</dc:creator>
  <cp:lastModifiedBy>jonathan</cp:lastModifiedBy>
  <cp:revision>2</cp:revision>
  <dcterms:created xsi:type="dcterms:W3CDTF">2014-04-28T10:09:36Z</dcterms:created>
  <dcterms:modified xsi:type="dcterms:W3CDTF">2014-05-01T16:21:28Z</dcterms:modified>
</cp:coreProperties>
</file>