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7099300" cy="10234613"/>
  <p:defaultTextStyle>
    <a:defPPr>
      <a:defRPr lang="fr-FR"/>
    </a:defPPr>
    <a:lvl1pPr marL="0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7315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4631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1950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49266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36581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3900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1216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698531" algn="l" defTabSz="4174631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cornis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E49C"/>
    <a:srgbClr val="FFCC00"/>
    <a:srgbClr val="E4EAB0"/>
    <a:srgbClr val="F8F836"/>
    <a:srgbClr val="C822B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9" autoAdjust="0"/>
  </p:normalViewPr>
  <p:slideViewPr>
    <p:cSldViewPr>
      <p:cViewPr>
        <p:scale>
          <a:sx n="25" d="100"/>
          <a:sy n="25" d="100"/>
        </p:scale>
        <p:origin x="-792" y="-13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85EDB-14F8-4888-87B6-85C55BF749BD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29506FDA-80D1-4339-98AD-38E5668ED641}">
      <dgm:prSet phldrT="[Texte]" custT="1"/>
      <dgm:spPr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r>
            <a:rPr lang="en-US" sz="4400" noProof="0" dirty="0" smtClean="0">
              <a:latin typeface="Maiandra GD" pitchFamily="34" charset="0"/>
            </a:rPr>
            <a:t>Determine the genetic diversity and establish a core collection</a:t>
          </a:r>
          <a:endParaRPr lang="en-US" sz="4400" noProof="0" dirty="0">
            <a:latin typeface="Maiandra GD" pitchFamily="34" charset="0"/>
          </a:endParaRPr>
        </a:p>
      </dgm:t>
    </dgm:pt>
    <dgm:pt modelId="{F3F25D8E-C6EC-46B8-911E-8ABDDD13F64D}" type="parTrans" cxnId="{8010BDD5-5EB9-4243-A497-5443C1590DEC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E342C526-DE87-4B96-BE4C-603D06D2C5F8}" type="sibTrans" cxnId="{8010BDD5-5EB9-4243-A497-5443C1590DEC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3DF99BCC-5194-4B1C-B2EE-F8029E8E5139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Sampling around 750 genotypes in 10 Belgian and 12 U.S. populations throughout the areas</a:t>
          </a:r>
          <a:endParaRPr lang="en-US" noProof="0" dirty="0">
            <a:latin typeface="Maiandra GD" pitchFamily="34" charset="0"/>
          </a:endParaRPr>
        </a:p>
      </dgm:t>
    </dgm:pt>
    <dgm:pt modelId="{AE340768-1D69-4D6E-9BE1-1B67713627E7}" type="parTrans" cxnId="{E6E355A1-E948-4612-9B17-735C89BFCB02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FBEF6B00-C802-4FDA-BF87-03DB0C9ADB58}" type="sibTrans" cxnId="{E6E355A1-E948-4612-9B17-735C89BFCB02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8B100731-A586-4C49-8781-D1311E002C81}">
      <dgm:prSet phldrT="[Texte]"/>
      <dgm:spPr/>
      <dgm:t>
        <a:bodyPr/>
        <a:lstStyle/>
        <a:p>
          <a:r>
            <a:rPr lang="en-US" noProof="0" smtClean="0">
              <a:latin typeface="Maiandra GD" pitchFamily="34" charset="0"/>
            </a:rPr>
            <a:t>Genotyping with neutral markers</a:t>
          </a:r>
          <a:endParaRPr lang="en-US" noProof="0" dirty="0">
            <a:latin typeface="Maiandra GD" pitchFamily="34" charset="0"/>
          </a:endParaRPr>
        </a:p>
      </dgm:t>
    </dgm:pt>
    <dgm:pt modelId="{401CC223-3D0E-455B-B591-469CCB0EFE90}" type="parTrans" cxnId="{5FAE3D17-123D-4B8C-8A25-845694AD3748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CE135E98-571B-4C71-8BF4-EACA3EA0BCEB}" type="sibTrans" cxnId="{5FAE3D17-123D-4B8C-8A25-845694AD3748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9696C99A-1CDA-4617-938F-8B928C787E04}">
      <dgm:prSet phldrT="[Texte]" custT="1"/>
      <dgm:spPr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r>
            <a:rPr lang="en-US" sz="4400" noProof="0" dirty="0" smtClean="0">
              <a:latin typeface="Maiandra GD" pitchFamily="34" charset="0"/>
            </a:rPr>
            <a:t>Establish a reference population</a:t>
          </a:r>
          <a:endParaRPr lang="en-US" sz="4400" noProof="0" dirty="0">
            <a:latin typeface="Maiandra GD" pitchFamily="34" charset="0"/>
          </a:endParaRPr>
        </a:p>
      </dgm:t>
    </dgm:pt>
    <dgm:pt modelId="{8C905DF5-00F6-46C5-A974-DB2762F2F011}" type="parTrans" cxnId="{ABF12D72-3A48-46D9-BAF3-43C510A752C3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F4FC850C-BD40-44AB-ACCF-068A5B8A8A52}" type="sibTrans" cxnId="{ABF12D72-3A48-46D9-BAF3-43C510A752C3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BB2F3272-0744-481D-A97A-420567575081}">
      <dgm:prSet phldrT="[Texte]"/>
      <dgm:spPr/>
      <dgm:t>
        <a:bodyPr/>
        <a:lstStyle/>
        <a:p>
          <a:r>
            <a:rPr lang="en-US" noProof="0" dirty="0" err="1" smtClean="0">
              <a:latin typeface="Maiandra GD" pitchFamily="34" charset="0"/>
            </a:rPr>
            <a:t>Phenotyping</a:t>
          </a:r>
          <a:r>
            <a:rPr lang="en-US" noProof="0" dirty="0" smtClean="0">
              <a:latin typeface="Maiandra GD" pitchFamily="34" charset="0"/>
            </a:rPr>
            <a:t> the core collection for target traits (straightness of the trunk, branching, rate of growth, spines, resistance…)</a:t>
          </a:r>
          <a:endParaRPr lang="en-US" noProof="0" dirty="0">
            <a:latin typeface="Maiandra GD" pitchFamily="34" charset="0"/>
          </a:endParaRPr>
        </a:p>
      </dgm:t>
    </dgm:pt>
    <dgm:pt modelId="{BDEE8085-83B1-442A-B48D-4DEB754DBB81}" type="parTrans" cxnId="{B87B86FB-B36F-48D8-8268-5317CCFD3BA5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C3BFF10B-1566-405D-9838-D0BC80D0028A}" type="sibTrans" cxnId="{B87B86FB-B36F-48D8-8268-5317CCFD3BA5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C7E0F3B9-ED2D-4986-AE44-BBB5F6B247B0}">
      <dgm:prSet phldrT="[Texte]" custT="1"/>
      <dgm:spPr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sz="4400" noProof="0" dirty="0" smtClean="0">
              <a:latin typeface="Maiandra GD" pitchFamily="34" charset="0"/>
            </a:rPr>
            <a:t>Develop thousands of new SNP markers</a:t>
          </a:r>
          <a:endParaRPr lang="en-US" sz="4400" noProof="0" dirty="0">
            <a:latin typeface="Maiandra GD" pitchFamily="34" charset="0"/>
          </a:endParaRPr>
        </a:p>
      </dgm:t>
    </dgm:pt>
    <dgm:pt modelId="{CD309885-73BA-4C68-B3FD-B03EC6A509AC}" type="parTrans" cxnId="{AAA027E0-21FA-4384-9248-10504C88887A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6EF21F8E-765A-4835-8A24-727DD63E34AA}" type="sibTrans" cxnId="{AAA027E0-21FA-4384-9248-10504C88887A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ACC91B80-2122-47F6-96F0-B0F1ACE2A502}">
      <dgm:prSet phldrT="[Texte]" custT="1"/>
      <dgm:spPr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sz="4400" noProof="0" dirty="0" smtClean="0">
              <a:latin typeface="Maiandra GD" pitchFamily="34" charset="0"/>
            </a:rPr>
            <a:t>Determine the invasiveness of the species in forestry conditions</a:t>
          </a:r>
          <a:endParaRPr lang="en-US" sz="4400" noProof="0" dirty="0">
            <a:latin typeface="Maiandra GD" pitchFamily="34" charset="0"/>
          </a:endParaRPr>
        </a:p>
      </dgm:t>
    </dgm:pt>
    <dgm:pt modelId="{FBFBCB63-6984-4095-9FB6-F5295811FD8C}" type="parTrans" cxnId="{C56EF151-67FD-4A40-B547-AEE2C51F2750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0BF9CF47-E8EC-467A-9740-F17AA1226250}" type="sibTrans" cxnId="{C56EF151-67FD-4A40-B547-AEE2C51F2750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365F45CE-98FF-415B-8B96-39D5B695A24B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Using new generation sequencing technologies to cover most parts of the whole genome</a:t>
          </a:r>
          <a:endParaRPr lang="en-US" noProof="0" dirty="0">
            <a:latin typeface="Maiandra GD" pitchFamily="34" charset="0"/>
          </a:endParaRPr>
        </a:p>
      </dgm:t>
    </dgm:pt>
    <dgm:pt modelId="{86014284-8563-407D-AF07-8FCC109EE4F8}" type="parTrans" cxnId="{FE993D66-3A46-439C-8DA9-7BF5116A6DE0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763FFE46-7512-4873-9AD2-C926F7919C4A}" type="sibTrans" cxnId="{FE993D66-3A46-439C-8DA9-7BF5116A6DE0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9A0C94E4-CA8B-404B-B119-55DFD43A186B}">
      <dgm:prSet phldrT="[Texte]" custT="1"/>
      <dgm:spPr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sz="4400" noProof="0" dirty="0" smtClean="0">
              <a:latin typeface="Maiandra GD" pitchFamily="34" charset="0"/>
            </a:rPr>
            <a:t>Evaluate its phenotypic plasticity</a:t>
          </a:r>
          <a:endParaRPr lang="en-US" sz="4400" noProof="0" dirty="0">
            <a:latin typeface="Maiandra GD" pitchFamily="34" charset="0"/>
          </a:endParaRPr>
        </a:p>
      </dgm:t>
    </dgm:pt>
    <dgm:pt modelId="{F81E308E-DA0E-4F85-9BB0-0F005B208B93}" type="parTrans" cxnId="{3A3187B5-C65D-43D2-882C-9A3C939D4CD8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CEF9C8FE-E79E-4195-98E0-8FE1F07AE4EA}" type="sibTrans" cxnId="{3A3187B5-C65D-43D2-882C-9A3C939D4CD8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F0BF3B2C-DE5C-4B5A-9F37-49F584CB9349}">
      <dgm:prSet phldrT="[Texte]"/>
      <dgm:spPr/>
      <dgm:t>
        <a:bodyPr/>
        <a:lstStyle/>
        <a:p>
          <a:r>
            <a:rPr lang="en-US" noProof="0" smtClean="0">
              <a:latin typeface="Maiandra GD" pitchFamily="34" charset="0"/>
            </a:rPr>
            <a:t>Measuring the dispersal distances of seeds and suckers</a:t>
          </a:r>
          <a:endParaRPr lang="en-US" noProof="0" dirty="0">
            <a:latin typeface="Maiandra GD" pitchFamily="34" charset="0"/>
          </a:endParaRPr>
        </a:p>
      </dgm:t>
    </dgm:pt>
    <dgm:pt modelId="{638D2549-CE2A-4E10-96A3-970B2C720360}" type="parTrans" cxnId="{2589F125-41F4-4336-85EF-F9A9BD377A07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51DF9482-F00F-4006-B63F-0F81341A971E}" type="sibTrans" cxnId="{2589F125-41F4-4336-85EF-F9A9BD377A07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B697631D-7F03-4D49-ADAF-9898447FD1FA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Planting same genotypes in different climatic environments</a:t>
          </a:r>
          <a:endParaRPr lang="en-US" noProof="0" dirty="0">
            <a:latin typeface="Maiandra GD" pitchFamily="34" charset="0"/>
          </a:endParaRPr>
        </a:p>
      </dgm:t>
    </dgm:pt>
    <dgm:pt modelId="{4963DA3B-6105-44F7-A21B-811FFC96F039}" type="parTrans" cxnId="{7186DB15-ADF5-45AD-88EC-056BEB59A6AF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0ECA58ED-256A-442E-BD83-57D544C9AD61}" type="sibTrans" cxnId="{7186DB15-ADF5-45AD-88EC-056BEB59A6AF}">
      <dgm:prSet/>
      <dgm:spPr/>
      <dgm:t>
        <a:bodyPr/>
        <a:lstStyle/>
        <a:p>
          <a:endParaRPr lang="en-US" noProof="0">
            <a:latin typeface="Maiandra GD" pitchFamily="34" charset="0"/>
          </a:endParaRPr>
        </a:p>
      </dgm:t>
    </dgm:pt>
    <dgm:pt modelId="{5D79D8FA-6578-4CD2-997D-AF286DC72E5F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Identifying high-risk environments</a:t>
          </a:r>
          <a:endParaRPr lang="en-US" noProof="0" dirty="0">
            <a:latin typeface="Maiandra GD" pitchFamily="34" charset="0"/>
          </a:endParaRPr>
        </a:p>
      </dgm:t>
    </dgm:pt>
    <dgm:pt modelId="{47202EF7-03E6-4163-9140-2A713B0B75FD}" type="parTrans" cxnId="{6BD9A8CB-0752-44C8-8F5E-BAF6C37AA5EB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F02A9AE9-BC6B-4E75-9B77-C7B47AAA99CC}" type="sibTrans" cxnId="{6BD9A8CB-0752-44C8-8F5E-BAF6C37AA5EB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2473A459-2FC8-4384-97A0-2BA521BAD1E3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Measuring phenotypic variability</a:t>
          </a:r>
          <a:endParaRPr lang="en-US" noProof="0" dirty="0">
            <a:latin typeface="Maiandra GD" pitchFamily="34" charset="0"/>
          </a:endParaRPr>
        </a:p>
      </dgm:t>
    </dgm:pt>
    <dgm:pt modelId="{8553A8E9-1428-4BAB-81C1-310C544ECC03}" type="parTrans" cxnId="{C4858D62-C402-42B8-8CC8-ADFD72AE73C8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AF20008E-E907-4D21-B62E-991C5CBB687B}" type="sibTrans" cxnId="{C4858D62-C402-42B8-8CC8-ADFD72AE73C8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42CF2FEE-804F-4D12-AB68-0159C2FD8763}">
      <dgm:prSet phldrT="[Texte]"/>
      <dgm:spPr/>
      <dgm:t>
        <a:bodyPr/>
        <a:lstStyle/>
        <a:p>
          <a:r>
            <a:rPr lang="en-US" noProof="0" dirty="0" smtClean="0">
              <a:latin typeface="Maiandra GD" pitchFamily="34" charset="0"/>
            </a:rPr>
            <a:t>Selecting genotypes </a:t>
          </a:r>
          <a:r>
            <a:rPr lang="en-US" noProof="0" dirty="0" err="1" smtClean="0">
              <a:latin typeface="Maiandra GD" pitchFamily="34" charset="0"/>
            </a:rPr>
            <a:t>phenotypically</a:t>
          </a:r>
          <a:r>
            <a:rPr lang="en-US" noProof="0" dirty="0" smtClean="0">
              <a:latin typeface="Maiandra GD" pitchFamily="34" charset="0"/>
            </a:rPr>
            <a:t> at the extreme levels of target traits</a:t>
          </a:r>
          <a:endParaRPr lang="en-US" noProof="0" dirty="0">
            <a:latin typeface="Maiandra GD" pitchFamily="34" charset="0"/>
          </a:endParaRPr>
        </a:p>
      </dgm:t>
    </dgm:pt>
    <dgm:pt modelId="{4A0762B8-67F5-4950-9F25-20D348895190}" type="parTrans" cxnId="{9651E103-4DF2-4492-AF25-7A153338880F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5A534F84-D86E-4887-A247-F260E473AE0C}" type="sibTrans" cxnId="{9651E103-4DF2-4492-AF25-7A153338880F}">
      <dgm:prSet/>
      <dgm:spPr/>
      <dgm:t>
        <a:bodyPr/>
        <a:lstStyle/>
        <a:p>
          <a:endParaRPr lang="fr-FR">
            <a:latin typeface="Maiandra GD" pitchFamily="34" charset="0"/>
          </a:endParaRPr>
        </a:p>
      </dgm:t>
    </dgm:pt>
    <dgm:pt modelId="{D99F8E4D-EA8D-4304-9416-510758D17E8F}" type="pres">
      <dgm:prSet presAssocID="{C2585EDB-14F8-4888-87B6-85C55BF749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5B4E40-FCC5-4213-9E08-26DB0F3F9B52}" type="pres">
      <dgm:prSet presAssocID="{29506FDA-80D1-4339-98AD-38E5668ED641}" presName="compNode" presStyleCnt="0"/>
      <dgm:spPr/>
      <dgm:t>
        <a:bodyPr/>
        <a:lstStyle/>
        <a:p>
          <a:endParaRPr lang="fr-FR"/>
        </a:p>
      </dgm:t>
    </dgm:pt>
    <dgm:pt modelId="{655B1655-22E4-4C58-9FCC-A49E324A2835}" type="pres">
      <dgm:prSet presAssocID="{29506FDA-80D1-4339-98AD-38E5668ED641}" presName="aNode" presStyleLbl="bgShp" presStyleIdx="0" presStyleCnt="5"/>
      <dgm:spPr/>
      <dgm:t>
        <a:bodyPr/>
        <a:lstStyle/>
        <a:p>
          <a:endParaRPr lang="fr-FR"/>
        </a:p>
      </dgm:t>
    </dgm:pt>
    <dgm:pt modelId="{A56E1602-0DA4-485E-A433-53ADD906183F}" type="pres">
      <dgm:prSet presAssocID="{29506FDA-80D1-4339-98AD-38E5668ED641}" presName="textNode" presStyleLbl="bgShp" presStyleIdx="0" presStyleCnt="5"/>
      <dgm:spPr/>
      <dgm:t>
        <a:bodyPr/>
        <a:lstStyle/>
        <a:p>
          <a:endParaRPr lang="fr-FR"/>
        </a:p>
      </dgm:t>
    </dgm:pt>
    <dgm:pt modelId="{79D5CA46-011C-4B01-BD46-4B7C9B6486EC}" type="pres">
      <dgm:prSet presAssocID="{29506FDA-80D1-4339-98AD-38E5668ED641}" presName="compChildNode" presStyleCnt="0"/>
      <dgm:spPr/>
      <dgm:t>
        <a:bodyPr/>
        <a:lstStyle/>
        <a:p>
          <a:endParaRPr lang="fr-FR"/>
        </a:p>
      </dgm:t>
    </dgm:pt>
    <dgm:pt modelId="{694A2E9F-0A8A-46A3-8015-C4B94C761A26}" type="pres">
      <dgm:prSet presAssocID="{29506FDA-80D1-4339-98AD-38E5668ED641}" presName="theInnerList" presStyleCnt="0"/>
      <dgm:spPr/>
      <dgm:t>
        <a:bodyPr/>
        <a:lstStyle/>
        <a:p>
          <a:endParaRPr lang="fr-FR"/>
        </a:p>
      </dgm:t>
    </dgm:pt>
    <dgm:pt modelId="{7A53E96F-AD5C-4CD8-A007-8CDFEDEE6B5E}" type="pres">
      <dgm:prSet presAssocID="{3DF99BCC-5194-4B1C-B2EE-F8029E8E5139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DB65F7-38CF-4B15-8B28-4199019CF7F0}" type="pres">
      <dgm:prSet presAssocID="{3DF99BCC-5194-4B1C-B2EE-F8029E8E5139}" presName="aSpace2" presStyleCnt="0"/>
      <dgm:spPr/>
      <dgm:t>
        <a:bodyPr/>
        <a:lstStyle/>
        <a:p>
          <a:endParaRPr lang="fr-FR"/>
        </a:p>
      </dgm:t>
    </dgm:pt>
    <dgm:pt modelId="{206E9A32-BA12-4376-88A7-95837715CD6B}" type="pres">
      <dgm:prSet presAssocID="{8B100731-A586-4C49-8781-D1311E002C81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091D9-0BF8-4639-88A6-731E42A333AB}" type="pres">
      <dgm:prSet presAssocID="{29506FDA-80D1-4339-98AD-38E5668ED641}" presName="aSpace" presStyleCnt="0"/>
      <dgm:spPr/>
      <dgm:t>
        <a:bodyPr/>
        <a:lstStyle/>
        <a:p>
          <a:endParaRPr lang="fr-FR"/>
        </a:p>
      </dgm:t>
    </dgm:pt>
    <dgm:pt modelId="{44FA7B99-5E34-470C-B51D-8914D4E82179}" type="pres">
      <dgm:prSet presAssocID="{9696C99A-1CDA-4617-938F-8B928C787E04}" presName="compNode" presStyleCnt="0"/>
      <dgm:spPr/>
      <dgm:t>
        <a:bodyPr/>
        <a:lstStyle/>
        <a:p>
          <a:endParaRPr lang="fr-FR"/>
        </a:p>
      </dgm:t>
    </dgm:pt>
    <dgm:pt modelId="{A6A265ED-92BE-4793-BD03-62F5DC693BD7}" type="pres">
      <dgm:prSet presAssocID="{9696C99A-1CDA-4617-938F-8B928C787E04}" presName="aNode" presStyleLbl="bgShp" presStyleIdx="1" presStyleCnt="5"/>
      <dgm:spPr/>
      <dgm:t>
        <a:bodyPr/>
        <a:lstStyle/>
        <a:p>
          <a:endParaRPr lang="fr-FR"/>
        </a:p>
      </dgm:t>
    </dgm:pt>
    <dgm:pt modelId="{C9BE4C12-EFF5-4EC8-AFA3-A667576F022D}" type="pres">
      <dgm:prSet presAssocID="{9696C99A-1CDA-4617-938F-8B928C787E04}" presName="textNode" presStyleLbl="bgShp" presStyleIdx="1" presStyleCnt="5"/>
      <dgm:spPr/>
      <dgm:t>
        <a:bodyPr/>
        <a:lstStyle/>
        <a:p>
          <a:endParaRPr lang="fr-FR"/>
        </a:p>
      </dgm:t>
    </dgm:pt>
    <dgm:pt modelId="{D4FB9C75-6D84-4B5B-AB42-CB9CE7BA5770}" type="pres">
      <dgm:prSet presAssocID="{9696C99A-1CDA-4617-938F-8B928C787E04}" presName="compChildNode" presStyleCnt="0"/>
      <dgm:spPr/>
      <dgm:t>
        <a:bodyPr/>
        <a:lstStyle/>
        <a:p>
          <a:endParaRPr lang="fr-FR"/>
        </a:p>
      </dgm:t>
    </dgm:pt>
    <dgm:pt modelId="{42E89446-0430-4A48-B760-08B63E432B26}" type="pres">
      <dgm:prSet presAssocID="{9696C99A-1CDA-4617-938F-8B928C787E04}" presName="theInnerList" presStyleCnt="0"/>
      <dgm:spPr/>
      <dgm:t>
        <a:bodyPr/>
        <a:lstStyle/>
        <a:p>
          <a:endParaRPr lang="fr-FR"/>
        </a:p>
      </dgm:t>
    </dgm:pt>
    <dgm:pt modelId="{2D333E10-4ADD-4A72-9A1D-4A99AB25709A}" type="pres">
      <dgm:prSet presAssocID="{BB2F3272-0744-481D-A97A-42056757508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E4204-1398-4E5E-A10C-204B0610D441}" type="pres">
      <dgm:prSet presAssocID="{BB2F3272-0744-481D-A97A-420567575081}" presName="aSpace2" presStyleCnt="0"/>
      <dgm:spPr/>
      <dgm:t>
        <a:bodyPr/>
        <a:lstStyle/>
        <a:p>
          <a:endParaRPr lang="fr-FR"/>
        </a:p>
      </dgm:t>
    </dgm:pt>
    <dgm:pt modelId="{E4E433FD-072B-4826-A522-50158B652460}" type="pres">
      <dgm:prSet presAssocID="{42CF2FEE-804F-4D12-AB68-0159C2FD876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9DC8A6-FF79-44C5-9580-C19F10A4A24A}" type="pres">
      <dgm:prSet presAssocID="{9696C99A-1CDA-4617-938F-8B928C787E04}" presName="aSpace" presStyleCnt="0"/>
      <dgm:spPr/>
      <dgm:t>
        <a:bodyPr/>
        <a:lstStyle/>
        <a:p>
          <a:endParaRPr lang="fr-FR"/>
        </a:p>
      </dgm:t>
    </dgm:pt>
    <dgm:pt modelId="{70FE1903-5C9E-44BE-9B14-80D6E2713625}" type="pres">
      <dgm:prSet presAssocID="{C7E0F3B9-ED2D-4986-AE44-BBB5F6B247B0}" presName="compNode" presStyleCnt="0"/>
      <dgm:spPr/>
      <dgm:t>
        <a:bodyPr/>
        <a:lstStyle/>
        <a:p>
          <a:endParaRPr lang="fr-FR"/>
        </a:p>
      </dgm:t>
    </dgm:pt>
    <dgm:pt modelId="{9B6B7339-0850-400B-9662-8C550094F08D}" type="pres">
      <dgm:prSet presAssocID="{C7E0F3B9-ED2D-4986-AE44-BBB5F6B247B0}" presName="aNode" presStyleLbl="bgShp" presStyleIdx="2" presStyleCnt="5"/>
      <dgm:spPr/>
      <dgm:t>
        <a:bodyPr/>
        <a:lstStyle/>
        <a:p>
          <a:endParaRPr lang="fr-FR"/>
        </a:p>
      </dgm:t>
    </dgm:pt>
    <dgm:pt modelId="{518D5D7D-8ED1-4CE2-9DE7-70835F32B5EB}" type="pres">
      <dgm:prSet presAssocID="{C7E0F3B9-ED2D-4986-AE44-BBB5F6B247B0}" presName="textNode" presStyleLbl="bgShp" presStyleIdx="2" presStyleCnt="5"/>
      <dgm:spPr/>
      <dgm:t>
        <a:bodyPr/>
        <a:lstStyle/>
        <a:p>
          <a:endParaRPr lang="fr-FR"/>
        </a:p>
      </dgm:t>
    </dgm:pt>
    <dgm:pt modelId="{01BF2F58-E95B-4E5F-BB03-56F62782A6AD}" type="pres">
      <dgm:prSet presAssocID="{C7E0F3B9-ED2D-4986-AE44-BBB5F6B247B0}" presName="compChildNode" presStyleCnt="0"/>
      <dgm:spPr/>
      <dgm:t>
        <a:bodyPr/>
        <a:lstStyle/>
        <a:p>
          <a:endParaRPr lang="fr-FR"/>
        </a:p>
      </dgm:t>
    </dgm:pt>
    <dgm:pt modelId="{C09265D2-5A2D-4F9C-9AEC-BE46642AF177}" type="pres">
      <dgm:prSet presAssocID="{C7E0F3B9-ED2D-4986-AE44-BBB5F6B247B0}" presName="theInnerList" presStyleCnt="0"/>
      <dgm:spPr/>
      <dgm:t>
        <a:bodyPr/>
        <a:lstStyle/>
        <a:p>
          <a:endParaRPr lang="fr-FR"/>
        </a:p>
      </dgm:t>
    </dgm:pt>
    <dgm:pt modelId="{16DA10A3-E4AD-4A73-B5DB-0B172F1FAD3C}" type="pres">
      <dgm:prSet presAssocID="{365F45CE-98FF-415B-8B96-39D5B695A24B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7A88A4-53B8-4A16-8CE9-E5AB5B0414FD}" type="pres">
      <dgm:prSet presAssocID="{C7E0F3B9-ED2D-4986-AE44-BBB5F6B247B0}" presName="aSpace" presStyleCnt="0"/>
      <dgm:spPr/>
      <dgm:t>
        <a:bodyPr/>
        <a:lstStyle/>
        <a:p>
          <a:endParaRPr lang="fr-FR"/>
        </a:p>
      </dgm:t>
    </dgm:pt>
    <dgm:pt modelId="{6A99903D-C97E-4581-841E-5359F4CD8246}" type="pres">
      <dgm:prSet presAssocID="{ACC91B80-2122-47F6-96F0-B0F1ACE2A502}" presName="compNode" presStyleCnt="0"/>
      <dgm:spPr/>
      <dgm:t>
        <a:bodyPr/>
        <a:lstStyle/>
        <a:p>
          <a:endParaRPr lang="fr-FR"/>
        </a:p>
      </dgm:t>
    </dgm:pt>
    <dgm:pt modelId="{3916179D-6081-41EE-B052-2E52C07F797C}" type="pres">
      <dgm:prSet presAssocID="{ACC91B80-2122-47F6-96F0-B0F1ACE2A502}" presName="aNode" presStyleLbl="bgShp" presStyleIdx="3" presStyleCnt="5"/>
      <dgm:spPr/>
      <dgm:t>
        <a:bodyPr/>
        <a:lstStyle/>
        <a:p>
          <a:endParaRPr lang="fr-FR"/>
        </a:p>
      </dgm:t>
    </dgm:pt>
    <dgm:pt modelId="{9C3D76DB-2AC0-4968-B126-303C933EAF74}" type="pres">
      <dgm:prSet presAssocID="{ACC91B80-2122-47F6-96F0-B0F1ACE2A502}" presName="textNode" presStyleLbl="bgShp" presStyleIdx="3" presStyleCnt="5"/>
      <dgm:spPr/>
      <dgm:t>
        <a:bodyPr/>
        <a:lstStyle/>
        <a:p>
          <a:endParaRPr lang="fr-FR"/>
        </a:p>
      </dgm:t>
    </dgm:pt>
    <dgm:pt modelId="{F19738D7-2DF0-4329-8B8F-63FC058286C9}" type="pres">
      <dgm:prSet presAssocID="{ACC91B80-2122-47F6-96F0-B0F1ACE2A502}" presName="compChildNode" presStyleCnt="0"/>
      <dgm:spPr/>
      <dgm:t>
        <a:bodyPr/>
        <a:lstStyle/>
        <a:p>
          <a:endParaRPr lang="fr-FR"/>
        </a:p>
      </dgm:t>
    </dgm:pt>
    <dgm:pt modelId="{D9479F7B-A924-4376-AD33-9BF0D13B22D6}" type="pres">
      <dgm:prSet presAssocID="{ACC91B80-2122-47F6-96F0-B0F1ACE2A502}" presName="theInnerList" presStyleCnt="0"/>
      <dgm:spPr/>
      <dgm:t>
        <a:bodyPr/>
        <a:lstStyle/>
        <a:p>
          <a:endParaRPr lang="fr-FR"/>
        </a:p>
      </dgm:t>
    </dgm:pt>
    <dgm:pt modelId="{332B15B1-0295-4D96-AB10-15AC463DBBD6}" type="pres">
      <dgm:prSet presAssocID="{F0BF3B2C-DE5C-4B5A-9F37-49F584CB934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818C8C-2737-4F8D-997E-F1AE056C5974}" type="pres">
      <dgm:prSet presAssocID="{F0BF3B2C-DE5C-4B5A-9F37-49F584CB9349}" presName="aSpace2" presStyleCnt="0"/>
      <dgm:spPr/>
      <dgm:t>
        <a:bodyPr/>
        <a:lstStyle/>
        <a:p>
          <a:endParaRPr lang="fr-FR"/>
        </a:p>
      </dgm:t>
    </dgm:pt>
    <dgm:pt modelId="{11BB5342-AC7F-4E44-A912-59C38E8067ED}" type="pres">
      <dgm:prSet presAssocID="{5D79D8FA-6578-4CD2-997D-AF286DC72E5F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08F01A-8604-41AF-9FA2-3EC6B2E2BDF7}" type="pres">
      <dgm:prSet presAssocID="{ACC91B80-2122-47F6-96F0-B0F1ACE2A502}" presName="aSpace" presStyleCnt="0"/>
      <dgm:spPr/>
      <dgm:t>
        <a:bodyPr/>
        <a:lstStyle/>
        <a:p>
          <a:endParaRPr lang="fr-FR"/>
        </a:p>
      </dgm:t>
    </dgm:pt>
    <dgm:pt modelId="{0D7A7094-960E-4AD2-A18F-714F4F09101F}" type="pres">
      <dgm:prSet presAssocID="{9A0C94E4-CA8B-404B-B119-55DFD43A186B}" presName="compNode" presStyleCnt="0"/>
      <dgm:spPr/>
      <dgm:t>
        <a:bodyPr/>
        <a:lstStyle/>
        <a:p>
          <a:endParaRPr lang="fr-FR"/>
        </a:p>
      </dgm:t>
    </dgm:pt>
    <dgm:pt modelId="{EF48FE0F-ACD0-470D-8933-1D310A2A70FC}" type="pres">
      <dgm:prSet presAssocID="{9A0C94E4-CA8B-404B-B119-55DFD43A186B}" presName="aNode" presStyleLbl="bgShp" presStyleIdx="4" presStyleCnt="5"/>
      <dgm:spPr/>
      <dgm:t>
        <a:bodyPr/>
        <a:lstStyle/>
        <a:p>
          <a:endParaRPr lang="fr-FR"/>
        </a:p>
      </dgm:t>
    </dgm:pt>
    <dgm:pt modelId="{E82BF864-01C7-434B-97A9-A8419316ABCE}" type="pres">
      <dgm:prSet presAssocID="{9A0C94E4-CA8B-404B-B119-55DFD43A186B}" presName="textNode" presStyleLbl="bgShp" presStyleIdx="4" presStyleCnt="5"/>
      <dgm:spPr/>
      <dgm:t>
        <a:bodyPr/>
        <a:lstStyle/>
        <a:p>
          <a:endParaRPr lang="fr-FR"/>
        </a:p>
      </dgm:t>
    </dgm:pt>
    <dgm:pt modelId="{8F080063-DDBE-4771-B76C-D8B06402D502}" type="pres">
      <dgm:prSet presAssocID="{9A0C94E4-CA8B-404B-B119-55DFD43A186B}" presName="compChildNode" presStyleCnt="0"/>
      <dgm:spPr/>
      <dgm:t>
        <a:bodyPr/>
        <a:lstStyle/>
        <a:p>
          <a:endParaRPr lang="fr-FR"/>
        </a:p>
      </dgm:t>
    </dgm:pt>
    <dgm:pt modelId="{C792A318-9B9B-464D-A0D8-B889A6CD6670}" type="pres">
      <dgm:prSet presAssocID="{9A0C94E4-CA8B-404B-B119-55DFD43A186B}" presName="theInnerList" presStyleCnt="0"/>
      <dgm:spPr/>
      <dgm:t>
        <a:bodyPr/>
        <a:lstStyle/>
        <a:p>
          <a:endParaRPr lang="fr-FR"/>
        </a:p>
      </dgm:t>
    </dgm:pt>
    <dgm:pt modelId="{C4050DC0-CEF0-4D5E-B0A4-584997207396}" type="pres">
      <dgm:prSet presAssocID="{B697631D-7F03-4D49-ADAF-9898447FD1F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A7AFA-43BF-427A-87D8-AB3E5A80D787}" type="pres">
      <dgm:prSet presAssocID="{B697631D-7F03-4D49-ADAF-9898447FD1FA}" presName="aSpace2" presStyleCnt="0"/>
      <dgm:spPr/>
      <dgm:t>
        <a:bodyPr/>
        <a:lstStyle/>
        <a:p>
          <a:endParaRPr lang="fr-FR"/>
        </a:p>
      </dgm:t>
    </dgm:pt>
    <dgm:pt modelId="{47E0E1F1-7CF7-425F-89F1-98FA6CB74679}" type="pres">
      <dgm:prSet presAssocID="{2473A459-2FC8-4384-97A0-2BA521BAD1E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1317D1-908A-4962-A3A6-3695242EB421}" type="presOf" srcId="{9696C99A-1CDA-4617-938F-8B928C787E04}" destId="{C9BE4C12-EFF5-4EC8-AFA3-A667576F022D}" srcOrd="1" destOrd="0" presId="urn:microsoft.com/office/officeart/2005/8/layout/lProcess2"/>
    <dgm:cxn modelId="{ABF12D72-3A48-46D9-BAF3-43C510A752C3}" srcId="{C2585EDB-14F8-4888-87B6-85C55BF749BD}" destId="{9696C99A-1CDA-4617-938F-8B928C787E04}" srcOrd="1" destOrd="0" parTransId="{8C905DF5-00F6-46C5-A974-DB2762F2F011}" sibTransId="{F4FC850C-BD40-44AB-ACCF-068A5B8A8A52}"/>
    <dgm:cxn modelId="{3A3187B5-C65D-43D2-882C-9A3C939D4CD8}" srcId="{C2585EDB-14F8-4888-87B6-85C55BF749BD}" destId="{9A0C94E4-CA8B-404B-B119-55DFD43A186B}" srcOrd="4" destOrd="0" parTransId="{F81E308E-DA0E-4F85-9BB0-0F005B208B93}" sibTransId="{CEF9C8FE-E79E-4195-98E0-8FE1F07AE4EA}"/>
    <dgm:cxn modelId="{CDC15E5F-6D04-4B79-A736-5CD3D36978BC}" type="presOf" srcId="{B697631D-7F03-4D49-ADAF-9898447FD1FA}" destId="{C4050DC0-CEF0-4D5E-B0A4-584997207396}" srcOrd="0" destOrd="0" presId="urn:microsoft.com/office/officeart/2005/8/layout/lProcess2"/>
    <dgm:cxn modelId="{AD74BDEE-B80B-41BC-8E10-7F3DF3946678}" type="presOf" srcId="{C7E0F3B9-ED2D-4986-AE44-BBB5F6B247B0}" destId="{9B6B7339-0850-400B-9662-8C550094F08D}" srcOrd="0" destOrd="0" presId="urn:microsoft.com/office/officeart/2005/8/layout/lProcess2"/>
    <dgm:cxn modelId="{B87B86FB-B36F-48D8-8268-5317CCFD3BA5}" srcId="{9696C99A-1CDA-4617-938F-8B928C787E04}" destId="{BB2F3272-0744-481D-A97A-420567575081}" srcOrd="0" destOrd="0" parTransId="{BDEE8085-83B1-442A-B48D-4DEB754DBB81}" sibTransId="{C3BFF10B-1566-405D-9838-D0BC80D0028A}"/>
    <dgm:cxn modelId="{55B2FFCE-C0D0-4AEC-B2B3-875A29BD6906}" type="presOf" srcId="{3DF99BCC-5194-4B1C-B2EE-F8029E8E5139}" destId="{7A53E96F-AD5C-4CD8-A007-8CDFEDEE6B5E}" srcOrd="0" destOrd="0" presId="urn:microsoft.com/office/officeart/2005/8/layout/lProcess2"/>
    <dgm:cxn modelId="{C56EF151-67FD-4A40-B547-AEE2C51F2750}" srcId="{C2585EDB-14F8-4888-87B6-85C55BF749BD}" destId="{ACC91B80-2122-47F6-96F0-B0F1ACE2A502}" srcOrd="3" destOrd="0" parTransId="{FBFBCB63-6984-4095-9FB6-F5295811FD8C}" sibTransId="{0BF9CF47-E8EC-467A-9740-F17AA1226250}"/>
    <dgm:cxn modelId="{FE993D66-3A46-439C-8DA9-7BF5116A6DE0}" srcId="{C7E0F3B9-ED2D-4986-AE44-BBB5F6B247B0}" destId="{365F45CE-98FF-415B-8B96-39D5B695A24B}" srcOrd="0" destOrd="0" parTransId="{86014284-8563-407D-AF07-8FCC109EE4F8}" sibTransId="{763FFE46-7512-4873-9AD2-C926F7919C4A}"/>
    <dgm:cxn modelId="{C9DBD7C3-07A4-4167-BF07-17980AB66231}" type="presOf" srcId="{29506FDA-80D1-4339-98AD-38E5668ED641}" destId="{A56E1602-0DA4-485E-A433-53ADD906183F}" srcOrd="1" destOrd="0" presId="urn:microsoft.com/office/officeart/2005/8/layout/lProcess2"/>
    <dgm:cxn modelId="{3FDB9372-9B03-4BFC-8AE2-C8F840265045}" type="presOf" srcId="{F0BF3B2C-DE5C-4B5A-9F37-49F584CB9349}" destId="{332B15B1-0295-4D96-AB10-15AC463DBBD6}" srcOrd="0" destOrd="0" presId="urn:microsoft.com/office/officeart/2005/8/layout/lProcess2"/>
    <dgm:cxn modelId="{1379FE05-13F0-4350-80C7-AB7B1A7CE039}" type="presOf" srcId="{C7E0F3B9-ED2D-4986-AE44-BBB5F6B247B0}" destId="{518D5D7D-8ED1-4CE2-9DE7-70835F32B5EB}" srcOrd="1" destOrd="0" presId="urn:microsoft.com/office/officeart/2005/8/layout/lProcess2"/>
    <dgm:cxn modelId="{8BD4FE27-32FA-4022-A835-4921AAC19179}" type="presOf" srcId="{8B100731-A586-4C49-8781-D1311E002C81}" destId="{206E9A32-BA12-4376-88A7-95837715CD6B}" srcOrd="0" destOrd="0" presId="urn:microsoft.com/office/officeart/2005/8/layout/lProcess2"/>
    <dgm:cxn modelId="{3E847C9B-0764-4BEA-AA6C-A7774CBD9510}" type="presOf" srcId="{9696C99A-1CDA-4617-938F-8B928C787E04}" destId="{A6A265ED-92BE-4793-BD03-62F5DC693BD7}" srcOrd="0" destOrd="0" presId="urn:microsoft.com/office/officeart/2005/8/layout/lProcess2"/>
    <dgm:cxn modelId="{2589F125-41F4-4336-85EF-F9A9BD377A07}" srcId="{ACC91B80-2122-47F6-96F0-B0F1ACE2A502}" destId="{F0BF3B2C-DE5C-4B5A-9F37-49F584CB9349}" srcOrd="0" destOrd="0" parTransId="{638D2549-CE2A-4E10-96A3-970B2C720360}" sibTransId="{51DF9482-F00F-4006-B63F-0F81341A971E}"/>
    <dgm:cxn modelId="{01634415-A295-4A96-B932-A95E1E7F02C2}" type="presOf" srcId="{9A0C94E4-CA8B-404B-B119-55DFD43A186B}" destId="{E82BF864-01C7-434B-97A9-A8419316ABCE}" srcOrd="1" destOrd="0" presId="urn:microsoft.com/office/officeart/2005/8/layout/lProcess2"/>
    <dgm:cxn modelId="{D67EFAE3-0EFD-4542-BA80-2DFDB7A43354}" type="presOf" srcId="{ACC91B80-2122-47F6-96F0-B0F1ACE2A502}" destId="{9C3D76DB-2AC0-4968-B126-303C933EAF74}" srcOrd="1" destOrd="0" presId="urn:microsoft.com/office/officeart/2005/8/layout/lProcess2"/>
    <dgm:cxn modelId="{C4858D62-C402-42B8-8CC8-ADFD72AE73C8}" srcId="{9A0C94E4-CA8B-404B-B119-55DFD43A186B}" destId="{2473A459-2FC8-4384-97A0-2BA521BAD1E3}" srcOrd="1" destOrd="0" parTransId="{8553A8E9-1428-4BAB-81C1-310C544ECC03}" sibTransId="{AF20008E-E907-4D21-B62E-991C5CBB687B}"/>
    <dgm:cxn modelId="{E6E355A1-E948-4612-9B17-735C89BFCB02}" srcId="{29506FDA-80D1-4339-98AD-38E5668ED641}" destId="{3DF99BCC-5194-4B1C-B2EE-F8029E8E5139}" srcOrd="0" destOrd="0" parTransId="{AE340768-1D69-4D6E-9BE1-1B67713627E7}" sibTransId="{FBEF6B00-C802-4FDA-BF87-03DB0C9ADB58}"/>
    <dgm:cxn modelId="{42AA6C27-0637-45A2-A190-1EA25FBE6C8C}" type="presOf" srcId="{2473A459-2FC8-4384-97A0-2BA521BAD1E3}" destId="{47E0E1F1-7CF7-425F-89F1-98FA6CB74679}" srcOrd="0" destOrd="0" presId="urn:microsoft.com/office/officeart/2005/8/layout/lProcess2"/>
    <dgm:cxn modelId="{9651E103-4DF2-4492-AF25-7A153338880F}" srcId="{9696C99A-1CDA-4617-938F-8B928C787E04}" destId="{42CF2FEE-804F-4D12-AB68-0159C2FD8763}" srcOrd="1" destOrd="0" parTransId="{4A0762B8-67F5-4950-9F25-20D348895190}" sibTransId="{5A534F84-D86E-4887-A247-F260E473AE0C}"/>
    <dgm:cxn modelId="{5FAE3D17-123D-4B8C-8A25-845694AD3748}" srcId="{29506FDA-80D1-4339-98AD-38E5668ED641}" destId="{8B100731-A586-4C49-8781-D1311E002C81}" srcOrd="1" destOrd="0" parTransId="{401CC223-3D0E-455B-B591-469CCB0EFE90}" sibTransId="{CE135E98-571B-4C71-8BF4-EACA3EA0BCEB}"/>
    <dgm:cxn modelId="{3B9D7572-8211-4031-A252-98CDD52B0720}" type="presOf" srcId="{365F45CE-98FF-415B-8B96-39D5B695A24B}" destId="{16DA10A3-E4AD-4A73-B5DB-0B172F1FAD3C}" srcOrd="0" destOrd="0" presId="urn:microsoft.com/office/officeart/2005/8/layout/lProcess2"/>
    <dgm:cxn modelId="{D95E3841-947B-4A55-B44F-ACD9384186FB}" type="presOf" srcId="{5D79D8FA-6578-4CD2-997D-AF286DC72E5F}" destId="{11BB5342-AC7F-4E44-A912-59C38E8067ED}" srcOrd="0" destOrd="0" presId="urn:microsoft.com/office/officeart/2005/8/layout/lProcess2"/>
    <dgm:cxn modelId="{207ED84D-552F-417A-8CB2-675B9CE412B9}" type="presOf" srcId="{29506FDA-80D1-4339-98AD-38E5668ED641}" destId="{655B1655-22E4-4C58-9FCC-A49E324A2835}" srcOrd="0" destOrd="0" presId="urn:microsoft.com/office/officeart/2005/8/layout/lProcess2"/>
    <dgm:cxn modelId="{B102F71A-BA89-4C78-A166-2493C7F2B6D0}" type="presOf" srcId="{ACC91B80-2122-47F6-96F0-B0F1ACE2A502}" destId="{3916179D-6081-41EE-B052-2E52C07F797C}" srcOrd="0" destOrd="0" presId="urn:microsoft.com/office/officeart/2005/8/layout/lProcess2"/>
    <dgm:cxn modelId="{50AD7417-7805-4E9B-A9B8-47F6E34CD053}" type="presOf" srcId="{9A0C94E4-CA8B-404B-B119-55DFD43A186B}" destId="{EF48FE0F-ACD0-470D-8933-1D310A2A70FC}" srcOrd="0" destOrd="0" presId="urn:microsoft.com/office/officeart/2005/8/layout/lProcess2"/>
    <dgm:cxn modelId="{7186DB15-ADF5-45AD-88EC-056BEB59A6AF}" srcId="{9A0C94E4-CA8B-404B-B119-55DFD43A186B}" destId="{B697631D-7F03-4D49-ADAF-9898447FD1FA}" srcOrd="0" destOrd="0" parTransId="{4963DA3B-6105-44F7-A21B-811FFC96F039}" sibTransId="{0ECA58ED-256A-442E-BD83-57D544C9AD61}"/>
    <dgm:cxn modelId="{ECEDD154-4EE4-4FC8-B407-45D95B06E2D6}" type="presOf" srcId="{C2585EDB-14F8-4888-87B6-85C55BF749BD}" destId="{D99F8E4D-EA8D-4304-9416-510758D17E8F}" srcOrd="0" destOrd="0" presId="urn:microsoft.com/office/officeart/2005/8/layout/lProcess2"/>
    <dgm:cxn modelId="{8D08654C-8801-407F-815F-C4ADE8307289}" type="presOf" srcId="{42CF2FEE-804F-4D12-AB68-0159C2FD8763}" destId="{E4E433FD-072B-4826-A522-50158B652460}" srcOrd="0" destOrd="0" presId="urn:microsoft.com/office/officeart/2005/8/layout/lProcess2"/>
    <dgm:cxn modelId="{068A144E-277F-4E47-9F15-07609293166D}" type="presOf" srcId="{BB2F3272-0744-481D-A97A-420567575081}" destId="{2D333E10-4ADD-4A72-9A1D-4A99AB25709A}" srcOrd="0" destOrd="0" presId="urn:microsoft.com/office/officeart/2005/8/layout/lProcess2"/>
    <dgm:cxn modelId="{6BD9A8CB-0752-44C8-8F5E-BAF6C37AA5EB}" srcId="{ACC91B80-2122-47F6-96F0-B0F1ACE2A502}" destId="{5D79D8FA-6578-4CD2-997D-AF286DC72E5F}" srcOrd="1" destOrd="0" parTransId="{47202EF7-03E6-4163-9140-2A713B0B75FD}" sibTransId="{F02A9AE9-BC6B-4E75-9B77-C7B47AAA99CC}"/>
    <dgm:cxn modelId="{8010BDD5-5EB9-4243-A497-5443C1590DEC}" srcId="{C2585EDB-14F8-4888-87B6-85C55BF749BD}" destId="{29506FDA-80D1-4339-98AD-38E5668ED641}" srcOrd="0" destOrd="0" parTransId="{F3F25D8E-C6EC-46B8-911E-8ABDDD13F64D}" sibTransId="{E342C526-DE87-4B96-BE4C-603D06D2C5F8}"/>
    <dgm:cxn modelId="{AAA027E0-21FA-4384-9248-10504C88887A}" srcId="{C2585EDB-14F8-4888-87B6-85C55BF749BD}" destId="{C7E0F3B9-ED2D-4986-AE44-BBB5F6B247B0}" srcOrd="2" destOrd="0" parTransId="{CD309885-73BA-4C68-B3FD-B03EC6A509AC}" sibTransId="{6EF21F8E-765A-4835-8A24-727DD63E34AA}"/>
    <dgm:cxn modelId="{D8ECC245-4CA2-4E48-972D-1B875DAF3867}" type="presParOf" srcId="{D99F8E4D-EA8D-4304-9416-510758D17E8F}" destId="{7D5B4E40-FCC5-4213-9E08-26DB0F3F9B52}" srcOrd="0" destOrd="0" presId="urn:microsoft.com/office/officeart/2005/8/layout/lProcess2"/>
    <dgm:cxn modelId="{FCA9C543-DF19-45CD-AA2D-F644077F6DD7}" type="presParOf" srcId="{7D5B4E40-FCC5-4213-9E08-26DB0F3F9B52}" destId="{655B1655-22E4-4C58-9FCC-A49E324A2835}" srcOrd="0" destOrd="0" presId="urn:microsoft.com/office/officeart/2005/8/layout/lProcess2"/>
    <dgm:cxn modelId="{5719903C-FA3E-4B63-B1D8-C88F2175A1F3}" type="presParOf" srcId="{7D5B4E40-FCC5-4213-9E08-26DB0F3F9B52}" destId="{A56E1602-0DA4-485E-A433-53ADD906183F}" srcOrd="1" destOrd="0" presId="urn:microsoft.com/office/officeart/2005/8/layout/lProcess2"/>
    <dgm:cxn modelId="{D8BB1DD8-1EBD-4B41-B692-1366950B8129}" type="presParOf" srcId="{7D5B4E40-FCC5-4213-9E08-26DB0F3F9B52}" destId="{79D5CA46-011C-4B01-BD46-4B7C9B6486EC}" srcOrd="2" destOrd="0" presId="urn:microsoft.com/office/officeart/2005/8/layout/lProcess2"/>
    <dgm:cxn modelId="{A5C6704C-CDED-456C-8634-3D5D1FF2C214}" type="presParOf" srcId="{79D5CA46-011C-4B01-BD46-4B7C9B6486EC}" destId="{694A2E9F-0A8A-46A3-8015-C4B94C761A26}" srcOrd="0" destOrd="0" presId="urn:microsoft.com/office/officeart/2005/8/layout/lProcess2"/>
    <dgm:cxn modelId="{3A5877C4-A757-43FB-BAB3-A4724DB8164B}" type="presParOf" srcId="{694A2E9F-0A8A-46A3-8015-C4B94C761A26}" destId="{7A53E96F-AD5C-4CD8-A007-8CDFEDEE6B5E}" srcOrd="0" destOrd="0" presId="urn:microsoft.com/office/officeart/2005/8/layout/lProcess2"/>
    <dgm:cxn modelId="{C018E137-F2FA-46AB-B8EA-053CF01795DA}" type="presParOf" srcId="{694A2E9F-0A8A-46A3-8015-C4B94C761A26}" destId="{2BDB65F7-38CF-4B15-8B28-4199019CF7F0}" srcOrd="1" destOrd="0" presId="urn:microsoft.com/office/officeart/2005/8/layout/lProcess2"/>
    <dgm:cxn modelId="{480816C0-D70D-40CE-B9E0-8C9E83961F0C}" type="presParOf" srcId="{694A2E9F-0A8A-46A3-8015-C4B94C761A26}" destId="{206E9A32-BA12-4376-88A7-95837715CD6B}" srcOrd="2" destOrd="0" presId="urn:microsoft.com/office/officeart/2005/8/layout/lProcess2"/>
    <dgm:cxn modelId="{61568A25-5CDA-406F-B586-C6A540D2D995}" type="presParOf" srcId="{D99F8E4D-EA8D-4304-9416-510758D17E8F}" destId="{70F091D9-0BF8-4639-88A6-731E42A333AB}" srcOrd="1" destOrd="0" presId="urn:microsoft.com/office/officeart/2005/8/layout/lProcess2"/>
    <dgm:cxn modelId="{A4F0FE56-005B-45E1-8230-B3D72B4F7102}" type="presParOf" srcId="{D99F8E4D-EA8D-4304-9416-510758D17E8F}" destId="{44FA7B99-5E34-470C-B51D-8914D4E82179}" srcOrd="2" destOrd="0" presId="urn:microsoft.com/office/officeart/2005/8/layout/lProcess2"/>
    <dgm:cxn modelId="{00D9F87E-8427-435C-8A35-D23ED04A8C5F}" type="presParOf" srcId="{44FA7B99-5E34-470C-B51D-8914D4E82179}" destId="{A6A265ED-92BE-4793-BD03-62F5DC693BD7}" srcOrd="0" destOrd="0" presId="urn:microsoft.com/office/officeart/2005/8/layout/lProcess2"/>
    <dgm:cxn modelId="{4DB287B4-3C64-4E21-A2F7-733A4DFEBE14}" type="presParOf" srcId="{44FA7B99-5E34-470C-B51D-8914D4E82179}" destId="{C9BE4C12-EFF5-4EC8-AFA3-A667576F022D}" srcOrd="1" destOrd="0" presId="urn:microsoft.com/office/officeart/2005/8/layout/lProcess2"/>
    <dgm:cxn modelId="{96556BDE-3DE9-4318-82FA-A64CE7FAD9B0}" type="presParOf" srcId="{44FA7B99-5E34-470C-B51D-8914D4E82179}" destId="{D4FB9C75-6D84-4B5B-AB42-CB9CE7BA5770}" srcOrd="2" destOrd="0" presId="urn:microsoft.com/office/officeart/2005/8/layout/lProcess2"/>
    <dgm:cxn modelId="{C2DDAAF2-FC76-4685-B40D-0C3D755BF1FA}" type="presParOf" srcId="{D4FB9C75-6D84-4B5B-AB42-CB9CE7BA5770}" destId="{42E89446-0430-4A48-B760-08B63E432B26}" srcOrd="0" destOrd="0" presId="urn:microsoft.com/office/officeart/2005/8/layout/lProcess2"/>
    <dgm:cxn modelId="{B501B6A0-60F8-44B9-800D-08F909FCE806}" type="presParOf" srcId="{42E89446-0430-4A48-B760-08B63E432B26}" destId="{2D333E10-4ADD-4A72-9A1D-4A99AB25709A}" srcOrd="0" destOrd="0" presId="urn:microsoft.com/office/officeart/2005/8/layout/lProcess2"/>
    <dgm:cxn modelId="{AEEC3EE2-4F64-45E8-ACD5-FA64278F17F7}" type="presParOf" srcId="{42E89446-0430-4A48-B760-08B63E432B26}" destId="{8F0E4204-1398-4E5E-A10C-204B0610D441}" srcOrd="1" destOrd="0" presId="urn:microsoft.com/office/officeart/2005/8/layout/lProcess2"/>
    <dgm:cxn modelId="{CA36E527-70D2-45C4-AA3F-947DBF64DA74}" type="presParOf" srcId="{42E89446-0430-4A48-B760-08B63E432B26}" destId="{E4E433FD-072B-4826-A522-50158B652460}" srcOrd="2" destOrd="0" presId="urn:microsoft.com/office/officeart/2005/8/layout/lProcess2"/>
    <dgm:cxn modelId="{98960D37-E907-4F62-9F48-E18913E768E6}" type="presParOf" srcId="{D99F8E4D-EA8D-4304-9416-510758D17E8F}" destId="{CE9DC8A6-FF79-44C5-9580-C19F10A4A24A}" srcOrd="3" destOrd="0" presId="urn:microsoft.com/office/officeart/2005/8/layout/lProcess2"/>
    <dgm:cxn modelId="{AB7A9FEE-5F4E-4486-BB27-3E3E0671ED00}" type="presParOf" srcId="{D99F8E4D-EA8D-4304-9416-510758D17E8F}" destId="{70FE1903-5C9E-44BE-9B14-80D6E2713625}" srcOrd="4" destOrd="0" presId="urn:microsoft.com/office/officeart/2005/8/layout/lProcess2"/>
    <dgm:cxn modelId="{900B7F39-6A3C-458C-9651-65EE133FF64F}" type="presParOf" srcId="{70FE1903-5C9E-44BE-9B14-80D6E2713625}" destId="{9B6B7339-0850-400B-9662-8C550094F08D}" srcOrd="0" destOrd="0" presId="urn:microsoft.com/office/officeart/2005/8/layout/lProcess2"/>
    <dgm:cxn modelId="{C2C0F59B-20A4-4D94-87A3-4535BEFECA9E}" type="presParOf" srcId="{70FE1903-5C9E-44BE-9B14-80D6E2713625}" destId="{518D5D7D-8ED1-4CE2-9DE7-70835F32B5EB}" srcOrd="1" destOrd="0" presId="urn:microsoft.com/office/officeart/2005/8/layout/lProcess2"/>
    <dgm:cxn modelId="{5B80934F-2BB8-4A28-847C-BE473E6C8F9B}" type="presParOf" srcId="{70FE1903-5C9E-44BE-9B14-80D6E2713625}" destId="{01BF2F58-E95B-4E5F-BB03-56F62782A6AD}" srcOrd="2" destOrd="0" presId="urn:microsoft.com/office/officeart/2005/8/layout/lProcess2"/>
    <dgm:cxn modelId="{BB219C56-13EC-4E95-9608-A9F3FF944A91}" type="presParOf" srcId="{01BF2F58-E95B-4E5F-BB03-56F62782A6AD}" destId="{C09265D2-5A2D-4F9C-9AEC-BE46642AF177}" srcOrd="0" destOrd="0" presId="urn:microsoft.com/office/officeart/2005/8/layout/lProcess2"/>
    <dgm:cxn modelId="{21CCAE29-1B7F-4FA1-971E-97790F043469}" type="presParOf" srcId="{C09265D2-5A2D-4F9C-9AEC-BE46642AF177}" destId="{16DA10A3-E4AD-4A73-B5DB-0B172F1FAD3C}" srcOrd="0" destOrd="0" presId="urn:microsoft.com/office/officeart/2005/8/layout/lProcess2"/>
    <dgm:cxn modelId="{6AD6915E-26D4-4570-BE02-BFA0CA8E6AF9}" type="presParOf" srcId="{D99F8E4D-EA8D-4304-9416-510758D17E8F}" destId="{1B7A88A4-53B8-4A16-8CE9-E5AB5B0414FD}" srcOrd="5" destOrd="0" presId="urn:microsoft.com/office/officeart/2005/8/layout/lProcess2"/>
    <dgm:cxn modelId="{75309AD1-0F42-49F4-AA37-02E577709B1F}" type="presParOf" srcId="{D99F8E4D-EA8D-4304-9416-510758D17E8F}" destId="{6A99903D-C97E-4581-841E-5359F4CD8246}" srcOrd="6" destOrd="0" presId="urn:microsoft.com/office/officeart/2005/8/layout/lProcess2"/>
    <dgm:cxn modelId="{AA0A6F62-CFF9-4CBC-8C6E-8D0A4732604A}" type="presParOf" srcId="{6A99903D-C97E-4581-841E-5359F4CD8246}" destId="{3916179D-6081-41EE-B052-2E52C07F797C}" srcOrd="0" destOrd="0" presId="urn:microsoft.com/office/officeart/2005/8/layout/lProcess2"/>
    <dgm:cxn modelId="{3417E6D8-C49A-4E73-9377-141FCBD262F2}" type="presParOf" srcId="{6A99903D-C97E-4581-841E-5359F4CD8246}" destId="{9C3D76DB-2AC0-4968-B126-303C933EAF74}" srcOrd="1" destOrd="0" presId="urn:microsoft.com/office/officeart/2005/8/layout/lProcess2"/>
    <dgm:cxn modelId="{96CB97A7-0254-4B6B-95D2-BB0053733573}" type="presParOf" srcId="{6A99903D-C97E-4581-841E-5359F4CD8246}" destId="{F19738D7-2DF0-4329-8B8F-63FC058286C9}" srcOrd="2" destOrd="0" presId="urn:microsoft.com/office/officeart/2005/8/layout/lProcess2"/>
    <dgm:cxn modelId="{84DCC0EC-91D0-4B68-B64A-23E0A410BA00}" type="presParOf" srcId="{F19738D7-2DF0-4329-8B8F-63FC058286C9}" destId="{D9479F7B-A924-4376-AD33-9BF0D13B22D6}" srcOrd="0" destOrd="0" presId="urn:microsoft.com/office/officeart/2005/8/layout/lProcess2"/>
    <dgm:cxn modelId="{29CF4431-2C92-4E8E-8AFC-AE49F784B948}" type="presParOf" srcId="{D9479F7B-A924-4376-AD33-9BF0D13B22D6}" destId="{332B15B1-0295-4D96-AB10-15AC463DBBD6}" srcOrd="0" destOrd="0" presId="urn:microsoft.com/office/officeart/2005/8/layout/lProcess2"/>
    <dgm:cxn modelId="{35996E26-3AEF-45B5-97F8-03108E95A3FA}" type="presParOf" srcId="{D9479F7B-A924-4376-AD33-9BF0D13B22D6}" destId="{BA818C8C-2737-4F8D-997E-F1AE056C5974}" srcOrd="1" destOrd="0" presId="urn:microsoft.com/office/officeart/2005/8/layout/lProcess2"/>
    <dgm:cxn modelId="{06D7E801-7000-4436-9EC7-8AD196BD5CE5}" type="presParOf" srcId="{D9479F7B-A924-4376-AD33-9BF0D13B22D6}" destId="{11BB5342-AC7F-4E44-A912-59C38E8067ED}" srcOrd="2" destOrd="0" presId="urn:microsoft.com/office/officeart/2005/8/layout/lProcess2"/>
    <dgm:cxn modelId="{594E0813-BE31-4D04-8749-8034DEFDA02E}" type="presParOf" srcId="{D99F8E4D-EA8D-4304-9416-510758D17E8F}" destId="{D108F01A-8604-41AF-9FA2-3EC6B2E2BDF7}" srcOrd="7" destOrd="0" presId="urn:microsoft.com/office/officeart/2005/8/layout/lProcess2"/>
    <dgm:cxn modelId="{3C302577-CAF6-4016-B1EF-5DBC2D15D989}" type="presParOf" srcId="{D99F8E4D-EA8D-4304-9416-510758D17E8F}" destId="{0D7A7094-960E-4AD2-A18F-714F4F09101F}" srcOrd="8" destOrd="0" presId="urn:microsoft.com/office/officeart/2005/8/layout/lProcess2"/>
    <dgm:cxn modelId="{3C72646F-E689-44D2-B82F-10BF83B1533A}" type="presParOf" srcId="{0D7A7094-960E-4AD2-A18F-714F4F09101F}" destId="{EF48FE0F-ACD0-470D-8933-1D310A2A70FC}" srcOrd="0" destOrd="0" presId="urn:microsoft.com/office/officeart/2005/8/layout/lProcess2"/>
    <dgm:cxn modelId="{32D8E01D-9D3D-4BC1-8C2F-19F8860413B1}" type="presParOf" srcId="{0D7A7094-960E-4AD2-A18F-714F4F09101F}" destId="{E82BF864-01C7-434B-97A9-A8419316ABCE}" srcOrd="1" destOrd="0" presId="urn:microsoft.com/office/officeart/2005/8/layout/lProcess2"/>
    <dgm:cxn modelId="{3A3286E2-6A43-40A1-B53A-975E06505B65}" type="presParOf" srcId="{0D7A7094-960E-4AD2-A18F-714F4F09101F}" destId="{8F080063-DDBE-4771-B76C-D8B06402D502}" srcOrd="2" destOrd="0" presId="urn:microsoft.com/office/officeart/2005/8/layout/lProcess2"/>
    <dgm:cxn modelId="{38D7966D-6264-4E99-8900-83D749E8A759}" type="presParOf" srcId="{8F080063-DDBE-4771-B76C-D8B06402D502}" destId="{C792A318-9B9B-464D-A0D8-B889A6CD6670}" srcOrd="0" destOrd="0" presId="urn:microsoft.com/office/officeart/2005/8/layout/lProcess2"/>
    <dgm:cxn modelId="{6B0D504A-3C91-4D82-BD3A-AA4811FF6DAE}" type="presParOf" srcId="{C792A318-9B9B-464D-A0D8-B889A6CD6670}" destId="{C4050DC0-CEF0-4D5E-B0A4-584997207396}" srcOrd="0" destOrd="0" presId="urn:microsoft.com/office/officeart/2005/8/layout/lProcess2"/>
    <dgm:cxn modelId="{4FDE5606-31D9-413E-9703-5937B1B78733}" type="presParOf" srcId="{C792A318-9B9B-464D-A0D8-B889A6CD6670}" destId="{775A7AFA-43BF-427A-87D8-AB3E5A80D787}" srcOrd="1" destOrd="0" presId="urn:microsoft.com/office/officeart/2005/8/layout/lProcess2"/>
    <dgm:cxn modelId="{D50B0178-5074-4AC2-A1F5-F6DECC1A2838}" type="presParOf" srcId="{C792A318-9B9B-464D-A0D8-B889A6CD6670}" destId="{47E0E1F1-7CF7-425F-89F1-98FA6CB7467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B1655-22E4-4C58-9FCC-A49E324A2835}">
      <dsp:nvSpPr>
        <dsp:cNvPr id="0" name=""/>
        <dsp:cNvSpPr/>
      </dsp:nvSpPr>
      <dsp:spPr>
        <a:xfrm>
          <a:off x="15566" y="0"/>
          <a:ext cx="5462331" cy="10657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0" dirty="0" smtClean="0">
              <a:latin typeface="Maiandra GD" pitchFamily="34" charset="0"/>
            </a:rPr>
            <a:t>Determine the genetic diversity and establish a core collection</a:t>
          </a:r>
          <a:endParaRPr lang="en-US" sz="4400" kern="1200" noProof="0" dirty="0">
            <a:latin typeface="Maiandra GD" pitchFamily="34" charset="0"/>
          </a:endParaRPr>
        </a:p>
      </dsp:txBody>
      <dsp:txXfrm>
        <a:off x="15566" y="0"/>
        <a:ext cx="5462331" cy="3197155"/>
      </dsp:txXfrm>
    </dsp:sp>
    <dsp:sp modelId="{7A53E96F-AD5C-4CD8-A007-8CDFEDEE6B5E}">
      <dsp:nvSpPr>
        <dsp:cNvPr id="0" name=""/>
        <dsp:cNvSpPr/>
      </dsp:nvSpPr>
      <dsp:spPr>
        <a:xfrm>
          <a:off x="561799" y="3200277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Sampling around 750 genotypes in 10 Belgian and 12 U.S. populations throughout the areas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561799" y="3200277"/>
        <a:ext cx="4369865" cy="3213286"/>
      </dsp:txXfrm>
    </dsp:sp>
    <dsp:sp modelId="{206E9A32-BA12-4376-88A7-95837715CD6B}">
      <dsp:nvSpPr>
        <dsp:cNvPr id="0" name=""/>
        <dsp:cNvSpPr/>
      </dsp:nvSpPr>
      <dsp:spPr>
        <a:xfrm>
          <a:off x="561799" y="6907915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smtClean="0">
              <a:latin typeface="Maiandra GD" pitchFamily="34" charset="0"/>
            </a:rPr>
            <a:t>Genotyping with neutral markers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561799" y="6907915"/>
        <a:ext cx="4369865" cy="3213286"/>
      </dsp:txXfrm>
    </dsp:sp>
    <dsp:sp modelId="{A6A265ED-92BE-4793-BD03-62F5DC693BD7}">
      <dsp:nvSpPr>
        <dsp:cNvPr id="0" name=""/>
        <dsp:cNvSpPr/>
      </dsp:nvSpPr>
      <dsp:spPr>
        <a:xfrm>
          <a:off x="5887572" y="0"/>
          <a:ext cx="5462331" cy="10657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0" dirty="0" smtClean="0">
              <a:latin typeface="Maiandra GD" pitchFamily="34" charset="0"/>
            </a:rPr>
            <a:t>Establish a reference population</a:t>
          </a:r>
          <a:endParaRPr lang="en-US" sz="4400" kern="1200" noProof="0" dirty="0">
            <a:latin typeface="Maiandra GD" pitchFamily="34" charset="0"/>
          </a:endParaRPr>
        </a:p>
      </dsp:txBody>
      <dsp:txXfrm>
        <a:off x="5887572" y="0"/>
        <a:ext cx="5462331" cy="3197155"/>
      </dsp:txXfrm>
    </dsp:sp>
    <dsp:sp modelId="{2D333E10-4ADD-4A72-9A1D-4A99AB25709A}">
      <dsp:nvSpPr>
        <dsp:cNvPr id="0" name=""/>
        <dsp:cNvSpPr/>
      </dsp:nvSpPr>
      <dsp:spPr>
        <a:xfrm>
          <a:off x="6433805" y="3200277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err="1" smtClean="0">
              <a:latin typeface="Maiandra GD" pitchFamily="34" charset="0"/>
            </a:rPr>
            <a:t>Phenotyping</a:t>
          </a:r>
          <a:r>
            <a:rPr lang="en-US" sz="3300" kern="1200" noProof="0" dirty="0" smtClean="0">
              <a:latin typeface="Maiandra GD" pitchFamily="34" charset="0"/>
            </a:rPr>
            <a:t> the core collection for target traits (straightness of the trunk, branching, rate of growth, spines, resistance…)</a:t>
          </a:r>
          <a:endParaRPr lang="en-US" sz="3300" kern="1200" noProof="0" dirty="0">
            <a:latin typeface="Maiandra GD" pitchFamily="34" charset="0"/>
          </a:endParaRPr>
        </a:p>
      </dsp:txBody>
      <dsp:txXfrm>
        <a:off x="6433805" y="3200277"/>
        <a:ext cx="4369865" cy="3213286"/>
      </dsp:txXfrm>
    </dsp:sp>
    <dsp:sp modelId="{E4E433FD-072B-4826-A522-50158B652460}">
      <dsp:nvSpPr>
        <dsp:cNvPr id="0" name=""/>
        <dsp:cNvSpPr/>
      </dsp:nvSpPr>
      <dsp:spPr>
        <a:xfrm>
          <a:off x="6433805" y="6907915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Selecting genotypes </a:t>
          </a:r>
          <a:r>
            <a:rPr lang="en-US" sz="3300" kern="1200" noProof="0" dirty="0" err="1" smtClean="0">
              <a:latin typeface="Maiandra GD" pitchFamily="34" charset="0"/>
            </a:rPr>
            <a:t>phenotypically</a:t>
          </a:r>
          <a:r>
            <a:rPr lang="en-US" sz="3300" kern="1200" noProof="0" dirty="0" smtClean="0">
              <a:latin typeface="Maiandra GD" pitchFamily="34" charset="0"/>
            </a:rPr>
            <a:t> at the extreme levels of target traits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6433805" y="6907915"/>
        <a:ext cx="4369865" cy="3213286"/>
      </dsp:txXfrm>
    </dsp:sp>
    <dsp:sp modelId="{9B6B7339-0850-400B-9662-8C550094F08D}">
      <dsp:nvSpPr>
        <dsp:cNvPr id="0" name=""/>
        <dsp:cNvSpPr/>
      </dsp:nvSpPr>
      <dsp:spPr>
        <a:xfrm>
          <a:off x="11759579" y="0"/>
          <a:ext cx="5462331" cy="10657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0" dirty="0" smtClean="0">
              <a:latin typeface="Maiandra GD" pitchFamily="34" charset="0"/>
            </a:rPr>
            <a:t>Develop thousands of new SNP markers</a:t>
          </a:r>
          <a:endParaRPr lang="en-US" sz="4400" kern="1200" noProof="0" dirty="0">
            <a:latin typeface="Maiandra GD" pitchFamily="34" charset="0"/>
          </a:endParaRPr>
        </a:p>
      </dsp:txBody>
      <dsp:txXfrm>
        <a:off x="11759579" y="0"/>
        <a:ext cx="5462331" cy="3197155"/>
      </dsp:txXfrm>
    </dsp:sp>
    <dsp:sp modelId="{16DA10A3-E4AD-4A73-B5DB-0B172F1FAD3C}">
      <dsp:nvSpPr>
        <dsp:cNvPr id="0" name=""/>
        <dsp:cNvSpPr/>
      </dsp:nvSpPr>
      <dsp:spPr>
        <a:xfrm>
          <a:off x="12305812" y="3197155"/>
          <a:ext cx="4369865" cy="6927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Using new generation sequencing technologies to cover most parts of the whole genome</a:t>
          </a:r>
          <a:endParaRPr lang="en-US" sz="3300" kern="1200" noProof="0" dirty="0">
            <a:latin typeface="Maiandra GD" pitchFamily="34" charset="0"/>
          </a:endParaRPr>
        </a:p>
      </dsp:txBody>
      <dsp:txXfrm>
        <a:off x="12305812" y="3197155"/>
        <a:ext cx="4369865" cy="6927169"/>
      </dsp:txXfrm>
    </dsp:sp>
    <dsp:sp modelId="{3916179D-6081-41EE-B052-2E52C07F797C}">
      <dsp:nvSpPr>
        <dsp:cNvPr id="0" name=""/>
        <dsp:cNvSpPr/>
      </dsp:nvSpPr>
      <dsp:spPr>
        <a:xfrm>
          <a:off x="17631585" y="0"/>
          <a:ext cx="5462331" cy="10657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0" dirty="0" smtClean="0">
              <a:latin typeface="Maiandra GD" pitchFamily="34" charset="0"/>
            </a:rPr>
            <a:t>Determine the invasiveness of the species in forestry conditions</a:t>
          </a:r>
          <a:endParaRPr lang="en-US" sz="4400" kern="1200" noProof="0" dirty="0">
            <a:latin typeface="Maiandra GD" pitchFamily="34" charset="0"/>
          </a:endParaRPr>
        </a:p>
      </dsp:txBody>
      <dsp:txXfrm>
        <a:off x="17631585" y="0"/>
        <a:ext cx="5462331" cy="3197155"/>
      </dsp:txXfrm>
    </dsp:sp>
    <dsp:sp modelId="{332B15B1-0295-4D96-AB10-15AC463DBBD6}">
      <dsp:nvSpPr>
        <dsp:cNvPr id="0" name=""/>
        <dsp:cNvSpPr/>
      </dsp:nvSpPr>
      <dsp:spPr>
        <a:xfrm>
          <a:off x="18177818" y="3200277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smtClean="0">
              <a:latin typeface="Maiandra GD" pitchFamily="34" charset="0"/>
            </a:rPr>
            <a:t>Measuring the dispersal distances of seeds and suckers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18177818" y="3200277"/>
        <a:ext cx="4369865" cy="3213286"/>
      </dsp:txXfrm>
    </dsp:sp>
    <dsp:sp modelId="{11BB5342-AC7F-4E44-A912-59C38E8067ED}">
      <dsp:nvSpPr>
        <dsp:cNvPr id="0" name=""/>
        <dsp:cNvSpPr/>
      </dsp:nvSpPr>
      <dsp:spPr>
        <a:xfrm>
          <a:off x="18177818" y="6907915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Identifying high-risk environments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18177818" y="6907915"/>
        <a:ext cx="4369865" cy="3213286"/>
      </dsp:txXfrm>
    </dsp:sp>
    <dsp:sp modelId="{EF48FE0F-ACD0-470D-8933-1D310A2A70FC}">
      <dsp:nvSpPr>
        <dsp:cNvPr id="0" name=""/>
        <dsp:cNvSpPr/>
      </dsp:nvSpPr>
      <dsp:spPr>
        <a:xfrm>
          <a:off x="23503592" y="0"/>
          <a:ext cx="5462331" cy="106571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E49C">
                <a:tint val="66000"/>
                <a:satMod val="160000"/>
              </a:srgbClr>
            </a:gs>
            <a:gs pos="50000">
              <a:srgbClr val="DDE49C">
                <a:tint val="44500"/>
                <a:satMod val="160000"/>
              </a:srgbClr>
            </a:gs>
            <a:gs pos="100000">
              <a:srgbClr val="DDE49C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noProof="0" dirty="0" smtClean="0">
              <a:latin typeface="Maiandra GD" pitchFamily="34" charset="0"/>
            </a:rPr>
            <a:t>Evaluate its phenotypic plasticity</a:t>
          </a:r>
          <a:endParaRPr lang="en-US" sz="4400" kern="1200" noProof="0" dirty="0">
            <a:latin typeface="Maiandra GD" pitchFamily="34" charset="0"/>
          </a:endParaRPr>
        </a:p>
      </dsp:txBody>
      <dsp:txXfrm>
        <a:off x="23503592" y="0"/>
        <a:ext cx="5462331" cy="3197155"/>
      </dsp:txXfrm>
    </dsp:sp>
    <dsp:sp modelId="{C4050DC0-CEF0-4D5E-B0A4-584997207396}">
      <dsp:nvSpPr>
        <dsp:cNvPr id="0" name=""/>
        <dsp:cNvSpPr/>
      </dsp:nvSpPr>
      <dsp:spPr>
        <a:xfrm>
          <a:off x="24049825" y="3200277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Planting same genotypes in different climatic environments</a:t>
          </a:r>
          <a:endParaRPr lang="en-US" sz="3300" kern="1200" noProof="0" dirty="0">
            <a:latin typeface="Maiandra GD" pitchFamily="34" charset="0"/>
          </a:endParaRPr>
        </a:p>
      </dsp:txBody>
      <dsp:txXfrm>
        <a:off x="24049825" y="3200277"/>
        <a:ext cx="4369865" cy="3213286"/>
      </dsp:txXfrm>
    </dsp:sp>
    <dsp:sp modelId="{47E0E1F1-7CF7-425F-89F1-98FA6CB74679}">
      <dsp:nvSpPr>
        <dsp:cNvPr id="0" name=""/>
        <dsp:cNvSpPr/>
      </dsp:nvSpPr>
      <dsp:spPr>
        <a:xfrm>
          <a:off x="24049825" y="6907915"/>
          <a:ext cx="4369865" cy="3213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noProof="0" dirty="0" smtClean="0">
              <a:latin typeface="Maiandra GD" pitchFamily="34" charset="0"/>
            </a:rPr>
            <a:t>Measuring phenotypic variability</a:t>
          </a:r>
          <a:endParaRPr lang="en-US" sz="3300" kern="1200" noProof="0" dirty="0">
            <a:latin typeface="Maiandra GD" pitchFamily="34" charset="0"/>
          </a:endParaRPr>
        </a:p>
      </dsp:txBody>
      <dsp:txXfrm>
        <a:off x="24049825" y="6907915"/>
        <a:ext cx="4369865" cy="321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80B9-8348-41D2-8823-79C63FD3731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CF15-92C6-408A-B7E8-292EACB4AD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12340D-1FE9-4E4B-89AF-163AE8914C3D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CA4C65-6FAD-49B4-BD1A-A408FA6252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087315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174631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261950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349266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436581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523900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4611216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6698531" algn="l" defTabSz="4174631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92338" y="768350"/>
            <a:ext cx="27146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C65-6FAD-49B4-BD1A-A408FA62520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000" y="13298402"/>
            <a:ext cx="25737983" cy="917608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2000" y="24258166"/>
            <a:ext cx="21195983" cy="10939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8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38"/>
            <a:ext cx="6812994" cy="3652597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38"/>
            <a:ext cx="19934317" cy="3652597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3" y="27508440"/>
            <a:ext cx="25737983" cy="850225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3" y="18144086"/>
            <a:ext cx="25737983" cy="9364358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3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46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195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926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658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390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121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9853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71"/>
            <a:ext cx="13373656" cy="28251643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71"/>
            <a:ext cx="13373656" cy="28251643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5" y="9582379"/>
            <a:ext cx="13378914" cy="3993479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315" indent="0">
              <a:buNone/>
              <a:defRPr sz="9200" b="1"/>
            </a:lvl2pPr>
            <a:lvl3pPr marL="4174631" indent="0">
              <a:buNone/>
              <a:defRPr sz="8300" b="1"/>
            </a:lvl3pPr>
            <a:lvl4pPr marL="6261950" indent="0">
              <a:buNone/>
              <a:defRPr sz="7400" b="1"/>
            </a:lvl4pPr>
            <a:lvl5pPr marL="8349266" indent="0">
              <a:buNone/>
              <a:defRPr sz="7400" b="1"/>
            </a:lvl5pPr>
            <a:lvl6pPr marL="10436581" indent="0">
              <a:buNone/>
              <a:defRPr sz="7400" b="1"/>
            </a:lvl6pPr>
            <a:lvl7pPr marL="12523900" indent="0">
              <a:buNone/>
              <a:defRPr sz="7400" b="1"/>
            </a:lvl7pPr>
            <a:lvl8pPr marL="14611216" indent="0">
              <a:buNone/>
              <a:defRPr sz="7400" b="1"/>
            </a:lvl8pPr>
            <a:lvl9pPr marL="16698531" indent="0">
              <a:buNone/>
              <a:defRPr sz="7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5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9" y="9582379"/>
            <a:ext cx="13384168" cy="3993479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315" indent="0">
              <a:buNone/>
              <a:defRPr sz="9200" b="1"/>
            </a:lvl2pPr>
            <a:lvl3pPr marL="4174631" indent="0">
              <a:buNone/>
              <a:defRPr sz="8300" b="1"/>
            </a:lvl3pPr>
            <a:lvl4pPr marL="6261950" indent="0">
              <a:buNone/>
              <a:defRPr sz="7400" b="1"/>
            </a:lvl4pPr>
            <a:lvl5pPr marL="8349266" indent="0">
              <a:buNone/>
              <a:defRPr sz="7400" b="1"/>
            </a:lvl5pPr>
            <a:lvl6pPr marL="10436581" indent="0">
              <a:buNone/>
              <a:defRPr sz="7400" b="1"/>
            </a:lvl6pPr>
            <a:lvl7pPr marL="12523900" indent="0">
              <a:buNone/>
              <a:defRPr sz="7400" b="1"/>
            </a:lvl7pPr>
            <a:lvl8pPr marL="14611216" indent="0">
              <a:buNone/>
              <a:defRPr sz="7400" b="1"/>
            </a:lvl8pPr>
            <a:lvl9pPr marL="16698531" indent="0">
              <a:buNone/>
              <a:defRPr sz="7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9" y="13575851"/>
            <a:ext cx="13384168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6" y="1704415"/>
            <a:ext cx="9961904" cy="725366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34" y="1704422"/>
            <a:ext cx="16927349" cy="3653589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6" y="8958086"/>
            <a:ext cx="9961904" cy="29282228"/>
          </a:xfrm>
        </p:spPr>
        <p:txBody>
          <a:bodyPr/>
          <a:lstStyle>
            <a:lvl1pPr marL="0" indent="0">
              <a:buNone/>
              <a:defRPr sz="6500"/>
            </a:lvl1pPr>
            <a:lvl2pPr marL="2087315" indent="0">
              <a:buNone/>
              <a:defRPr sz="5700"/>
            </a:lvl2pPr>
            <a:lvl3pPr marL="4174631" indent="0">
              <a:buNone/>
              <a:defRPr sz="4400"/>
            </a:lvl3pPr>
            <a:lvl4pPr marL="6261950" indent="0">
              <a:buNone/>
              <a:defRPr sz="3900"/>
            </a:lvl4pPr>
            <a:lvl5pPr marL="8349266" indent="0">
              <a:buNone/>
              <a:defRPr sz="3900"/>
            </a:lvl5pPr>
            <a:lvl6pPr marL="10436581" indent="0">
              <a:buNone/>
              <a:defRPr sz="3900"/>
            </a:lvl6pPr>
            <a:lvl7pPr marL="12523900" indent="0">
              <a:buNone/>
              <a:defRPr sz="3900"/>
            </a:lvl7pPr>
            <a:lvl8pPr marL="14611216" indent="0">
              <a:buNone/>
              <a:defRPr sz="3900"/>
            </a:lvl8pPr>
            <a:lvl9pPr marL="16698531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72"/>
            <a:ext cx="18167985" cy="353765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3"/>
            <a:ext cx="18167985" cy="25685115"/>
          </a:xfrm>
        </p:spPr>
        <p:txBody>
          <a:bodyPr/>
          <a:lstStyle>
            <a:lvl1pPr marL="0" indent="0">
              <a:buNone/>
              <a:defRPr sz="14400"/>
            </a:lvl1pPr>
            <a:lvl2pPr marL="2087315" indent="0">
              <a:buNone/>
              <a:defRPr sz="12600"/>
            </a:lvl2pPr>
            <a:lvl3pPr marL="4174631" indent="0">
              <a:buNone/>
              <a:defRPr sz="10900"/>
            </a:lvl3pPr>
            <a:lvl4pPr marL="6261950" indent="0">
              <a:buNone/>
              <a:defRPr sz="9200"/>
            </a:lvl4pPr>
            <a:lvl5pPr marL="8349266" indent="0">
              <a:buNone/>
              <a:defRPr sz="9200"/>
            </a:lvl5pPr>
            <a:lvl6pPr marL="10436581" indent="0">
              <a:buNone/>
              <a:defRPr sz="9200"/>
            </a:lvl6pPr>
            <a:lvl7pPr marL="12523900" indent="0">
              <a:buNone/>
              <a:defRPr sz="9200"/>
            </a:lvl7pPr>
            <a:lvl8pPr marL="14611216" indent="0">
              <a:buNone/>
              <a:defRPr sz="9200"/>
            </a:lvl8pPr>
            <a:lvl9pPr marL="16698531" indent="0">
              <a:buNone/>
              <a:defRPr sz="9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6"/>
            <a:ext cx="18167985" cy="5024051"/>
          </a:xfrm>
        </p:spPr>
        <p:txBody>
          <a:bodyPr/>
          <a:lstStyle>
            <a:lvl1pPr marL="0" indent="0">
              <a:buNone/>
              <a:defRPr sz="6500"/>
            </a:lvl1pPr>
            <a:lvl2pPr marL="2087315" indent="0">
              <a:buNone/>
              <a:defRPr sz="5700"/>
            </a:lvl2pPr>
            <a:lvl3pPr marL="4174631" indent="0">
              <a:buNone/>
              <a:defRPr sz="4400"/>
            </a:lvl3pPr>
            <a:lvl4pPr marL="6261950" indent="0">
              <a:buNone/>
              <a:defRPr sz="3900"/>
            </a:lvl4pPr>
            <a:lvl5pPr marL="8349266" indent="0">
              <a:buNone/>
              <a:defRPr sz="3900"/>
            </a:lvl5pPr>
            <a:lvl6pPr marL="10436581" indent="0">
              <a:buNone/>
              <a:defRPr sz="3900"/>
            </a:lvl6pPr>
            <a:lvl7pPr marL="12523900" indent="0">
              <a:buNone/>
              <a:defRPr sz="3900"/>
            </a:lvl7pPr>
            <a:lvl8pPr marL="14611216" indent="0">
              <a:buNone/>
              <a:defRPr sz="3900"/>
            </a:lvl8pPr>
            <a:lvl9pPr marL="16698531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4003" y="1714329"/>
            <a:ext cx="27251978" cy="7134754"/>
          </a:xfrm>
          <a:prstGeom prst="rect">
            <a:avLst/>
          </a:prstGeom>
        </p:spPr>
        <p:txBody>
          <a:bodyPr vert="horz" lIns="417464" tIns="208730" rIns="417464" bIns="20873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3" y="9988671"/>
            <a:ext cx="27251978" cy="28251643"/>
          </a:xfrm>
          <a:prstGeom prst="rect">
            <a:avLst/>
          </a:prstGeom>
        </p:spPr>
        <p:txBody>
          <a:bodyPr vert="horz" lIns="417464" tIns="208730" rIns="417464" bIns="20873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4003" y="39677168"/>
            <a:ext cx="7065328" cy="2279154"/>
          </a:xfrm>
          <a:prstGeom prst="rect">
            <a:avLst/>
          </a:prstGeom>
        </p:spPr>
        <p:txBody>
          <a:bodyPr vert="horz" lIns="417464" tIns="208730" rIns="417464" bIns="208730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62" y="39677168"/>
            <a:ext cx="9588659" cy="2279154"/>
          </a:xfrm>
          <a:prstGeom prst="rect">
            <a:avLst/>
          </a:prstGeom>
        </p:spPr>
        <p:txBody>
          <a:bodyPr vert="horz" lIns="417464" tIns="208730" rIns="417464" bIns="208730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53" y="39677168"/>
            <a:ext cx="7065328" cy="2279154"/>
          </a:xfrm>
          <a:prstGeom prst="rect">
            <a:avLst/>
          </a:prstGeom>
        </p:spPr>
        <p:txBody>
          <a:bodyPr vert="horz" lIns="417464" tIns="208730" rIns="417464" bIns="208730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6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486" indent="-1565486" algn="l" defTabSz="4174631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890" indent="-1304574" algn="l" defTabSz="4174631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293" indent="-1043662" algn="l" defTabSz="4174631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08" indent="-1043662" algn="l" defTabSz="4174631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2923" indent="-1043662" algn="l" defTabSz="4174631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238" indent="-1043662" algn="l" defTabSz="417463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7558" indent="-1043662" algn="l" defTabSz="417463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873" indent="-1043662" algn="l" defTabSz="417463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189" indent="-1043662" algn="l" defTabSz="417463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15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631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950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266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581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3900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216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8531" algn="l" defTabSz="4174631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26" Type="http://schemas.openxmlformats.org/officeDocument/2006/relationships/image" Target="../media/image19.jpeg"/><Relationship Id="rId3" Type="http://schemas.openxmlformats.org/officeDocument/2006/relationships/image" Target="../media/image1.gif"/><Relationship Id="rId21" Type="http://schemas.openxmlformats.org/officeDocument/2006/relationships/image" Target="../media/image14.jpeg"/><Relationship Id="rId34" Type="http://schemas.openxmlformats.org/officeDocument/2006/relationships/image" Target="../media/image27.jpeg"/><Relationship Id="rId7" Type="http://schemas.openxmlformats.org/officeDocument/2006/relationships/image" Target="../media/image5.jpeg"/><Relationship Id="rId12" Type="http://schemas.microsoft.com/office/2007/relationships/diagramDrawing" Target="../diagrams/drawing1.xml"/><Relationship Id="rId17" Type="http://schemas.openxmlformats.org/officeDocument/2006/relationships/image" Target="../media/image10.jpeg"/><Relationship Id="rId25" Type="http://schemas.openxmlformats.org/officeDocument/2006/relationships/image" Target="../media/image18.jpeg"/><Relationship Id="rId3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7.jpeg"/><Relationship Id="rId32" Type="http://schemas.openxmlformats.org/officeDocument/2006/relationships/image" Target="../media/image25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6.jpeg"/><Relationship Id="rId28" Type="http://schemas.openxmlformats.org/officeDocument/2006/relationships/image" Target="../media/image21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2.jpeg"/><Relationship Id="rId31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jpeg"/><Relationship Id="rId22" Type="http://schemas.openxmlformats.org/officeDocument/2006/relationships/image" Target="../media/image15.jpeg"/><Relationship Id="rId27" Type="http://schemas.openxmlformats.org/officeDocument/2006/relationships/image" Target="../media/image20.jpeg"/><Relationship Id="rId30" Type="http://schemas.openxmlformats.org/officeDocument/2006/relationships/image" Target="../media/image23.jpeg"/><Relationship Id="rId35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e 240"/>
          <p:cNvGrpSpPr/>
          <p:nvPr/>
        </p:nvGrpSpPr>
        <p:grpSpPr>
          <a:xfrm>
            <a:off x="630790" y="3402262"/>
            <a:ext cx="18397628" cy="4714326"/>
            <a:chOff x="174429" y="1033789"/>
            <a:chExt cx="7397428" cy="1177621"/>
          </a:xfrm>
        </p:grpSpPr>
        <p:sp>
          <p:nvSpPr>
            <p:cNvPr id="242" name="ZoneTexte 241"/>
            <p:cNvSpPr txBox="1"/>
            <p:nvPr/>
          </p:nvSpPr>
          <p:spPr>
            <a:xfrm>
              <a:off x="252239" y="1033789"/>
              <a:ext cx="1297310" cy="1900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22074" tIns="11037" rIns="22074" bIns="11037" rtlCol="0" anchor="ctr">
              <a:spAutoFit/>
            </a:bodyPr>
            <a:lstStyle/>
            <a:p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Context:</a:t>
              </a:r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174429" y="1283265"/>
              <a:ext cx="7397428" cy="928145"/>
            </a:xfrm>
            <a:prstGeom prst="rect">
              <a:avLst/>
            </a:prstGeom>
            <a:noFill/>
          </p:spPr>
          <p:txBody>
            <a:bodyPr wrap="square" lIns="22074" tIns="11037" rIns="22074" bIns="11037" rtlCol="0">
              <a:spAutoFit/>
            </a:bodyPr>
            <a:lstStyle/>
            <a:p>
              <a:r>
                <a:rPr lang="en-US" sz="4800" dirty="0" smtClean="0">
                  <a:latin typeface="Maiandra GD" pitchFamily="34" charset="0"/>
                </a:rPr>
                <a:t>The use of renewable resources as an alternative to fossil fuels has become a priority. Producing biomass and developing “green chemistry” from forest tree species require the selection of suitable and competitive genotypes ready to meet the challenges of global change. In this context, the </a:t>
              </a:r>
              <a:r>
                <a:rPr lang="en-US" sz="4800" b="1" dirty="0" smtClean="0">
                  <a:latin typeface="Maiandra GD" pitchFamily="34" charset="0"/>
                </a:rPr>
                <a:t>Black locust </a:t>
              </a:r>
              <a:r>
                <a:rPr lang="en-US" sz="4800" dirty="0" smtClean="0">
                  <a:latin typeface="Maiandra GD" pitchFamily="34" charset="0"/>
                </a:rPr>
                <a:t>is a very promising species.</a:t>
              </a:r>
              <a:endParaRPr lang="fr-FR" sz="4800" dirty="0">
                <a:latin typeface="Maiandra GD" pitchFamily="34" charset="0"/>
              </a:endParaRPr>
            </a:p>
          </p:txBody>
        </p:sp>
      </p:grpSp>
      <p:sp>
        <p:nvSpPr>
          <p:cNvPr id="349" name="Rectangle à coins arrondis 348"/>
          <p:cNvSpPr/>
          <p:nvPr/>
        </p:nvSpPr>
        <p:spPr>
          <a:xfrm rot="5400000">
            <a:off x="13141987" y="-12315770"/>
            <a:ext cx="3996000" cy="27655200"/>
          </a:xfrm>
          <a:prstGeom prst="ellipse">
            <a:avLst/>
          </a:prstGeom>
          <a:gradFill flip="none" rotWithShape="1">
            <a:gsLst>
              <a:gs pos="0">
                <a:srgbClr val="DDE49C">
                  <a:tint val="66000"/>
                  <a:satMod val="160000"/>
                </a:srgbClr>
              </a:gs>
              <a:gs pos="50000">
                <a:srgbClr val="DDE49C">
                  <a:tint val="44500"/>
                  <a:satMod val="160000"/>
                </a:srgbClr>
              </a:gs>
              <a:gs pos="100000">
                <a:srgbClr val="DDE49C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6" name="Picture 4" descr="http://www2.ulg.ac.be/cord/pict/logou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427" y="40527422"/>
            <a:ext cx="2888455" cy="1900446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" name="Picture 2" descr="http://t0.gstatic.com/images?q=tbn:ANd9GcRk31FGo1xGqo6kQ70S_eRe02HiLBiBKHrGKtYPeyi-UAJcYnm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207" y="40539428"/>
            <a:ext cx="2979735" cy="1861812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 rot="21413486">
            <a:off x="4370297" y="2324726"/>
            <a:ext cx="8100000" cy="138188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8356" tIns="44178" rIns="88356" bIns="44178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Cindy VERDU,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Coralie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 MENGAL,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Frédéric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 HENROTAY, Philippe LEJEUNE &amp;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Ludivine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 LASSOIS </a:t>
            </a:r>
          </a:p>
          <a:p>
            <a:pPr algn="ctr"/>
            <a:r>
              <a:rPr lang="en-US" sz="2800" u="sng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cverdu@ulg.ac.be</a:t>
            </a:r>
          </a:p>
        </p:txBody>
      </p:sp>
      <p:sp>
        <p:nvSpPr>
          <p:cNvPr id="3100" name="AutoShape 28" descr="data:image/jpeg;base64,/9j/4AAQSkZJRgABAQAAAQABAAD/2wCEAAkGBxQSERQQEBAPEBUQFA8QDxAQDw8PDw8PFBQWFhQUFBQYHCggGBolHBQUITEhJSkrLi4uFx8zODMsNygtLisBCgoKDg0OGhAQGiwcHCQsLCwsLCwsLCwsLCwsLCwsLCwsLCwsLCwsLCwsLCwsLCwsLCwsLCwsLCwsLSwsLCwsLP/AABEIAMIBAwMBIgACEQEDEQH/xAAbAAABBQEBAAAAAAAAAAAAAAADAAIEBQYBB//EADoQAAEEAAQEBAQDBgYDAAAAAAEAAgMRBBIhMQUGQVEiYXGBEzJSkaGxwRQjM0Ji0UNTcrLh8Ackov/EABkBAAMBAQEAAAAAAAAAAAAAAAECAwQABf/EACcRAAICAgICAQQCAwAAAAAAAAABAhEDIRIxMkEEEyJRcSMzQmGB/9oADAMBAAIRAxEAPwCYUfD4gBw12QXKqxWbOKNbary8UqlsaLR6JBiM0eio8Z8ytOX23ELVfxZlOWr5CuAWeZ83YMMnzAEB9OsIHBsQA4g3vmHYrR84YbNEH/QdfRY7DSgOa7XQ1RS4ncS0HaPTMHNnYHV0o+qM0qq5elzAt26j1VntZOgGpJ2Cjmh92vZCS2GVVisY6QmLD0Ts+T+SP+58k1z34g5WEshGjn7Ol8m9h5qxhhaxoYwBoGwCWlH9h1H9kbCYFsf9Tj80jtXOP9lKCSSRiN2JctIlNtcE6XJpckU1A4I0p6ZGEbKicBcmgoham5V1AOhJdDV2lxxm+dJaiY36ngn0CyHL+H+JiGAj5pG36B2Z34Aq+57n8bW/S0/d235FQ+Q4M2Iz/wCWyR/Xd3gH5laOomiGoG+K4nkJBqzmcE9uifBAn0jsGivh0x4kaYapoCJMNUNLPs72OTHBdTSUGggC1JEISS0LQ97UEQaqcWphCQU0vLZ8FKNzFD4rXeWZNSFN5ij8Nrf5YhjG4/D543M7grzJ/gc5uUEg1r0I6r1il51zVhvhYhxA0fTv7rPhe6Hxv0XHL3ER4QXtB8uhHdWfEHuknZHK6oz4qb/iEdD5LBGXI01YOhAo7d7Wj5e5jY6o5yAR8jztfmtdWqGmbN1MpttGgptjZDfMO4VJxvATyFroC0gjxSNrLXSkCHl2TebEOPk3QLPKGOPYjSrbLyXHRt+Z7b7A2USOcO2BrvVKNgeGxx/K0X9R1JU4KMnH0hNHHBNyolLlJTgZC4AiELgSgHsCImNSca6FMEdS5SbmTgULBYqSXQh4h+VjnfS1x+wXdnHmvNk+aeQ2dCGgdqtX/wD4/wAPTJX+ccf2bmP+4LH4+S5CSSbN660O3/e69E5Qgy4RmlF5e8/fKPwaFfJ0XlqJcEJAJ1JBQIUcpHZsgkqbhI7FrRi2x4kGdqGQj8TbShttdkjTCdKYSiEJpYotgsZaSdkXEti2Sy5NK4nJgk7gkuWQea0fFW5o1k8M6nA+a2HzR+y2YNxo4xj9CsrzvhA5jZOrTR9Ctdi2U4qo49DngeK2F/ZZkuMho9nm1W4WSb8JPYKE2OnloOxIvy7qZI2iRR1AI8kmZQ6+ulAjcLWisujV8A4bimxiWDEAXtG4EtIV0ziM40xOGrvJAc7T5lu6JyobgA7EgeitpmqMpPaexL/OyFFKHC2kEfiPUdERrkF0Y3r32K6HLNJEm16JOZdQ2lEtEFjSlaRKbaU4ewa6LmMlcCG1onRDULuPPi9laL/jYy6IzXIzSo1ojXKIlklpVdzLNlw0mtZhkHupzSqPmfFfEYcNF436uc0UboXlA+rY6KuONuykI2zz53zdq/I+I/mvWOHw5IYmfTHGPfKLXm/DsA50zWvb80jGuBLbALgNR6L1B+6bIUm9I6kmhdtRInHK04ePCFWZSVNw0tClbC9hQPiQtwUXKEfFutyCUs3cgWNyrmVPtJIzhgaknZkkKDQxqK1iaxFDlyOGEUtXwd+ZgWSketHys+9Fp+PLdHELjeDIcSAqeSOwQeoIW05jaAwnyXnOKxriabqny40nbYTBcUw3w5nMr5Sa8wosrNAevkenmrzmaEh4eQPEBr10VMANtdf0Rg00XTtG45KxHgLPdagi1g+U58rgb3OVbwFSzaZGfZGkjQMqmSoORZpMmDSzJzwgOSJi0dzpwKEAjNajYUS8CzM4AJvEGU8gqdwWANzSHpsqbiOJaXOdLKyME6ZntafYblalFfT/AGVStHC1HggLrqgG6uc4hrGDu5x0CpRxXUjDYbEYsi6Ja+DD35yPrN7V6qFieD43F1+1zsgYDfwIqc0eWVtNvzzFTWNLydHfTS8mG5i5qjjaYsI4TP1Dp8rvhMr6Cfm33pZrh2FmfT4HPkfIP8KGeUkOJLheXK3VgGvfstIORsMWFhM7nOFCQyZSwnYhrQG+xBWew/MU0ETMMC9rY2nK9jiM1gGstbA3+vdUlkah/GrGjX+JP4fg8TBjI34qF8YkeQPiOjzkuPzZQbqyOmmi3BWN5RYcXb3l5kZK74Ze680ehonyN6rXyAtJa4EEGiDuCuy8uKcu/wDQs/ydKaXLhKY4rLyETDfH0pNbKSo7WWQrKKAALXhkmmNdoCSlaaSuWoOWxTpK5aSaUrYBFySGSuIWdYQvS+IhFK0LOsKCr3liWn0s8CrXgD6kCtgl96ORo+Z3ExLAMiok9SSt/wAdFxLF5dSVb5T6QZGf5rguIOG4NLJxxkU46gXQ6LdcwtuE+VELExg6jqdr80ML+0tj8SVwebLJXuK6FeiYaS2g+S8yhfle0jQ3R7Wt/wAHkOWibO4R+RG4X+BciLAnVdpMcU9rljJjXNQHsUlxUd5RDQBxohSmNv3UWZtgj7I/LU2eQMdoWH7pow5dHcbRd4393CGDd26qY2AbBo9AAVO4vJmkro3RQ6T55b4r0dL8HXFCJXXuQHOULJtj3yZQXfSCfsLXk3ErMgHb4gPWqNfovS+KSVDIe7cves2n6rzGU2/0AG16k2PzV8XjZowI3PJmG+FAyUWHXJRs1lJbenXUH7rX8VGcNmbrmpkndrgBV+o6+SpOFQ5IImjoxp++v6qywWJyZmO1ZK3I8bluthwHkdUVlUk4S/4JKVtoBa4U4DsQfMagp2VZH2TpjYR4grhrdFW4dmoVyBotnxlplIlM4apjkeQIJUJdiM4F0hIBEpKAjlqSKQuIgGvYmZFKe1Cdou4j0DyqZwl1SN9QgjVFwMZzik0NSQK2a7ixHwT6LE3qVoOM8RDY8pO4WbjdYvutPynpDtEDjxuIjvosfiGZjsQWitNye62XFmH4ZrpSzro2mhm8ZO3Wu6XB4lMekVZjLW1W2uq1vBsT4GusaaEdVRnDOBqwW9+vopXBJwC5hO90tXaoMkbF4XAUPCvtjfLREXmPTohQnFBeURyC5CzjgKs+EcOu5qrzVa0LWYJmXC35LV8Z7Y0HsoZTbj6rhCiyT65W6nqpDBQUJ3ewNA3hR3BS3IeVSoWjP81SVBl2zuA9hr/ZYbh8XxJQPqe1o9Cd/wAQtdzzJWRvRrXOPq7b/YVQcn4fNiWaaNJcb/pF/mAtUVxgaMaqJ6OWdBsNB6Bca1K09iy9mZsTYxZNVe/n5+q7S64pocuoCkSIRqPVWLnUFVsdqlicZS2fHZWOxz+qC5Nw2KB1KeTeyhkjsEo0NCKE1rU8BJQtDEk7Kuogoa56Y51pjymN1TN0OFaaQ5uLiIWenlaeoWNwwcKIVI5PTCpURMRxF2IILc2XzFKwg0aB2VpwjhbRHt0UPFx5Sr5orhYzfsh47WN3ostCxgdnJcTsK6rWvbYI7ghYbE4oxvyZHOIJF1oAlwuwwki9nDDVvyg60PyVXnDJgdg7UWo03EmuYWNzF/pVFRDOXNDXaub1WhIaz0Lh0nhratvRS86zXLmIvS7NUVoAF5+dVMjLscXJhK6QmqdACxtWg49MYsI0bXQVTwaHPK1vnZVlzk4SZYb0buteBKMXIaOtlFgw2swN3uUcuUKHBhgphIRWk7FZ503YrphsyfGECkWN9FBHI8/54nvEPHRuRgHoP+XfdSuQsNbpJPpblvzcb/uqLjWJ+JK53dz3exJrX3W15Fwwbhi4j+I8m/ID/kq+Tqi78C2duuB6lSxhAfGs3FozSiciN7ozwuRx0uvTVoVRORlDxcGYKVho7RMRFQWnDFxi2WiqKmDDkKQApTY1x0ahbOsbGnpgNLj3I6OHZl1AJSS6AcLbXWtpSRHSG8Ui0FgnIVIrkwqYhfcGf4aVfxhniKNwh+pCDx/EMZZc4DTuvQacsdIo9orC6tToBqVhOMyj47Z25nRhxElbWrPivGTJbIGOf00BpZviOCxTGU6NwY43pqB6qeOHB7ewxVdgOKcQYZc7Q7U26ujVPbxXCvic1kMjXjQSZvmWeOFy04mr0IO5Uj4LW/LvvXZaElQbZquXSbBvT9Vu4ha8t4biyBQNWbvyXpvA5M8LXHWxqs+eN7Okl2S3RqNKFMkdShvN+6zsSi/5VhytfMel0qXiGJL5HO7k16LQYp3wMIGdXD81lgFbL9sFEEtKh4cnAoa6FmEQS1Hx82WJ7vpa4j1rREc9VHM02WAj63Naf9O5/T7qkFbHijAS6uPsB916dwRnw8PE3s0H3dr+q80gYXPA+s/YHb8wvQ8bxuOIZGMdLIDkazYZhpWm5VpQc+i0laSLWXEBrcz3Na0bucaATY5M2osN6EinO866D8VX4DCSGpMU4OfuyMfw4vbq7z6K1aLU7SdLYul0dzIbmlEIRGOCfSBSG4A6qfiG6KPhB4ipeL+VW5XA4iAoZK5nXCVjsUYUiFy060LBYItXU+0kAB5HaKMXWiSnRAammxmdcgSPrufRHcmPakFGYFssjsocIgeo1cpWO5biAzuzSOO5eSVzh+jwtDjY7jW7E+UB70Y6OEN0a0D0CZxSCSVoYyQMDdxlBzeqmPj8RTgxY1cWJtbPJuLYc/FLH3madDtr0UJgOpO/VbTnXh9PbMBvo5ZJ1h5oUDue6345co2N3sJgn10239F6NyRic0bmfTqPIFeeRBtizV6FbLkaSnPaEuTplH4msnd0T+E4fPM0dAbPshvCueXIQ1r5T00Cy41ykia2wHNGKBeGDZor3VKE/Gyl7y49SUMIZZcpsnN7HAJZU5qJSRI5MAWrMc6zEBjAasO61qSAPyWrWA5xmzTEAh1CqBvLlvfsbVodlobZRRzFhDm7iqvpXVem8IdHKxuJDf3rgWyOOuu9s7A3r5heUzAl2UWSRoBqST2C03LnHn4OocTHK2F5sF7HsfGT1bY8Xor1caHlb0j0DdEhUfCYhkjRJE9sjT/M07eo6FSGHVZa4vZPrsUo0Q2ORZEFoRm7QLJmCOqlYs+FRcANVNxTfCq4/wCsKeipLlzMiPjTGMWVp2TsaEi5OkCjOcuegNhc6SFaSWwWS8QdEAKViAoxaqSKMTTaJlTYx3SlxACEYtnJWGw7aNrQsfmZXksUzFuLtBotZwh2Zq9DDFJUPVFdPD4k0RKfjWUUALJkhUmHiVHHOHiWFzK6GvVeQcSD2GjYymnBe7OavM+esEGSk1o8X7qmB06BRlYNaI6arX8rYnLLQ2fSyODdlO2+lLQ8Mdkla78FokvQ0dxPRbvRX+O/dYUN2L/1VNwmL4j2dtCVN5kxGZ4aNmD8VlxrjGUhFrZRuCUTgbHUbjqEYtUXGYPPRDnRPGjZGVmHkQdHDyKglbJpWS2hdKz83HJMMQ3GRWw6NxMIOQn+ph+U+6vMFxCGVuaOVjtrF077FV+lL0NwGYmUMY550DQSV5ZipMxLjudb9TZ/Reic7SmKBoqvikGjrbfT/uy88w2HMsjWDd7g0erinjHitlsao3vIWBEcBmI8UxsGtRG3RoH4lX8zQ8ZXAOB3DgHAj0KfBhwxjWN2YA0egSc1I9iPbso3csRNf8TDOkwj+8J/dn/VGdCPspMP7RHpK1mIb/mQj4cg9YnHX2PsrHOuh6DbrezuTqnsAJWu+U33aQWuHq06hKtUXEgECwDWxI1HoUBh1QF16LDADVT8Q3wqDghqpuKd4Vox+DOK+QKKXI0siiOWOboVqjkj7QSEUhKlJuxQYCS7SSWzqLF6TIM2y6NVPwjw0LYlbLJWVE2EddJo4f3KtpH5jaYWpuug0QP2UDYK45feASCoTmo3DfC8JsLakCiVx8VqFURSLR8ZiuO+yzUbaKpnVOwpktrllP8AyBhA6Jsn0n8FqmBV3MWH+JA5vkSoRewo8mEethWnD3GxmF3t5KEGUfdW+DjDfGCPDWh1tbLGSPS+S3XE6Qm8lj0QJ3F7i7uVS8B4q8FzCAA/oNqpX0TFDP40hJLQAsQ3tUuemi3EN8yQFDOLjus9/wClrn/7Qs8U/wACKLGuiDgWuAcDuHCwR6Ktg5eZE900BkjoOLowbZtQIsaaqxfjcotuGxE3kSyFv/0bWX5n47jnRmP9nGGiF/wRnNf1PtXgt7ZRfaQ+eOLCZ0bQQTE0RmtiOh9d0LkTB58TnO0LS6+mc6D9Vl4b1J166r0bkeAMw+frK4uPoNAuyyGk6jZrGlMkC5G9EOyimQTID904FFkjXBGlkcxr9kBpoqTI3RRgNUEckWmCOql4weFROHt8StcZH4Ftwq4MYzbimEJSS0aTg8FYssGgNDaSpEDU7IpKAKAZUkfKku4hoKwoocpeDwjHRsIBcXBuufKC8jVnt6fqpsfDoT1eBmrxEtN2AGURYsWRetUt/AZOiqa5FU7FYGNsbni7Bbpm2JyW32zOFb6Kc3hkVjxXRaT4v5ZXZY/toT6rlBh5IoqTAaIPZW+JwcYdGBfia4nxbuEbXNA7W417oDeHhwsu+Fbg0tJBy6sFE9zmJA7AoJUwWiycQ+L1Cz7oNVpcJh2ti0dZG4O+zTR7EZqPmqedlOI81bMriBELJSj4pttI8ipspUKV6ydFEeV4/D1I9o+ogKbHhrZRNFosjzR+Lwfv3DuQb7IOKeI5CB4hQPmtaZQPwnGu+K0O2ad+47L0iAWAe68qwc9uNbdL7r0fg2JzRNJ3rVJlWibJ0kA3oX3IsqO7RGkkUV7lB0TbGyKi5ilywP8ASldybLMc6S5YQ3TxHWzRryQjFWBbZgW76dTVL1fhcGSKNlVla0e9arzPgmG+JiImfU8ewGq9cbGmmrK5PSGNRmOTMqc0IKNEkggCeWLgXcyLQ6QGYaKI0aqdLsoeXVBx0NxLXhjfErHiXyFQuFDW/RTuIHwLTi1ASS2ZhuEJNp4wtKzijTnxLNK2dRXBlLpR5WKO9JRw0pJuZJHicQYVNiSSTsBIjRuiSSEQoaUIpJIPsDLbgOxR8d83skktj/rCuysxJVbIdUklj9jGS4//ABfZZ+U+JJJaodIouh0fzD1XoPL5/dD3SSXZfERlnaaVxJY2RYnrEc+nVnokkqQHj2VvJI/9tmn8r16c1JJOVkDeuNSSQZP2EXEkkGMOOyjDdJJN6GLbhu/2UnG7JJKsfASXYKJEcFxJR9BIsygypJKbFYEpJJJgn//Z"/>
          <p:cNvSpPr>
            <a:spLocks noChangeAspect="1" noChangeArrowheads="1"/>
          </p:cNvSpPr>
          <p:nvPr/>
        </p:nvSpPr>
        <p:spPr bwMode="auto">
          <a:xfrm>
            <a:off x="145380" y="-492000"/>
            <a:ext cx="259605" cy="275261"/>
          </a:xfrm>
          <a:prstGeom prst="rect">
            <a:avLst/>
          </a:prstGeom>
          <a:noFill/>
        </p:spPr>
        <p:txBody>
          <a:bodyPr vert="horz" wrap="square" lIns="88356" tIns="44178" rIns="88356" bIns="4417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2" name="AutoShape 30" descr="data:image/jpeg;base64,/9j/4AAQSkZJRgABAQAAAQABAAD/2wCEAAkGBxQSERQQEBAPEBUQFA8QDxAQDw8PDw8PFBQWFhQUFBQYHCggGBolHBQUITEhJSkrLi4uFx8zODMsNygtLisBCgoKDg0OGhAQGiwcHCQsLCwsLCwsLCwsLCwsLCwsLCwsLCwsLCwsLCwsLCwsLCwsLCwsLCwsLCwsLSwsLCwsLP/AABEIAMIBAwMBIgACEQEDEQH/xAAbAAABBQEBAAAAAAAAAAAAAAADAAIEBQYBB//EADoQAAEEAAQEBAQDBgYDAAAAAAEAAgMRBBIhMQUGQVEiYXGBEzJSkaGxwRQjM0Ji0UNTcrLh8Ackov/EABkBAAMBAQEAAAAAAAAAAAAAAAECAwQABf/EACcRAAICAgICAQQCAwAAAAAAAAABAhEDIRIxMkEEEyJRcSMzQmGB/9oADAMBAAIRAxEAPwCYUfD4gBw12QXKqxWbOKNbary8UqlsaLR6JBiM0eio8Z8ytOX23ELVfxZlOWr5CuAWeZ83YMMnzAEB9OsIHBsQA4g3vmHYrR84YbNEH/QdfRY7DSgOa7XQ1RS4ncS0HaPTMHNnYHV0o+qM0qq5elzAt26j1VntZOgGpJ2Cjmh92vZCS2GVVisY6QmLD0Ts+T+SP+58k1z34g5WEshGjn7Ol8m9h5qxhhaxoYwBoGwCWlH9h1H9kbCYFsf9Tj80jtXOP9lKCSSRiN2JctIlNtcE6XJpckU1A4I0p6ZGEbKicBcmgoham5V1AOhJdDV2lxxm+dJaiY36ngn0CyHL+H+JiGAj5pG36B2Z34Aq+57n8bW/S0/d235FQ+Q4M2Iz/wCWyR/Xd3gH5laOomiGoG+K4nkJBqzmcE9uifBAn0jsGivh0x4kaYapoCJMNUNLPs72OTHBdTSUGggC1JEISS0LQ97UEQaqcWphCQU0vLZ8FKNzFD4rXeWZNSFN5ij8Nrf5YhjG4/D543M7grzJ/gc5uUEg1r0I6r1il51zVhvhYhxA0fTv7rPhe6Hxv0XHL3ER4QXtB8uhHdWfEHuknZHK6oz4qb/iEdD5LBGXI01YOhAo7d7Wj5e5jY6o5yAR8jztfmtdWqGmbN1MpttGgptjZDfMO4VJxvATyFroC0gjxSNrLXSkCHl2TebEOPk3QLPKGOPYjSrbLyXHRt+Z7b7A2USOcO2BrvVKNgeGxx/K0X9R1JU4KMnH0hNHHBNyolLlJTgZC4AiELgSgHsCImNSca6FMEdS5SbmTgULBYqSXQh4h+VjnfS1x+wXdnHmvNk+aeQ2dCGgdqtX/wD4/wAPTJX+ccf2bmP+4LH4+S5CSSbN660O3/e69E5Qgy4RmlF5e8/fKPwaFfJ0XlqJcEJAJ1JBQIUcpHZsgkqbhI7FrRi2x4kGdqGQj8TbShttdkjTCdKYSiEJpYotgsZaSdkXEti2Sy5NK4nJgk7gkuWQea0fFW5o1k8M6nA+a2HzR+y2YNxo4xj9CsrzvhA5jZOrTR9Ctdi2U4qo49DngeK2F/ZZkuMho9nm1W4WSb8JPYKE2OnloOxIvy7qZI2iRR1AI8kmZQ6+ulAjcLWisujV8A4bimxiWDEAXtG4EtIV0ziM40xOGrvJAc7T5lu6JyobgA7EgeitpmqMpPaexL/OyFFKHC2kEfiPUdERrkF0Y3r32K6HLNJEm16JOZdQ2lEtEFjSlaRKbaU4ewa6LmMlcCG1onRDULuPPi9laL/jYy6IzXIzSo1ojXKIlklpVdzLNlw0mtZhkHupzSqPmfFfEYcNF436uc0UboXlA+rY6KuONuykI2zz53zdq/I+I/mvWOHw5IYmfTHGPfKLXm/DsA50zWvb80jGuBLbALgNR6L1B+6bIUm9I6kmhdtRInHK04ePCFWZSVNw0tClbC9hQPiQtwUXKEfFutyCUs3cgWNyrmVPtJIzhgaknZkkKDQxqK1iaxFDlyOGEUtXwd+ZgWSketHys+9Fp+PLdHELjeDIcSAqeSOwQeoIW05jaAwnyXnOKxriabqny40nbYTBcUw3w5nMr5Sa8wosrNAevkenmrzmaEh4eQPEBr10VMANtdf0Rg00XTtG45KxHgLPdagi1g+U58rgb3OVbwFSzaZGfZGkjQMqmSoORZpMmDSzJzwgOSJi0dzpwKEAjNajYUS8CzM4AJvEGU8gqdwWANzSHpsqbiOJaXOdLKyME6ZntafYblalFfT/AGVStHC1HggLrqgG6uc4hrGDu5x0CpRxXUjDYbEYsi6Ja+DD35yPrN7V6qFieD43F1+1zsgYDfwIqc0eWVtNvzzFTWNLydHfTS8mG5i5qjjaYsI4TP1Dp8rvhMr6Cfm33pZrh2FmfT4HPkfIP8KGeUkOJLheXK3VgGvfstIORsMWFhM7nOFCQyZSwnYhrQG+xBWew/MU0ETMMC9rY2nK9jiM1gGstbA3+vdUlkah/GrGjX+JP4fg8TBjI34qF8YkeQPiOjzkuPzZQbqyOmmi3BWN5RYcXb3l5kZK74Ze680ehonyN6rXyAtJa4EEGiDuCuy8uKcu/wDQs/ydKaXLhKY4rLyETDfH0pNbKSo7WWQrKKAALXhkmmNdoCSlaaSuWoOWxTpK5aSaUrYBFySGSuIWdYQvS+IhFK0LOsKCr3liWn0s8CrXgD6kCtgl96ORo+Z3ExLAMiok9SSt/wAdFxLF5dSVb5T6QZGf5rguIOG4NLJxxkU46gXQ6LdcwtuE+VELExg6jqdr80ML+0tj8SVwebLJXuK6FeiYaS2g+S8yhfle0jQ3R7Wt/wAHkOWibO4R+RG4X+BciLAnVdpMcU9rljJjXNQHsUlxUd5RDQBxohSmNv3UWZtgj7I/LU2eQMdoWH7pow5dHcbRd4393CGDd26qY2AbBo9AAVO4vJmkro3RQ6T55b4r0dL8HXFCJXXuQHOULJtj3yZQXfSCfsLXk3ErMgHb4gPWqNfovS+KSVDIe7cves2n6rzGU2/0AG16k2PzV8XjZowI3PJmG+FAyUWHXJRs1lJbenXUH7rX8VGcNmbrmpkndrgBV+o6+SpOFQ5IImjoxp++v6qywWJyZmO1ZK3I8bluthwHkdUVlUk4S/4JKVtoBa4U4DsQfMagp2VZH2TpjYR4grhrdFW4dmoVyBotnxlplIlM4apjkeQIJUJdiM4F0hIBEpKAjlqSKQuIgGvYmZFKe1Cdou4j0DyqZwl1SN9QgjVFwMZzik0NSQK2a7ixHwT6LE3qVoOM8RDY8pO4WbjdYvutPynpDtEDjxuIjvosfiGZjsQWitNye62XFmH4ZrpSzro2mhm8ZO3Wu6XB4lMekVZjLW1W2uq1vBsT4GusaaEdVRnDOBqwW9+vopXBJwC5hO90tXaoMkbF4XAUPCvtjfLREXmPTohQnFBeURyC5CzjgKs+EcOu5qrzVa0LWYJmXC35LV8Z7Y0HsoZTbj6rhCiyT65W6nqpDBQUJ3ewNA3hR3BS3IeVSoWjP81SVBl2zuA9hr/ZYbh8XxJQPqe1o9Cd/wAQtdzzJWRvRrXOPq7b/YVQcn4fNiWaaNJcb/pF/mAtUVxgaMaqJ6OWdBsNB6Bca1K09iy9mZsTYxZNVe/n5+q7S64pocuoCkSIRqPVWLnUFVsdqlicZS2fHZWOxz+qC5Nw2KB1KeTeyhkjsEo0NCKE1rU8BJQtDEk7Kuogoa56Y51pjymN1TN0OFaaQ5uLiIWenlaeoWNwwcKIVI5PTCpURMRxF2IILc2XzFKwg0aB2VpwjhbRHt0UPFx5Sr5orhYzfsh47WN3ostCxgdnJcTsK6rWvbYI7ghYbE4oxvyZHOIJF1oAlwuwwki9nDDVvyg60PyVXnDJgdg7UWo03EmuYWNzF/pVFRDOXNDXaub1WhIaz0Lh0nhratvRS86zXLmIvS7NUVoAF5+dVMjLscXJhK6QmqdACxtWg49MYsI0bXQVTwaHPK1vnZVlzk4SZYb0buteBKMXIaOtlFgw2swN3uUcuUKHBhgphIRWk7FZ503YrphsyfGECkWN9FBHI8/54nvEPHRuRgHoP+XfdSuQsNbpJPpblvzcb/uqLjWJ+JK53dz3exJrX3W15Fwwbhi4j+I8m/ID/kq+Tqi78C2duuB6lSxhAfGs3FozSiciN7ozwuRx0uvTVoVRORlDxcGYKVho7RMRFQWnDFxi2WiqKmDDkKQApTY1x0ahbOsbGnpgNLj3I6OHZl1AJSS6AcLbXWtpSRHSG8Ui0FgnIVIrkwqYhfcGf4aVfxhniKNwh+pCDx/EMZZc4DTuvQacsdIo9orC6tToBqVhOMyj47Z25nRhxElbWrPivGTJbIGOf00BpZviOCxTGU6NwY43pqB6qeOHB7ewxVdgOKcQYZc7Q7U26ujVPbxXCvic1kMjXjQSZvmWeOFy04mr0IO5Uj4LW/LvvXZaElQbZquXSbBvT9Vu4ha8t4biyBQNWbvyXpvA5M8LXHWxqs+eN7Okl2S3RqNKFMkdShvN+6zsSi/5VhytfMel0qXiGJL5HO7k16LQYp3wMIGdXD81lgFbL9sFEEtKh4cnAoa6FmEQS1Hx82WJ7vpa4j1rREc9VHM02WAj63Naf9O5/T7qkFbHijAS6uPsB916dwRnw8PE3s0H3dr+q80gYXPA+s/YHb8wvQ8bxuOIZGMdLIDkazYZhpWm5VpQc+i0laSLWXEBrcz3Na0bucaATY5M2osN6EinO866D8VX4DCSGpMU4OfuyMfw4vbq7z6K1aLU7SdLYul0dzIbmlEIRGOCfSBSG4A6qfiG6KPhB4ipeL+VW5XA4iAoZK5nXCVjsUYUiFy060LBYItXU+0kAB5HaKMXWiSnRAammxmdcgSPrufRHcmPakFGYFssjsocIgeo1cpWO5biAzuzSOO5eSVzh+jwtDjY7jW7E+UB70Y6OEN0a0D0CZxSCSVoYyQMDdxlBzeqmPj8RTgxY1cWJtbPJuLYc/FLH3madDtr0UJgOpO/VbTnXh9PbMBvo5ZJ1h5oUDue6345co2N3sJgn10239F6NyRic0bmfTqPIFeeRBtizV6FbLkaSnPaEuTplH4msnd0T+E4fPM0dAbPshvCueXIQ1r5T00Cy41ykia2wHNGKBeGDZor3VKE/Gyl7y49SUMIZZcpsnN7HAJZU5qJSRI5MAWrMc6zEBjAasO61qSAPyWrWA5xmzTEAh1CqBvLlvfsbVodlobZRRzFhDm7iqvpXVem8IdHKxuJDf3rgWyOOuu9s7A3r5heUzAl2UWSRoBqST2C03LnHn4OocTHK2F5sF7HsfGT1bY8Xor1caHlb0j0DdEhUfCYhkjRJE9sjT/M07eo6FSGHVZa4vZPrsUo0Q2ORZEFoRm7QLJmCOqlYs+FRcANVNxTfCq4/wCsKeipLlzMiPjTGMWVp2TsaEi5OkCjOcuegNhc6SFaSWwWS8QdEAKViAoxaqSKMTTaJlTYx3SlxACEYtnJWGw7aNrQsfmZXksUzFuLtBotZwh2Zq9DDFJUPVFdPD4k0RKfjWUUALJkhUmHiVHHOHiWFzK6GvVeQcSD2GjYymnBe7OavM+esEGSk1o8X7qmB06BRlYNaI6arX8rYnLLQ2fSyODdlO2+lLQ8Mdkla78FokvQ0dxPRbvRX+O/dYUN2L/1VNwmL4j2dtCVN5kxGZ4aNmD8VlxrjGUhFrZRuCUTgbHUbjqEYtUXGYPPRDnRPGjZGVmHkQdHDyKglbJpWS2hdKz83HJMMQ3GRWw6NxMIOQn+ph+U+6vMFxCGVuaOVjtrF077FV+lL0NwGYmUMY550DQSV5ZipMxLjudb9TZ/Reic7SmKBoqvikGjrbfT/uy88w2HMsjWDd7g0erinjHitlsao3vIWBEcBmI8UxsGtRG3RoH4lX8zQ8ZXAOB3DgHAj0KfBhwxjWN2YA0egSc1I9iPbso3csRNf8TDOkwj+8J/dn/VGdCPspMP7RHpK1mIb/mQj4cg9YnHX2PsrHOuh6DbrezuTqnsAJWu+U33aQWuHq06hKtUXEgECwDWxI1HoUBh1QF16LDADVT8Q3wqDghqpuKd4Vox+DOK+QKKXI0siiOWOboVqjkj7QSEUhKlJuxQYCS7SSWzqLF6TIM2y6NVPwjw0LYlbLJWVE2EddJo4f3KtpH5jaYWpuug0QP2UDYK45feASCoTmo3DfC8JsLakCiVx8VqFURSLR8ZiuO+yzUbaKpnVOwpktrllP8AyBhA6Jsn0n8FqmBV3MWH+JA5vkSoRewo8mEethWnD3GxmF3t5KEGUfdW+DjDfGCPDWh1tbLGSPS+S3XE6Qm8lj0QJ3F7i7uVS8B4q8FzCAA/oNqpX0TFDP40hJLQAsQ3tUuemi3EN8yQFDOLjus9/wClrn/7Qs8U/wACKLGuiDgWuAcDuHCwR6Ktg5eZE900BkjoOLowbZtQIsaaqxfjcotuGxE3kSyFv/0bWX5n47jnRmP9nGGiF/wRnNf1PtXgt7ZRfaQ+eOLCZ0bQQTE0RmtiOh9d0LkTB58TnO0LS6+mc6D9Vl4b1J166r0bkeAMw+frK4uPoNAuyyGk6jZrGlMkC5G9EOyimQTID904FFkjXBGlkcxr9kBpoqTI3RRgNUEckWmCOql4weFROHt8StcZH4Ftwq4MYzbimEJSS0aTg8FYssGgNDaSpEDU7IpKAKAZUkfKku4hoKwoocpeDwjHRsIBcXBuufKC8jVnt6fqpsfDoT1eBmrxEtN2AGURYsWRetUt/AZOiqa5FU7FYGNsbni7Bbpm2JyW32zOFb6Kc3hkVjxXRaT4v5ZXZY/toT6rlBh5IoqTAaIPZW+JwcYdGBfia4nxbuEbXNA7W417oDeHhwsu+Fbg0tJBy6sFE9zmJA7AoJUwWiycQ+L1Cz7oNVpcJh2ti0dZG4O+zTR7EZqPmqedlOI81bMriBELJSj4pttI8ipspUKV6ydFEeV4/D1I9o+ogKbHhrZRNFosjzR+Lwfv3DuQb7IOKeI5CB4hQPmtaZQPwnGu+K0O2ad+47L0iAWAe68qwc9uNbdL7r0fg2JzRNJ3rVJlWibJ0kA3oX3IsqO7RGkkUV7lB0TbGyKi5ilywP8ASldybLMc6S5YQ3TxHWzRryQjFWBbZgW76dTVL1fhcGSKNlVla0e9arzPgmG+JiImfU8ewGq9cbGmmrK5PSGNRmOTMqc0IKNEkggCeWLgXcyLQ6QGYaKI0aqdLsoeXVBx0NxLXhjfErHiXyFQuFDW/RTuIHwLTi1ASS2ZhuEJNp4wtKzijTnxLNK2dRXBlLpR5WKO9JRw0pJuZJHicQYVNiSSTsBIjRuiSSEQoaUIpJIPsDLbgOxR8d83skktj/rCuysxJVbIdUklj9jGS4//ABfZZ+U+JJJaodIouh0fzD1XoPL5/dD3SSXZfERlnaaVxJY2RYnrEc+nVnokkqQHj2VvJI/9tmn8r16c1JJOVkDeuNSSQZP2EXEkkGMOOyjDdJJN6GLbhu/2UnG7JJKsfASXYKJEcFxJR9BIsygypJKbFYEpJJJgn//Z"/>
          <p:cNvSpPr>
            <a:spLocks noChangeAspect="1" noChangeArrowheads="1"/>
          </p:cNvSpPr>
          <p:nvPr/>
        </p:nvSpPr>
        <p:spPr bwMode="auto">
          <a:xfrm>
            <a:off x="145380" y="-492000"/>
            <a:ext cx="259605" cy="275261"/>
          </a:xfrm>
          <a:prstGeom prst="rect">
            <a:avLst/>
          </a:prstGeom>
          <a:noFill/>
        </p:spPr>
        <p:txBody>
          <a:bodyPr vert="horz" wrap="square" lIns="88356" tIns="44178" rIns="88356" bIns="4417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84035" y="704791"/>
            <a:ext cx="26111913" cy="2553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356" tIns="44178" rIns="88356" bIns="44178" rtlCol="0">
            <a:spAutoFit/>
          </a:bodyPr>
          <a:lstStyle/>
          <a:p>
            <a:pPr algn="ctr"/>
            <a:r>
              <a:rPr lang="en-US" sz="7800" b="1" dirty="0" smtClean="0">
                <a:solidFill>
                  <a:schemeClr val="accent3">
                    <a:lumMod val="50000"/>
                  </a:schemeClr>
                </a:solidFill>
                <a:latin typeface="Kristen ITC" pitchFamily="66" charset="0"/>
              </a:rPr>
              <a:t>Prerequisites for a Black locust genomic selection program</a:t>
            </a:r>
            <a:endParaRPr lang="en-US" sz="7800" b="1" dirty="0">
              <a:solidFill>
                <a:schemeClr val="accent3">
                  <a:lumMod val="50000"/>
                </a:schemeClr>
              </a:solidFill>
              <a:latin typeface="Kristen ITC" pitchFamily="66" charset="0"/>
            </a:endParaRPr>
          </a:p>
        </p:txBody>
      </p:sp>
      <p:grpSp>
        <p:nvGrpSpPr>
          <p:cNvPr id="231" name="Groupe 230"/>
          <p:cNvGrpSpPr/>
          <p:nvPr/>
        </p:nvGrpSpPr>
        <p:grpSpPr>
          <a:xfrm>
            <a:off x="594371" y="8878231"/>
            <a:ext cx="18434049" cy="3236999"/>
            <a:chOff x="174429" y="1033789"/>
            <a:chExt cx="5644598" cy="808590"/>
          </a:xfrm>
        </p:grpSpPr>
        <p:sp>
          <p:nvSpPr>
            <p:cNvPr id="6" name="ZoneTexte 5"/>
            <p:cNvSpPr txBox="1"/>
            <p:nvPr/>
          </p:nvSpPr>
          <p:spPr>
            <a:xfrm>
              <a:off x="252239" y="1033789"/>
              <a:ext cx="2038914" cy="1900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22074" tIns="11037" rIns="22074" bIns="11037" rtlCol="0" anchor="ctr">
              <a:spAutoFit/>
            </a:bodyPr>
            <a:lstStyle/>
            <a:p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Aim of the project:</a:t>
              </a:r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174429" y="1283265"/>
              <a:ext cx="5644598" cy="559114"/>
            </a:xfrm>
            <a:prstGeom prst="rect">
              <a:avLst/>
            </a:prstGeom>
            <a:noFill/>
          </p:spPr>
          <p:txBody>
            <a:bodyPr wrap="square" lIns="22074" tIns="11037" rIns="22074" bIns="11037" rtlCol="0">
              <a:spAutoFit/>
            </a:bodyPr>
            <a:lstStyle/>
            <a:p>
              <a:r>
                <a:rPr lang="en-US" sz="4800" dirty="0" smtClean="0">
                  <a:latin typeface="Maiandra GD" pitchFamily="34" charset="0"/>
                </a:rPr>
                <a:t>Performing </a:t>
              </a:r>
              <a:r>
                <a:rPr lang="en-US" sz="4800" b="1" dirty="0" smtClean="0">
                  <a:latin typeface="Maiandra GD" pitchFamily="34" charset="0"/>
                </a:rPr>
                <a:t>preliminary studies </a:t>
              </a:r>
              <a:r>
                <a:rPr lang="en-US" sz="4800" dirty="0" smtClean="0">
                  <a:latin typeface="Maiandra GD" pitchFamily="34" charset="0"/>
                </a:rPr>
                <a:t>for the development of a </a:t>
              </a:r>
              <a:r>
                <a:rPr lang="en-US" sz="4800" b="1" dirty="0" smtClean="0">
                  <a:latin typeface="Maiandra GD" pitchFamily="34" charset="0"/>
                </a:rPr>
                <a:t>genomic selection program </a:t>
              </a:r>
              <a:r>
                <a:rPr lang="en-US" sz="4800" dirty="0" smtClean="0">
                  <a:latin typeface="Maiandra GD" pitchFamily="34" charset="0"/>
                </a:rPr>
                <a:t>that may be more reliable than recurrent selection, for </a:t>
              </a:r>
              <a:r>
                <a:rPr lang="en-US" sz="4800" b="1" dirty="0" smtClean="0">
                  <a:latin typeface="Maiandra GD" pitchFamily="34" charset="0"/>
                </a:rPr>
                <a:t>Black locust </a:t>
              </a:r>
              <a:r>
                <a:rPr lang="en-US" sz="4800" dirty="0" smtClean="0">
                  <a:latin typeface="Maiandra GD" pitchFamily="34" charset="0"/>
                </a:rPr>
                <a:t>in Belgium.</a:t>
              </a:r>
              <a:endParaRPr lang="en-US" sz="4800" dirty="0">
                <a:latin typeface="Maiandra GD" pitchFamily="34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77222" y="28389038"/>
            <a:ext cx="28464365" cy="8278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356" tIns="44178" rIns="88356" bIns="44178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Kristen ITC" pitchFamily="66" charset="0"/>
              </a:rPr>
              <a:t>Preliminary studies required before starting genomic selection program:</a:t>
            </a:r>
            <a:endParaRPr lang="en-US" sz="48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2070" name="AutoShape 22" descr="imap://u219882@mail.ulg.ac.be:993/fetch%3EUID%3E/INBOX%3E5602?part=1.2&amp;type=image/gif&amp;filename=GRFMN_ref.gif"/>
          <p:cNvSpPr>
            <a:spLocks noChangeAspect="1" noChangeArrowheads="1"/>
          </p:cNvSpPr>
          <p:nvPr/>
        </p:nvSpPr>
        <p:spPr bwMode="auto">
          <a:xfrm>
            <a:off x="623024" y="-578326"/>
            <a:ext cx="1207892" cy="1207489"/>
          </a:xfrm>
          <a:prstGeom prst="rect">
            <a:avLst/>
          </a:prstGeom>
          <a:noFill/>
        </p:spPr>
        <p:txBody>
          <a:bodyPr vert="horz" wrap="square" lIns="365996" tIns="182998" rIns="365996" bIns="18299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 cstate="print"/>
          <a:srcRect l="56445" t="8983" r="17124" b="68297"/>
          <a:stretch>
            <a:fillRect/>
          </a:stretch>
        </p:blipFill>
        <p:spPr bwMode="auto">
          <a:xfrm>
            <a:off x="18695447" y="40490155"/>
            <a:ext cx="2709289" cy="18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" name="Groupe 203"/>
          <p:cNvGrpSpPr/>
          <p:nvPr/>
        </p:nvGrpSpPr>
        <p:grpSpPr>
          <a:xfrm>
            <a:off x="8519601" y="40414371"/>
            <a:ext cx="3209127" cy="2044913"/>
            <a:chOff x="3207671" y="9775407"/>
            <a:chExt cx="767636" cy="489317"/>
          </a:xfrm>
        </p:grpSpPr>
        <p:pic>
          <p:nvPicPr>
            <p:cNvPr id="245" name="Image 244" descr="GRFMN_ref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4607" y="9944932"/>
              <a:ext cx="410700" cy="319792"/>
            </a:xfrm>
            <a:prstGeom prst="rect">
              <a:avLst/>
            </a:prstGeom>
          </p:spPr>
        </p:pic>
        <p:sp>
          <p:nvSpPr>
            <p:cNvPr id="259" name="ZoneTexte 258"/>
            <p:cNvSpPr txBox="1"/>
            <p:nvPr/>
          </p:nvSpPr>
          <p:spPr>
            <a:xfrm>
              <a:off x="3207671" y="9775407"/>
              <a:ext cx="763754" cy="24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Gestion des Ressources Forestières et des Milieux Naturels</a:t>
              </a:r>
              <a:endPara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12472912" y="40304579"/>
            <a:ext cx="5334150" cy="2233822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5996" tIns="182998" rIns="365996" bIns="182998" rtlCol="0" anchor="ctr"/>
          <a:lstStyle/>
          <a:p>
            <a:pPr algn="ctr"/>
            <a:r>
              <a:rPr lang="en-US" sz="3100" dirty="0" smtClean="0">
                <a:solidFill>
                  <a:schemeClr val="tx1"/>
                </a:solidFill>
                <a:latin typeface="Maiandra GD" pitchFamily="34" charset="0"/>
              </a:rPr>
              <a:t>Forest Nature and Landscape Department, passage des </a:t>
            </a:r>
            <a:r>
              <a:rPr lang="en-US" sz="3100" dirty="0" err="1" smtClean="0">
                <a:solidFill>
                  <a:schemeClr val="tx1"/>
                </a:solidFill>
                <a:latin typeface="Maiandra GD" pitchFamily="34" charset="0"/>
              </a:rPr>
              <a:t>déportés</a:t>
            </a:r>
            <a:r>
              <a:rPr lang="en-US" sz="3100" dirty="0" smtClean="0">
                <a:solidFill>
                  <a:schemeClr val="tx1"/>
                </a:solidFill>
                <a:latin typeface="Maiandra GD" pitchFamily="34" charset="0"/>
              </a:rPr>
              <a:t>, 2, 5030 </a:t>
            </a:r>
            <a:r>
              <a:rPr lang="en-US" sz="3100" dirty="0" err="1" smtClean="0">
                <a:solidFill>
                  <a:schemeClr val="tx1"/>
                </a:solidFill>
                <a:latin typeface="Maiandra GD" pitchFamily="34" charset="0"/>
              </a:rPr>
              <a:t>Gembloux</a:t>
            </a:r>
            <a:r>
              <a:rPr lang="en-US" sz="3100" dirty="0" smtClean="0">
                <a:solidFill>
                  <a:schemeClr val="tx1"/>
                </a:solidFill>
                <a:latin typeface="Maiandra GD" pitchFamily="34" charset="0"/>
              </a:rPr>
              <a:t>, Belgium</a:t>
            </a:r>
          </a:p>
        </p:txBody>
      </p:sp>
      <p:pic>
        <p:nvPicPr>
          <p:cNvPr id="2051" name="Picture 3" descr="http://b.vimeocdn.com/ps/518/254/5182545_300.jpg"/>
          <p:cNvPicPr>
            <a:picLocks noChangeAspect="1" noChangeArrowheads="1"/>
          </p:cNvPicPr>
          <p:nvPr/>
        </p:nvPicPr>
        <p:blipFill>
          <a:blip r:embed="rId7" cstate="print"/>
          <a:srcRect l="7560" t="21392" r="9281" b="25522"/>
          <a:stretch>
            <a:fillRect/>
          </a:stretch>
        </p:blipFill>
        <p:spPr bwMode="auto">
          <a:xfrm>
            <a:off x="26107031" y="40450119"/>
            <a:ext cx="2880000" cy="1837879"/>
          </a:xfrm>
          <a:prstGeom prst="rect">
            <a:avLst/>
          </a:prstGeom>
          <a:noFill/>
        </p:spPr>
      </p:pic>
      <p:graphicFrame>
        <p:nvGraphicFramePr>
          <p:cNvPr id="354" name="Diagramme 353"/>
          <p:cNvGraphicFramePr/>
          <p:nvPr/>
        </p:nvGraphicFramePr>
        <p:xfrm>
          <a:off x="615686" y="29432945"/>
          <a:ext cx="28981490" cy="1065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http://cartopro3.wallonie.be/CIGALE/images/SPW_LOGOS/coq_spw.png"/>
          <p:cNvPicPr>
            <a:picLocks noChangeAspect="1" noChangeArrowheads="1"/>
          </p:cNvPicPr>
          <p:nvPr/>
        </p:nvPicPr>
        <p:blipFill>
          <a:blip r:embed="rId13" cstate="print"/>
          <a:srcRect l="8340" r="7930"/>
          <a:stretch>
            <a:fillRect/>
          </a:stretch>
        </p:blipFill>
        <p:spPr bwMode="auto">
          <a:xfrm>
            <a:off x="22312651" y="40505243"/>
            <a:ext cx="3038404" cy="1814401"/>
          </a:xfrm>
          <a:prstGeom prst="rect">
            <a:avLst/>
          </a:prstGeom>
          <a:noFill/>
        </p:spPr>
      </p:pic>
      <p:cxnSp>
        <p:nvCxnSpPr>
          <p:cNvPr id="303" name="Connecteur droit 302"/>
          <p:cNvCxnSpPr/>
          <p:nvPr/>
        </p:nvCxnSpPr>
        <p:spPr>
          <a:xfrm>
            <a:off x="1422463" y="40234145"/>
            <a:ext cx="27435048" cy="0"/>
          </a:xfrm>
          <a:prstGeom prst="line">
            <a:avLst/>
          </a:prstGeom>
          <a:ln w="79375" cmpd="thickThin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e 272"/>
          <p:cNvGrpSpPr/>
          <p:nvPr/>
        </p:nvGrpSpPr>
        <p:grpSpPr>
          <a:xfrm>
            <a:off x="16580147" y="20108118"/>
            <a:ext cx="12961440" cy="7830284"/>
            <a:chOff x="11827619" y="18811974"/>
            <a:chExt cx="11449272" cy="7056561"/>
          </a:xfrm>
        </p:grpSpPr>
        <p:sp>
          <p:nvSpPr>
            <p:cNvPr id="315" name="Rectangle à coins arrondis 314"/>
            <p:cNvSpPr/>
            <p:nvPr/>
          </p:nvSpPr>
          <p:spPr>
            <a:xfrm>
              <a:off x="11827619" y="18811974"/>
              <a:ext cx="11449272" cy="7056561"/>
            </a:xfrm>
            <a:prstGeom prst="roundRect">
              <a:avLst/>
            </a:prstGeom>
            <a:gradFill flip="none" rotWithShape="1">
              <a:gsLst>
                <a:gs pos="0">
                  <a:srgbClr val="DDE49C">
                    <a:tint val="66000"/>
                    <a:satMod val="160000"/>
                  </a:srgbClr>
                </a:gs>
                <a:gs pos="50000">
                  <a:srgbClr val="DDE49C">
                    <a:tint val="44500"/>
                    <a:satMod val="160000"/>
                  </a:srgbClr>
                </a:gs>
                <a:gs pos="100000">
                  <a:srgbClr val="DDE49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2475691" y="19315807"/>
              <a:ext cx="3888432" cy="5748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22074" tIns="11037" rIns="22074" bIns="11037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Maiandra GD" pitchFamily="34" charset="0"/>
                </a:rPr>
                <a:t>Recurrent selection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endParaRPr>
            </a:p>
          </p:txBody>
        </p:sp>
        <p:grpSp>
          <p:nvGrpSpPr>
            <p:cNvPr id="298" name="Groupe 297"/>
            <p:cNvGrpSpPr/>
            <p:nvPr/>
          </p:nvGrpSpPr>
          <p:grpSpPr>
            <a:xfrm>
              <a:off x="11900964" y="20323917"/>
              <a:ext cx="4079338" cy="2335662"/>
              <a:chOff x="3731403" y="4482604"/>
              <a:chExt cx="1653779" cy="986390"/>
            </a:xfrm>
          </p:grpSpPr>
          <p:grpSp>
            <p:nvGrpSpPr>
              <p:cNvPr id="150" name="Groupe 149"/>
              <p:cNvGrpSpPr/>
              <p:nvPr/>
            </p:nvGrpSpPr>
            <p:grpSpPr>
              <a:xfrm>
                <a:off x="3876823" y="4482604"/>
                <a:ext cx="1366988" cy="696532"/>
                <a:chOff x="6950290" y="18002300"/>
                <a:chExt cx="6661516" cy="3023536"/>
              </a:xfrm>
            </p:grpSpPr>
            <p:pic>
              <p:nvPicPr>
                <p:cNvPr id="3090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881545" y="18235740"/>
                  <a:ext cx="1730261" cy="26016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82" name="Picture 10" descr="https://encrypted-tbn1.gstatic.com/images?q=tbn:ANd9GcTNcSUELJ63vBLY0PduxORCTEF2u5199iI1mQ6AakbMUgYReCQO4Q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217249" y="18002300"/>
                  <a:ext cx="2140032" cy="30235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88" name="Picture 16" descr="https://encrypted-tbn1.gstatic.com/images?q=tbn:ANd9GcREirren3phSBsshZ7nNOFEfadPNgtpuC0BuiU5ZgEF36d7nnSy-w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353153" y="18262739"/>
                  <a:ext cx="2547873" cy="25478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86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649297" y="18506356"/>
                  <a:ext cx="2808312" cy="2298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84" name="Picture 12" descr="https://encrypted-tbn1.gstatic.com/images?q=tbn:ANd9GcQ1o746Y3IU6v2Jf4bHVdsbax1nhWNZdA0Zfu8DkrvTrALFMPrWDQ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950290" y="18342318"/>
                  <a:ext cx="2626999" cy="24682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Picture 10" descr="https://encrypted-tbn1.gstatic.com/images?q=tbn:ANd9GcTNcSUELJ63vBLY0PduxORCTEF2u5199iI1mQ6AakbMUgYReCQO4Q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017449" y="18002300"/>
                  <a:ext cx="2140032" cy="30235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8" name="ZoneTexte 57"/>
              <p:cNvSpPr txBox="1"/>
              <p:nvPr/>
            </p:nvSpPr>
            <p:spPr>
              <a:xfrm>
                <a:off x="3731403" y="5225618"/>
                <a:ext cx="1653779" cy="243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2074" tIns="11037" rIns="22074" bIns="11037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Maiandra GD" pitchFamily="34" charset="0"/>
                  </a:rPr>
                  <a:t>Natural populations</a:t>
                </a:r>
                <a:endParaRPr lang="en-US" sz="3600" dirty="0">
                  <a:latin typeface="Maiandra GD" pitchFamily="34" charset="0"/>
                </a:endParaRPr>
              </a:p>
            </p:txBody>
          </p:sp>
        </p:grpSp>
        <p:grpSp>
          <p:nvGrpSpPr>
            <p:cNvPr id="300" name="Groupe 299"/>
            <p:cNvGrpSpPr/>
            <p:nvPr/>
          </p:nvGrpSpPr>
          <p:grpSpPr>
            <a:xfrm>
              <a:off x="19750641" y="19243801"/>
              <a:ext cx="3121880" cy="2270485"/>
              <a:chOff x="6666015" y="4587585"/>
              <a:chExt cx="1008703" cy="839361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666015" y="5188008"/>
                <a:ext cx="1008703" cy="238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Maiandra GD" pitchFamily="34" charset="0"/>
                  </a:rPr>
                  <a:t>Test plantation</a:t>
                </a:r>
                <a:endParaRPr lang="en-US" sz="3600" dirty="0">
                  <a:latin typeface="Maiandra GD" pitchFamily="34" charset="0"/>
                </a:endParaRPr>
              </a:p>
            </p:txBody>
          </p:sp>
          <p:grpSp>
            <p:nvGrpSpPr>
              <p:cNvPr id="216" name="Groupe 215"/>
              <p:cNvGrpSpPr/>
              <p:nvPr/>
            </p:nvGrpSpPr>
            <p:grpSpPr>
              <a:xfrm>
                <a:off x="6711856" y="4587585"/>
                <a:ext cx="917189" cy="546109"/>
                <a:chOff x="2784365" y="5468438"/>
                <a:chExt cx="889930" cy="521458"/>
              </a:xfrm>
            </p:grpSpPr>
            <p:pic>
              <p:nvPicPr>
                <p:cNvPr id="73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035059" y="5468438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216341" y="5489229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8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784365" y="5489229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5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68685" y="5512441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6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049967" y="5533233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03564" y="5556445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8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084846" y="5577236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9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50420" y="5600448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0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31702" y="5621240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295251" y="5510021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30130" y="5554024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99726" y="5621240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73322" y="5644452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2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54604" y="5665243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7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99888" y="5642031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3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232821" y="5688455"/>
                  <a:ext cx="158909" cy="3014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4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14103" y="5709246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82127" y="5709246"/>
                  <a:ext cx="260192" cy="26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53" name="Groupe 252"/>
            <p:cNvGrpSpPr/>
            <p:nvPr/>
          </p:nvGrpSpPr>
          <p:grpSpPr>
            <a:xfrm>
              <a:off x="16442953" y="23807742"/>
              <a:ext cx="2657474" cy="1988785"/>
              <a:chOff x="-103189" y="5994772"/>
              <a:chExt cx="773331" cy="614093"/>
            </a:xfrm>
          </p:grpSpPr>
          <p:grpSp>
            <p:nvGrpSpPr>
              <p:cNvPr id="166" name="Groupe 165"/>
              <p:cNvGrpSpPr/>
              <p:nvPr/>
            </p:nvGrpSpPr>
            <p:grpSpPr>
              <a:xfrm>
                <a:off x="-46087" y="5994772"/>
                <a:ext cx="658366" cy="399288"/>
                <a:chOff x="19931186" y="18248412"/>
                <a:chExt cx="3888432" cy="1806000"/>
              </a:xfrm>
            </p:grpSpPr>
            <p:pic>
              <p:nvPicPr>
                <p:cNvPr id="92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026561" y="182484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818649" y="183204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931186" y="183204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299610" y="184008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091698" y="184728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452010" y="185532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244098" y="186252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530617" y="187056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22705" y="187776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1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163434" y="18392428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2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15834" y="18544828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3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435242" y="187776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4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56810" y="188580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548898" y="189300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620634" y="18849628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7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890657" y="19010412"/>
                  <a:ext cx="694334" cy="104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8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682745" y="190824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9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795282" y="19082420"/>
                  <a:ext cx="1136873" cy="930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0" name="ZoneTexte 109"/>
              <p:cNvSpPr txBox="1"/>
              <p:nvPr/>
            </p:nvSpPr>
            <p:spPr>
              <a:xfrm>
                <a:off x="-103189" y="6430920"/>
                <a:ext cx="773331" cy="177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2074" tIns="11037" rIns="22074" bIns="11037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Maiandra GD" pitchFamily="34" charset="0"/>
                  </a:rPr>
                  <a:t>Seed orchard</a:t>
                </a:r>
                <a:endParaRPr lang="en-US" sz="3600" dirty="0">
                  <a:latin typeface="Maiandra GD" pitchFamily="34" charset="0"/>
                </a:endParaRPr>
              </a:p>
            </p:txBody>
          </p:sp>
        </p:grpSp>
        <p:grpSp>
          <p:nvGrpSpPr>
            <p:cNvPr id="239" name="Groupe 238"/>
            <p:cNvGrpSpPr/>
            <p:nvPr/>
          </p:nvGrpSpPr>
          <p:grpSpPr>
            <a:xfrm>
              <a:off x="15932075" y="21792733"/>
              <a:ext cx="3555158" cy="1987570"/>
              <a:chOff x="-320686" y="5418707"/>
              <a:chExt cx="1034559" cy="613718"/>
            </a:xfrm>
          </p:grpSpPr>
          <p:grpSp>
            <p:nvGrpSpPr>
              <p:cNvPr id="167" name="Groupe 166"/>
              <p:cNvGrpSpPr/>
              <p:nvPr/>
            </p:nvGrpSpPr>
            <p:grpSpPr>
              <a:xfrm>
                <a:off x="-107801" y="5418707"/>
                <a:ext cx="612000" cy="399600"/>
                <a:chOff x="21386601" y="20702716"/>
                <a:chExt cx="2880320" cy="1670438"/>
              </a:xfrm>
            </p:grpSpPr>
            <p:grpSp>
              <p:nvGrpSpPr>
                <p:cNvPr id="141" name="Groupe 140"/>
                <p:cNvGrpSpPr/>
                <p:nvPr/>
              </p:nvGrpSpPr>
              <p:grpSpPr>
                <a:xfrm>
                  <a:off x="22962987" y="20719554"/>
                  <a:ext cx="1303934" cy="1653600"/>
                  <a:chOff x="21386601" y="20702716"/>
                  <a:chExt cx="1303934" cy="1653600"/>
                </a:xfrm>
              </p:grpSpPr>
              <p:pic>
                <p:nvPicPr>
                  <p:cNvPr id="142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86601" y="20702716"/>
                    <a:ext cx="694334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43" name="Groupe 131"/>
                  <p:cNvGrpSpPr/>
                  <p:nvPr/>
                </p:nvGrpSpPr>
                <p:grpSpPr>
                  <a:xfrm>
                    <a:off x="21539001" y="20855116"/>
                    <a:ext cx="1151534" cy="1501200"/>
                    <a:chOff x="21539001" y="20855116"/>
                    <a:chExt cx="1151534" cy="1501200"/>
                  </a:xfrm>
                </p:grpSpPr>
                <p:pic>
                  <p:nvPicPr>
                    <p:cNvPr id="144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539001" y="208551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5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691401" y="210075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6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843801" y="211599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7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96201" y="213123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grpSp>
              <p:nvGrpSpPr>
                <p:cNvPr id="134" name="Groupe 133"/>
                <p:cNvGrpSpPr/>
                <p:nvPr/>
              </p:nvGrpSpPr>
              <p:grpSpPr>
                <a:xfrm>
                  <a:off x="22170899" y="20712613"/>
                  <a:ext cx="1303934" cy="1653600"/>
                  <a:chOff x="21386601" y="20702716"/>
                  <a:chExt cx="1303934" cy="1653600"/>
                </a:xfrm>
              </p:grpSpPr>
              <p:pic>
                <p:nvPicPr>
                  <p:cNvPr id="135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86601" y="20702716"/>
                    <a:ext cx="694334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36" name="Groupe 131"/>
                  <p:cNvGrpSpPr/>
                  <p:nvPr/>
                </p:nvGrpSpPr>
                <p:grpSpPr>
                  <a:xfrm>
                    <a:off x="21539001" y="20855116"/>
                    <a:ext cx="1151534" cy="1501200"/>
                    <a:chOff x="21539001" y="20855116"/>
                    <a:chExt cx="1151534" cy="1501200"/>
                  </a:xfrm>
                </p:grpSpPr>
                <p:pic>
                  <p:nvPicPr>
                    <p:cNvPr id="137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539001" y="208551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8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691401" y="210075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9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843801" y="211599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40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96201" y="213123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grpSp>
              <p:nvGrpSpPr>
                <p:cNvPr id="133" name="Groupe 132"/>
                <p:cNvGrpSpPr/>
                <p:nvPr/>
              </p:nvGrpSpPr>
              <p:grpSpPr>
                <a:xfrm>
                  <a:off x="21386601" y="20702716"/>
                  <a:ext cx="1303934" cy="1653600"/>
                  <a:chOff x="21386601" y="20702716"/>
                  <a:chExt cx="1303934" cy="1653600"/>
                </a:xfrm>
              </p:grpSpPr>
              <p:pic>
                <p:nvPicPr>
                  <p:cNvPr id="127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86601" y="20702716"/>
                    <a:ext cx="694334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32" name="Groupe 131"/>
                  <p:cNvGrpSpPr/>
                  <p:nvPr/>
                </p:nvGrpSpPr>
                <p:grpSpPr>
                  <a:xfrm>
                    <a:off x="21539001" y="20855116"/>
                    <a:ext cx="1151534" cy="1501200"/>
                    <a:chOff x="21539001" y="20855116"/>
                    <a:chExt cx="1151534" cy="1501200"/>
                  </a:xfrm>
                </p:grpSpPr>
                <p:pic>
                  <p:nvPicPr>
                    <p:cNvPr id="128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539001" y="208551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9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691401" y="210075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0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843801" y="211599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31" name="Picture 18" descr="http://us.123rf.com/400wm/400/400/nanka/nanka0704/nanka070400034/867911-black-tree-silhouette-on-white-in-isolati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EFEFE"/>
                        </a:clrFrom>
                        <a:clrTo>
                          <a:srgbClr val="FEFEFE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96201" y="21312316"/>
                      <a:ext cx="694334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</p:grpSp>
          <p:sp>
            <p:nvSpPr>
              <p:cNvPr id="148" name="ZoneTexte 147"/>
              <p:cNvSpPr txBox="1"/>
              <p:nvPr/>
            </p:nvSpPr>
            <p:spPr>
              <a:xfrm>
                <a:off x="-320686" y="5854480"/>
                <a:ext cx="1034559" cy="177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2074" tIns="11037" rIns="22074" bIns="11037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Maiandra GD" pitchFamily="34" charset="0"/>
                  </a:rPr>
                  <a:t>Clonal</a:t>
                </a:r>
                <a:r>
                  <a:rPr lang="en-US" sz="3600" dirty="0" smtClean="0">
                    <a:latin typeface="Maiandra GD" pitchFamily="34" charset="0"/>
                  </a:rPr>
                  <a:t> plantation</a:t>
                </a:r>
                <a:endParaRPr lang="en-US" sz="3600" dirty="0">
                  <a:latin typeface="Maiandra GD" pitchFamily="34" charset="0"/>
                </a:endParaRPr>
              </a:p>
            </p:txBody>
          </p:sp>
        </p:grpSp>
        <p:grpSp>
          <p:nvGrpSpPr>
            <p:cNvPr id="299" name="Groupe 298"/>
            <p:cNvGrpSpPr/>
            <p:nvPr/>
          </p:nvGrpSpPr>
          <p:grpSpPr>
            <a:xfrm>
              <a:off x="16652155" y="19027774"/>
              <a:ext cx="2486118" cy="2462219"/>
              <a:chOff x="5597398" y="4537276"/>
              <a:chExt cx="882013" cy="882750"/>
            </a:xfrm>
          </p:grpSpPr>
          <p:sp>
            <p:nvSpPr>
              <p:cNvPr id="59" name="ZoneTexte 58"/>
              <p:cNvSpPr txBox="1"/>
              <p:nvPr/>
            </p:nvSpPr>
            <p:spPr>
              <a:xfrm>
                <a:off x="5597529" y="5188305"/>
                <a:ext cx="879333" cy="231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Maiandra GD" pitchFamily="34" charset="0"/>
                  </a:rPr>
                  <a:t>“Plus trees”</a:t>
                </a:r>
                <a:endParaRPr lang="en-US" sz="3600" dirty="0">
                  <a:latin typeface="Maiandra GD" pitchFamily="34" charset="0"/>
                </a:endParaRPr>
              </a:p>
            </p:txBody>
          </p:sp>
          <p:grpSp>
            <p:nvGrpSpPr>
              <p:cNvPr id="202" name="Groupe 201"/>
              <p:cNvGrpSpPr/>
              <p:nvPr/>
            </p:nvGrpSpPr>
            <p:grpSpPr>
              <a:xfrm>
                <a:off x="5597398" y="4537276"/>
                <a:ext cx="882013" cy="599336"/>
                <a:chOff x="1861474" y="4719951"/>
                <a:chExt cx="855800" cy="572283"/>
              </a:xfrm>
            </p:grpSpPr>
            <p:pic>
              <p:nvPicPr>
                <p:cNvPr id="292" name="Picture 12" descr="https://encrypted-tbn1.gstatic.com/images?q=tbn:ANd9GcQ1o746Y3IU6v2Jf4bHVdsbax1nhWNZdA0Zfu8DkrvTrALFMPrWDQ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59091" y="4732458"/>
                  <a:ext cx="523056" cy="5429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58117" y="4782325"/>
                  <a:ext cx="559157" cy="5056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861474" y="4719951"/>
                  <a:ext cx="344508" cy="5722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37" name="Groupe 236"/>
            <p:cNvGrpSpPr/>
            <p:nvPr/>
          </p:nvGrpSpPr>
          <p:grpSpPr>
            <a:xfrm>
              <a:off x="19988502" y="21903395"/>
              <a:ext cx="3169459" cy="2452972"/>
              <a:chOff x="923482" y="5692304"/>
              <a:chExt cx="759989" cy="657845"/>
            </a:xfrm>
          </p:grpSpPr>
          <p:sp>
            <p:nvSpPr>
              <p:cNvPr id="162" name="ZoneTexte 161"/>
              <p:cNvSpPr txBox="1"/>
              <p:nvPr/>
            </p:nvSpPr>
            <p:spPr>
              <a:xfrm>
                <a:off x="923482" y="6176814"/>
                <a:ext cx="759989" cy="173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Maiandra GD" pitchFamily="34" charset="0"/>
                  </a:rPr>
                  <a:t>Best genotypes</a:t>
                </a:r>
                <a:endParaRPr lang="en-US" sz="3600" dirty="0">
                  <a:latin typeface="Maiandra GD" pitchFamily="34" charset="0"/>
                </a:endParaRPr>
              </a:p>
            </p:txBody>
          </p:sp>
          <p:grpSp>
            <p:nvGrpSpPr>
              <p:cNvPr id="226" name="Groupe 225"/>
              <p:cNvGrpSpPr/>
              <p:nvPr/>
            </p:nvGrpSpPr>
            <p:grpSpPr>
              <a:xfrm>
                <a:off x="986798" y="5692304"/>
                <a:ext cx="642865" cy="448281"/>
                <a:chOff x="986798" y="5692304"/>
                <a:chExt cx="642865" cy="448281"/>
              </a:xfrm>
            </p:grpSpPr>
            <p:pic>
              <p:nvPicPr>
                <p:cNvPr id="163" name="Picture 14" descr="https://encrypted-tbn0.gstatic.com/images?q=tbn:ANd9GcQoARdQVZiv8d0njVY3XkVmq_NlnwBfasYgLkRkAcvZpxcJAROub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06253" y="5740064"/>
                  <a:ext cx="423410" cy="3963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4" name="Picture 18" descr="http://us.123rf.com/400wm/400/400/nanka/nanka0704/nanka070400034/867911-black-tree-silhouette-on-white-in-isolation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86798" y="5692304"/>
                  <a:ext cx="260725" cy="4482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57" name="Groupe 256"/>
            <p:cNvGrpSpPr/>
            <p:nvPr/>
          </p:nvGrpSpPr>
          <p:grpSpPr>
            <a:xfrm>
              <a:off x="19496523" y="23016527"/>
              <a:ext cx="612016" cy="1051808"/>
              <a:chOff x="23775903" y="21738967"/>
              <a:chExt cx="612016" cy="1051808"/>
            </a:xfrm>
          </p:grpSpPr>
          <p:sp>
            <p:nvSpPr>
              <p:cNvPr id="317" name="Flèche droite 316"/>
              <p:cNvSpPr/>
              <p:nvPr/>
            </p:nvSpPr>
            <p:spPr>
              <a:xfrm rot="13494694">
                <a:off x="23786010" y="21738967"/>
                <a:ext cx="587704" cy="461229"/>
              </a:xfrm>
              <a:prstGeom prst="rightArrow">
                <a:avLst/>
              </a:prstGeom>
              <a:ln w="12700" cmpd="sng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22074" tIns="11037" rIns="22074" bIns="11037"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Flèche droite 317"/>
              <p:cNvSpPr/>
              <p:nvPr/>
            </p:nvSpPr>
            <p:spPr>
              <a:xfrm rot="8100000">
                <a:off x="23775903" y="22347868"/>
                <a:ext cx="612016" cy="442907"/>
              </a:xfrm>
              <a:prstGeom prst="rightArrow">
                <a:avLst/>
              </a:prstGeom>
              <a:ln w="12700" cmpd="sng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22074" tIns="11037" rIns="22074" bIns="11037"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4" name="Flèche droite 323"/>
            <p:cNvSpPr/>
            <p:nvPr/>
          </p:nvSpPr>
          <p:spPr>
            <a:xfrm>
              <a:off x="19232125" y="20032295"/>
              <a:ext cx="588382" cy="461606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sp>
          <p:nvSpPr>
            <p:cNvPr id="325" name="Flèche droite 324"/>
            <p:cNvSpPr/>
            <p:nvPr/>
          </p:nvSpPr>
          <p:spPr>
            <a:xfrm rot="18900000">
              <a:off x="15908667" y="20606772"/>
              <a:ext cx="588382" cy="461606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sp>
          <p:nvSpPr>
            <p:cNvPr id="326" name="Flèche droite 325"/>
            <p:cNvSpPr/>
            <p:nvPr/>
          </p:nvSpPr>
          <p:spPr>
            <a:xfrm rot="5400000">
              <a:off x="21044643" y="21548055"/>
              <a:ext cx="612515" cy="443419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pic>
          <p:nvPicPr>
            <p:cNvPr id="351" name="Image 350" descr="CIMG2089.JPG"/>
            <p:cNvPicPr>
              <a:picLocks noChangeAspect="1"/>
            </p:cNvPicPr>
            <p:nvPr/>
          </p:nvPicPr>
          <p:blipFill>
            <a:blip r:embed="rId20" cstate="print"/>
            <a:srcRect l="13615" t="26536" r="20052" b="25585"/>
            <a:stretch>
              <a:fillRect/>
            </a:stretch>
          </p:blipFill>
          <p:spPr>
            <a:xfrm>
              <a:off x="12538209" y="23777111"/>
              <a:ext cx="3296656" cy="165392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3" name="Groupe 332"/>
          <p:cNvGrpSpPr/>
          <p:nvPr/>
        </p:nvGrpSpPr>
        <p:grpSpPr>
          <a:xfrm>
            <a:off x="16580147" y="12584451"/>
            <a:ext cx="13033450" cy="7595675"/>
            <a:chOff x="174429" y="981396"/>
            <a:chExt cx="1750170" cy="1897371"/>
          </a:xfrm>
        </p:grpSpPr>
        <p:sp>
          <p:nvSpPr>
            <p:cNvPr id="335" name="ZoneTexte 334"/>
            <p:cNvSpPr txBox="1"/>
            <p:nvPr/>
          </p:nvSpPr>
          <p:spPr>
            <a:xfrm>
              <a:off x="252239" y="981396"/>
              <a:ext cx="1672360" cy="3745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22074" tIns="11037" rIns="22074" bIns="11037" rtlCol="0" anchor="ctr">
              <a:spAutoFit/>
            </a:bodyPr>
            <a:lstStyle/>
            <a:p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Advantages of genomic selection</a:t>
              </a:r>
            </a:p>
            <a:p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 </a:t>
              </a:r>
              <a:r>
                <a:rPr lang="en-US" sz="4800" b="1" i="1" dirty="0" err="1" smtClean="0">
                  <a:solidFill>
                    <a:schemeClr val="tx1"/>
                  </a:solidFill>
                  <a:latin typeface="Kristen ITC" pitchFamily="66" charset="0"/>
                </a:rPr>
                <a:t>vs</a:t>
              </a:r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 </a:t>
              </a:r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 recurrent </a:t>
              </a:r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selection:</a:t>
              </a:r>
            </a:p>
          </p:txBody>
        </p:sp>
        <p:sp>
          <p:nvSpPr>
            <p:cNvPr id="336" name="ZoneTexte 335"/>
            <p:cNvSpPr txBox="1"/>
            <p:nvPr/>
          </p:nvSpPr>
          <p:spPr>
            <a:xfrm>
              <a:off x="174429" y="1397076"/>
              <a:ext cx="1739231" cy="1481691"/>
            </a:xfrm>
            <a:prstGeom prst="rect">
              <a:avLst/>
            </a:prstGeom>
            <a:noFill/>
          </p:spPr>
          <p:txBody>
            <a:bodyPr wrap="square" lIns="22074" tIns="11037" rIns="22074" bIns="11037" rtlCol="0">
              <a:spAutoFit/>
            </a:bodyPr>
            <a:lstStyle/>
            <a:p>
              <a:r>
                <a:rPr lang="en-US" sz="4800" dirty="0" smtClean="0">
                  <a:latin typeface="Maiandra GD" pitchFamily="34" charset="0"/>
                </a:rPr>
                <a:t>Once </a:t>
              </a:r>
              <a:r>
                <a:rPr lang="en-US" sz="4800" b="1" dirty="0" smtClean="0">
                  <a:latin typeface="Maiandra GD" pitchFamily="34" charset="0"/>
                </a:rPr>
                <a:t>loci</a:t>
              </a:r>
              <a:r>
                <a:rPr lang="en-US" sz="4800" dirty="0" smtClean="0">
                  <a:latin typeface="Maiandra GD" pitchFamily="34" charset="0"/>
                </a:rPr>
                <a:t> identified, genomic selection allow to: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Reduce selection time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Reduce surfaces of culture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Reduce selection costs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Increase rates of genetic progress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Increase selection pressure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Increase genetic diversity</a:t>
              </a:r>
            </a:p>
            <a:p>
              <a:r>
                <a:rPr lang="en-US" sz="4800" dirty="0" smtClean="0">
                  <a:latin typeface="Maiandra GD" pitchFamily="34" charset="0"/>
                </a:rPr>
                <a:t>     - …</a:t>
              </a:r>
            </a:p>
          </p:txBody>
        </p:sp>
      </p:grpSp>
      <p:grpSp>
        <p:nvGrpSpPr>
          <p:cNvPr id="238" name="Groupe 237"/>
          <p:cNvGrpSpPr/>
          <p:nvPr/>
        </p:nvGrpSpPr>
        <p:grpSpPr>
          <a:xfrm>
            <a:off x="18678263" y="1998389"/>
            <a:ext cx="11478635" cy="10057238"/>
            <a:chOff x="18556274" y="2429641"/>
            <a:chExt cx="11478635" cy="10057238"/>
          </a:xfrm>
        </p:grpSpPr>
        <p:pic>
          <p:nvPicPr>
            <p:cNvPr id="234" name="Image 233" descr="CIMG2071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21355860">
              <a:off x="26902909" y="2429641"/>
              <a:ext cx="3132000" cy="2242074"/>
            </a:xfrm>
            <a:prstGeom prst="rect">
              <a:avLst/>
            </a:prstGeom>
          </p:spPr>
        </p:pic>
        <p:pic>
          <p:nvPicPr>
            <p:cNvPr id="352" name="Image 351" descr="CIMG2055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21248188">
              <a:off x="18556274" y="5509301"/>
              <a:ext cx="2111440" cy="3121069"/>
            </a:xfrm>
            <a:prstGeom prst="rect">
              <a:avLst/>
            </a:prstGeom>
          </p:spPr>
        </p:pic>
        <p:pic>
          <p:nvPicPr>
            <p:cNvPr id="2068" name="Picture 20" descr="http://crdp.ac-besancon.fr/flore/FABACEAE/photos/robinia_pseudoacacia_nmk_25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 rot="20760598">
              <a:off x="19025007" y="10399973"/>
              <a:ext cx="3132000" cy="2086906"/>
            </a:xfrm>
            <a:prstGeom prst="rect">
              <a:avLst/>
            </a:prstGeom>
            <a:noFill/>
          </p:spPr>
        </p:pic>
        <p:grpSp>
          <p:nvGrpSpPr>
            <p:cNvPr id="301" name="Groupe 300"/>
            <p:cNvGrpSpPr/>
            <p:nvPr/>
          </p:nvGrpSpPr>
          <p:grpSpPr>
            <a:xfrm rot="969777">
              <a:off x="20720212" y="3857831"/>
              <a:ext cx="9079796" cy="7753343"/>
              <a:chOff x="20933410" y="3857831"/>
              <a:chExt cx="9079796" cy="7753343"/>
            </a:xfrm>
          </p:grpSpPr>
          <p:grpSp>
            <p:nvGrpSpPr>
              <p:cNvPr id="297" name="Groupe 296"/>
              <p:cNvGrpSpPr/>
              <p:nvPr/>
            </p:nvGrpSpPr>
            <p:grpSpPr>
              <a:xfrm>
                <a:off x="20933410" y="3857831"/>
                <a:ext cx="9079796" cy="7753343"/>
                <a:chOff x="20933410" y="3857831"/>
                <a:chExt cx="9079796" cy="7753343"/>
              </a:xfrm>
            </p:grpSpPr>
            <p:grpSp>
              <p:nvGrpSpPr>
                <p:cNvPr id="230" name="Groupe 229"/>
                <p:cNvGrpSpPr/>
                <p:nvPr/>
              </p:nvGrpSpPr>
              <p:grpSpPr>
                <a:xfrm>
                  <a:off x="20933410" y="3857831"/>
                  <a:ext cx="9079796" cy="7753343"/>
                  <a:chOff x="3689050" y="2866947"/>
                  <a:chExt cx="2315486" cy="2556080"/>
                </a:xfrm>
              </p:grpSpPr>
              <p:pic>
                <p:nvPicPr>
                  <p:cNvPr id="2058" name="Picture 10" descr="http://larochelle-communication.fr/wp-content/uploads/2012/12/bloc_note_spirale.jp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/>
                  <a:srcRect l="2624" t="4065" r="1712" b="3893"/>
                  <a:stretch>
                    <a:fillRect/>
                  </a:stretch>
                </p:blipFill>
                <p:spPr bwMode="auto">
                  <a:xfrm>
                    <a:off x="3689050" y="2866947"/>
                    <a:ext cx="2315486" cy="255608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27" name="ZoneTexte 226"/>
                  <p:cNvSpPr txBox="1"/>
                  <p:nvPr/>
                </p:nvSpPr>
                <p:spPr>
                  <a:xfrm>
                    <a:off x="3760921" y="3089549"/>
                    <a:ext cx="2161003" cy="1971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atin typeface="Courier" pitchFamily="49" charset="0"/>
                      </a:rPr>
                      <a:t>Latin name: </a:t>
                    </a:r>
                    <a:r>
                      <a:rPr lang="en-US" sz="2800" i="1" dirty="0" err="1" smtClean="0">
                        <a:latin typeface="Brush Script MT" pitchFamily="66" charset="0"/>
                      </a:rPr>
                      <a:t>Robinia</a:t>
                    </a:r>
                    <a:r>
                      <a:rPr lang="en-US" sz="2800" i="1" dirty="0" smtClean="0">
                        <a:latin typeface="Brush Script MT" pitchFamily="66" charset="0"/>
                      </a:rPr>
                      <a:t> </a:t>
                    </a:r>
                    <a:r>
                      <a:rPr lang="en-US" sz="2800" i="1" dirty="0" err="1" smtClean="0">
                        <a:latin typeface="Brush Script MT" pitchFamily="66" charset="0"/>
                      </a:rPr>
                      <a:t>pseudoacacia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 L.</a:t>
                    </a:r>
                    <a:endParaRPr lang="en-US" sz="2800" i="1" dirty="0" smtClean="0">
                      <a:latin typeface="Brush Script MT" pitchFamily="66" charset="0"/>
                    </a:endParaRPr>
                  </a:p>
                  <a:p>
                    <a:r>
                      <a:rPr lang="en-US" sz="2800" dirty="0" smtClean="0">
                        <a:latin typeface="Courier" pitchFamily="49" charset="0"/>
                      </a:rPr>
                      <a:t>Common name: 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Black locust</a:t>
                    </a:r>
                  </a:p>
                  <a:p>
                    <a:r>
                      <a:rPr lang="en-US" sz="2800" dirty="0" smtClean="0">
                        <a:latin typeface="Courier" pitchFamily="49" charset="0"/>
                      </a:rPr>
                      <a:t>Origin: 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Appalachian Mountains and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Ozark Plateau, eastern United States</a:t>
                    </a:r>
                  </a:p>
                  <a:p>
                    <a:endParaRPr lang="en-US" sz="2800" baseline="30000" dirty="0" smtClean="0">
                      <a:latin typeface="Brush Script MT" pitchFamily="66" charset="0"/>
                    </a:endParaRPr>
                  </a:p>
                  <a:p>
                    <a:r>
                      <a:rPr lang="en-US" sz="2800" dirty="0" smtClean="0">
                        <a:latin typeface="Courier" pitchFamily="49" charset="0"/>
                      </a:rPr>
                      <a:t>Invasiveness in Belgium: </a:t>
                    </a:r>
                  </a:p>
                  <a:p>
                    <a:r>
                      <a:rPr lang="en-US" sz="2800" dirty="0" smtClean="0">
                        <a:latin typeface="Courier" pitchFamily="49" charset="0"/>
                      </a:rPr>
                      <a:t>   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Unknown</a:t>
                    </a:r>
                  </a:p>
                  <a:p>
                    <a:r>
                      <a:rPr lang="en-US" sz="2800" dirty="0" smtClean="0">
                        <a:latin typeface="Courier" pitchFamily="49" charset="0"/>
                      </a:rPr>
                      <a:t>Uses: 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- horticultural properties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plantation for stabilizing and </a:t>
                    </a:r>
                    <a:r>
                      <a:rPr lang="en-US" sz="2800" dirty="0" err="1" smtClean="0">
                        <a:latin typeface="Brush Script MT" pitchFamily="66" charset="0"/>
                      </a:rPr>
                      <a:t>revegetating</a:t>
                    </a:r>
                    <a:r>
                      <a:rPr lang="en-US" sz="2800" dirty="0" smtClean="0">
                        <a:latin typeface="Brush Script MT" pitchFamily="66" charset="0"/>
                      </a:rPr>
                      <a:t> disturbed areas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production of molecules with high added value</a:t>
                    </a:r>
                    <a:r>
                      <a:rPr lang="en-US" sz="2800" baseline="30000" dirty="0" smtClean="0">
                        <a:latin typeface="Brush Script MT" pitchFamily="66" charset="0"/>
                      </a:rPr>
                      <a:t> </a:t>
                    </a:r>
                    <a:endParaRPr lang="en-US" sz="2800" dirty="0" smtClean="0">
                      <a:latin typeface="Brush Script MT" pitchFamily="66" charset="0"/>
                    </a:endParaRP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biomass for energy production 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timber, 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honeybee</a:t>
                    </a:r>
                  </a:p>
                  <a:p>
                    <a:r>
                      <a:rPr lang="en-US" sz="2800" dirty="0" smtClean="0">
                        <a:latin typeface="Brush Script MT" pitchFamily="66" charset="0"/>
                      </a:rPr>
                      <a:t>             - feed…</a:t>
                    </a:r>
                  </a:p>
                </p:txBody>
              </p:sp>
            </p:grpSp>
            <p:grpSp>
              <p:nvGrpSpPr>
                <p:cNvPr id="228" name="Groupe 227"/>
                <p:cNvGrpSpPr/>
                <p:nvPr/>
              </p:nvGrpSpPr>
              <p:grpSpPr>
                <a:xfrm>
                  <a:off x="26661267" y="4842422"/>
                  <a:ext cx="3225380" cy="2860032"/>
                  <a:chOff x="13339787" y="6714630"/>
                  <a:chExt cx="11593288" cy="12385376"/>
                </a:xfrm>
              </p:grpSpPr>
              <p:pic>
                <p:nvPicPr>
                  <p:cNvPr id="229" name="Picture 8" descr="http://www.learnnc.org/lp/media/maps/usa_toporelief_1968_l.jp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clrChange>
                      <a:clrFrom>
                        <a:srgbClr val="E6F0F1"/>
                      </a:clrFrom>
                      <a:clrTo>
                        <a:srgbClr val="E6F0F1">
                          <a:alpha val="0"/>
                        </a:srgbClr>
                      </a:clrTo>
                    </a:clrChange>
                  </a:blip>
                  <a:srcRect l="45923" t="6207" r="5343" b="12147"/>
                  <a:stretch>
                    <a:fillRect/>
                  </a:stretch>
                </p:blipFill>
                <p:spPr bwMode="auto">
                  <a:xfrm>
                    <a:off x="13339787" y="6714630"/>
                    <a:ext cx="11233248" cy="1231336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32" name="Forme libre 231"/>
                  <p:cNvSpPr/>
                  <p:nvPr/>
                </p:nvSpPr>
                <p:spPr>
                  <a:xfrm>
                    <a:off x="17557080" y="10094026"/>
                    <a:ext cx="3913507" cy="4714393"/>
                  </a:xfrm>
                  <a:custGeom>
                    <a:avLst/>
                    <a:gdLst>
                      <a:gd name="connsiteX0" fmla="*/ 3906866 w 4037495"/>
                      <a:gd name="connsiteY0" fmla="*/ 35626 h 4714393"/>
                      <a:gd name="connsiteX1" fmla="*/ 3906866 w 4037495"/>
                      <a:gd name="connsiteY1" fmla="*/ 35626 h 4714393"/>
                      <a:gd name="connsiteX2" fmla="*/ 3776238 w 4037495"/>
                      <a:gd name="connsiteY2" fmla="*/ 47501 h 4714393"/>
                      <a:gd name="connsiteX3" fmla="*/ 3764363 w 4037495"/>
                      <a:gd name="connsiteY3" fmla="*/ 83127 h 4714393"/>
                      <a:gd name="connsiteX4" fmla="*/ 3657485 w 4037495"/>
                      <a:gd name="connsiteY4" fmla="*/ 142504 h 4714393"/>
                      <a:gd name="connsiteX5" fmla="*/ 3621859 w 4037495"/>
                      <a:gd name="connsiteY5" fmla="*/ 166255 h 4714393"/>
                      <a:gd name="connsiteX6" fmla="*/ 3419978 w 4037495"/>
                      <a:gd name="connsiteY6" fmla="*/ 190005 h 4714393"/>
                      <a:gd name="connsiteX7" fmla="*/ 3360602 w 4037495"/>
                      <a:gd name="connsiteY7" fmla="*/ 249382 h 4714393"/>
                      <a:gd name="connsiteX8" fmla="*/ 3336851 w 4037495"/>
                      <a:gd name="connsiteY8" fmla="*/ 320634 h 4714393"/>
                      <a:gd name="connsiteX9" fmla="*/ 3313100 w 4037495"/>
                      <a:gd name="connsiteY9" fmla="*/ 415636 h 4714393"/>
                      <a:gd name="connsiteX10" fmla="*/ 3265599 w 4037495"/>
                      <a:gd name="connsiteY10" fmla="*/ 486888 h 4714393"/>
                      <a:gd name="connsiteX11" fmla="*/ 3229973 w 4037495"/>
                      <a:gd name="connsiteY11" fmla="*/ 498764 h 4714393"/>
                      <a:gd name="connsiteX12" fmla="*/ 3028092 w 4037495"/>
                      <a:gd name="connsiteY12" fmla="*/ 486888 h 4714393"/>
                      <a:gd name="connsiteX13" fmla="*/ 2992466 w 4037495"/>
                      <a:gd name="connsiteY13" fmla="*/ 451262 h 4714393"/>
                      <a:gd name="connsiteX14" fmla="*/ 2956840 w 4037495"/>
                      <a:gd name="connsiteY14" fmla="*/ 463138 h 4714393"/>
                      <a:gd name="connsiteX15" fmla="*/ 2885589 w 4037495"/>
                      <a:gd name="connsiteY15" fmla="*/ 475013 h 4714393"/>
                      <a:gd name="connsiteX16" fmla="*/ 2814337 w 4037495"/>
                      <a:gd name="connsiteY16" fmla="*/ 463138 h 4714393"/>
                      <a:gd name="connsiteX17" fmla="*/ 2790586 w 4037495"/>
                      <a:gd name="connsiteY17" fmla="*/ 391886 h 4714393"/>
                      <a:gd name="connsiteX18" fmla="*/ 2731209 w 4037495"/>
                      <a:gd name="connsiteY18" fmla="*/ 332509 h 4714393"/>
                      <a:gd name="connsiteX19" fmla="*/ 2636207 w 4037495"/>
                      <a:gd name="connsiteY19" fmla="*/ 356260 h 4714393"/>
                      <a:gd name="connsiteX20" fmla="*/ 2600581 w 4037495"/>
                      <a:gd name="connsiteY20" fmla="*/ 391886 h 4714393"/>
                      <a:gd name="connsiteX21" fmla="*/ 2553079 w 4037495"/>
                      <a:gd name="connsiteY21" fmla="*/ 463138 h 4714393"/>
                      <a:gd name="connsiteX22" fmla="*/ 2517453 w 4037495"/>
                      <a:gd name="connsiteY22" fmla="*/ 486888 h 4714393"/>
                      <a:gd name="connsiteX23" fmla="*/ 2469952 w 4037495"/>
                      <a:gd name="connsiteY23" fmla="*/ 558140 h 4714393"/>
                      <a:gd name="connsiteX24" fmla="*/ 2446202 w 4037495"/>
                      <a:gd name="connsiteY24" fmla="*/ 629392 h 4714393"/>
                      <a:gd name="connsiteX25" fmla="*/ 2434326 w 4037495"/>
                      <a:gd name="connsiteY25" fmla="*/ 665018 h 4714393"/>
                      <a:gd name="connsiteX26" fmla="*/ 2386825 w 4037495"/>
                      <a:gd name="connsiteY26" fmla="*/ 736270 h 4714393"/>
                      <a:gd name="connsiteX27" fmla="*/ 2351199 w 4037495"/>
                      <a:gd name="connsiteY27" fmla="*/ 866899 h 4714393"/>
                      <a:gd name="connsiteX28" fmla="*/ 2327448 w 4037495"/>
                      <a:gd name="connsiteY28" fmla="*/ 902525 h 4714393"/>
                      <a:gd name="connsiteX29" fmla="*/ 2291822 w 4037495"/>
                      <a:gd name="connsiteY29" fmla="*/ 973777 h 4714393"/>
                      <a:gd name="connsiteX30" fmla="*/ 2268072 w 4037495"/>
                      <a:gd name="connsiteY30" fmla="*/ 1045029 h 4714393"/>
                      <a:gd name="connsiteX31" fmla="*/ 2161194 w 4037495"/>
                      <a:gd name="connsiteY31" fmla="*/ 1140031 h 4714393"/>
                      <a:gd name="connsiteX32" fmla="*/ 2149318 w 4037495"/>
                      <a:gd name="connsiteY32" fmla="*/ 1175657 h 4714393"/>
                      <a:gd name="connsiteX33" fmla="*/ 2078066 w 4037495"/>
                      <a:gd name="connsiteY33" fmla="*/ 1199408 h 4714393"/>
                      <a:gd name="connsiteX34" fmla="*/ 2042440 w 4037495"/>
                      <a:gd name="connsiteY34" fmla="*/ 1223158 h 4714393"/>
                      <a:gd name="connsiteX35" fmla="*/ 1971189 w 4037495"/>
                      <a:gd name="connsiteY35" fmla="*/ 1246909 h 4714393"/>
                      <a:gd name="connsiteX36" fmla="*/ 1911812 w 4037495"/>
                      <a:gd name="connsiteY36" fmla="*/ 1318161 h 4714393"/>
                      <a:gd name="connsiteX37" fmla="*/ 1804934 w 4037495"/>
                      <a:gd name="connsiteY37" fmla="*/ 1377538 h 4714393"/>
                      <a:gd name="connsiteX38" fmla="*/ 1626804 w 4037495"/>
                      <a:gd name="connsiteY38" fmla="*/ 1389413 h 4714393"/>
                      <a:gd name="connsiteX39" fmla="*/ 1353672 w 4037495"/>
                      <a:gd name="connsiteY39" fmla="*/ 1413164 h 4714393"/>
                      <a:gd name="connsiteX40" fmla="*/ 1080539 w 4037495"/>
                      <a:gd name="connsiteY40" fmla="*/ 1425039 h 4714393"/>
                      <a:gd name="connsiteX41" fmla="*/ 997412 w 4037495"/>
                      <a:gd name="connsiteY41" fmla="*/ 1484416 h 4714393"/>
                      <a:gd name="connsiteX42" fmla="*/ 973661 w 4037495"/>
                      <a:gd name="connsiteY42" fmla="*/ 1520042 h 4714393"/>
                      <a:gd name="connsiteX43" fmla="*/ 961786 w 4037495"/>
                      <a:gd name="connsiteY43" fmla="*/ 1555668 h 4714393"/>
                      <a:gd name="connsiteX44" fmla="*/ 1009287 w 4037495"/>
                      <a:gd name="connsiteY44" fmla="*/ 1864426 h 4714393"/>
                      <a:gd name="connsiteX45" fmla="*/ 1104290 w 4037495"/>
                      <a:gd name="connsiteY45" fmla="*/ 1876301 h 4714393"/>
                      <a:gd name="connsiteX46" fmla="*/ 1116165 w 4037495"/>
                      <a:gd name="connsiteY46" fmla="*/ 1911927 h 4714393"/>
                      <a:gd name="connsiteX47" fmla="*/ 1068664 w 4037495"/>
                      <a:gd name="connsiteY47" fmla="*/ 2173184 h 4714393"/>
                      <a:gd name="connsiteX48" fmla="*/ 961786 w 4037495"/>
                      <a:gd name="connsiteY48" fmla="*/ 2185060 h 4714393"/>
                      <a:gd name="connsiteX49" fmla="*/ 878659 w 4037495"/>
                      <a:gd name="connsiteY49" fmla="*/ 2220686 h 4714393"/>
                      <a:gd name="connsiteX50" fmla="*/ 819282 w 4037495"/>
                      <a:gd name="connsiteY50" fmla="*/ 2280062 h 4714393"/>
                      <a:gd name="connsiteX51" fmla="*/ 831157 w 4037495"/>
                      <a:gd name="connsiteY51" fmla="*/ 2339439 h 4714393"/>
                      <a:gd name="connsiteX52" fmla="*/ 985537 w 4037495"/>
                      <a:gd name="connsiteY52" fmla="*/ 2303813 h 4714393"/>
                      <a:gd name="connsiteX53" fmla="*/ 1021163 w 4037495"/>
                      <a:gd name="connsiteY53" fmla="*/ 2315688 h 4714393"/>
                      <a:gd name="connsiteX54" fmla="*/ 1056789 w 4037495"/>
                      <a:gd name="connsiteY54" fmla="*/ 2339439 h 4714393"/>
                      <a:gd name="connsiteX55" fmla="*/ 1448674 w 4037495"/>
                      <a:gd name="connsiteY55" fmla="*/ 2351314 h 4714393"/>
                      <a:gd name="connsiteX56" fmla="*/ 1436799 w 4037495"/>
                      <a:gd name="connsiteY56" fmla="*/ 2446317 h 4714393"/>
                      <a:gd name="connsiteX57" fmla="*/ 1353672 w 4037495"/>
                      <a:gd name="connsiteY57" fmla="*/ 2553195 h 4714393"/>
                      <a:gd name="connsiteX58" fmla="*/ 1306170 w 4037495"/>
                      <a:gd name="connsiteY58" fmla="*/ 2624447 h 4714393"/>
                      <a:gd name="connsiteX59" fmla="*/ 1270544 w 4037495"/>
                      <a:gd name="connsiteY59" fmla="*/ 2660073 h 4714393"/>
                      <a:gd name="connsiteX60" fmla="*/ 1246794 w 4037495"/>
                      <a:gd name="connsiteY60" fmla="*/ 2695699 h 4714393"/>
                      <a:gd name="connsiteX61" fmla="*/ 1199292 w 4037495"/>
                      <a:gd name="connsiteY61" fmla="*/ 2802577 h 4714393"/>
                      <a:gd name="connsiteX62" fmla="*/ 1163666 w 4037495"/>
                      <a:gd name="connsiteY62" fmla="*/ 2826327 h 4714393"/>
                      <a:gd name="connsiteX63" fmla="*/ 1139916 w 4037495"/>
                      <a:gd name="connsiteY63" fmla="*/ 2861953 h 4714393"/>
                      <a:gd name="connsiteX64" fmla="*/ 1092414 w 4037495"/>
                      <a:gd name="connsiteY64" fmla="*/ 2873829 h 4714393"/>
                      <a:gd name="connsiteX65" fmla="*/ 1021163 w 4037495"/>
                      <a:gd name="connsiteY65" fmla="*/ 2933205 h 4714393"/>
                      <a:gd name="connsiteX66" fmla="*/ 949911 w 4037495"/>
                      <a:gd name="connsiteY66" fmla="*/ 3016332 h 4714393"/>
                      <a:gd name="connsiteX67" fmla="*/ 914285 w 4037495"/>
                      <a:gd name="connsiteY67" fmla="*/ 3028208 h 4714393"/>
                      <a:gd name="connsiteX68" fmla="*/ 878659 w 4037495"/>
                      <a:gd name="connsiteY68" fmla="*/ 3051958 h 4714393"/>
                      <a:gd name="connsiteX69" fmla="*/ 854908 w 4037495"/>
                      <a:gd name="connsiteY69" fmla="*/ 3253839 h 4714393"/>
                      <a:gd name="connsiteX70" fmla="*/ 831157 w 4037495"/>
                      <a:gd name="connsiteY70" fmla="*/ 3289465 h 4714393"/>
                      <a:gd name="connsiteX71" fmla="*/ 819282 w 4037495"/>
                      <a:gd name="connsiteY71" fmla="*/ 3325091 h 4714393"/>
                      <a:gd name="connsiteX72" fmla="*/ 783656 w 4037495"/>
                      <a:gd name="connsiteY72" fmla="*/ 3396343 h 4714393"/>
                      <a:gd name="connsiteX73" fmla="*/ 759905 w 4037495"/>
                      <a:gd name="connsiteY73" fmla="*/ 3598223 h 4714393"/>
                      <a:gd name="connsiteX74" fmla="*/ 736155 w 4037495"/>
                      <a:gd name="connsiteY74" fmla="*/ 3633849 h 4714393"/>
                      <a:gd name="connsiteX75" fmla="*/ 712404 w 4037495"/>
                      <a:gd name="connsiteY75" fmla="*/ 3728852 h 4714393"/>
                      <a:gd name="connsiteX76" fmla="*/ 700529 w 4037495"/>
                      <a:gd name="connsiteY76" fmla="*/ 3764478 h 4714393"/>
                      <a:gd name="connsiteX77" fmla="*/ 605526 w 4037495"/>
                      <a:gd name="connsiteY77" fmla="*/ 3788229 h 4714393"/>
                      <a:gd name="connsiteX78" fmla="*/ 569900 w 4037495"/>
                      <a:gd name="connsiteY78" fmla="*/ 3800104 h 4714393"/>
                      <a:gd name="connsiteX79" fmla="*/ 498648 w 4037495"/>
                      <a:gd name="connsiteY79" fmla="*/ 3847605 h 4714393"/>
                      <a:gd name="connsiteX80" fmla="*/ 415521 w 4037495"/>
                      <a:gd name="connsiteY80" fmla="*/ 3871356 h 4714393"/>
                      <a:gd name="connsiteX81" fmla="*/ 225516 w 4037495"/>
                      <a:gd name="connsiteY81" fmla="*/ 3883231 h 4714393"/>
                      <a:gd name="connsiteX82" fmla="*/ 59261 w 4037495"/>
                      <a:gd name="connsiteY82" fmla="*/ 3918857 h 4714393"/>
                      <a:gd name="connsiteX83" fmla="*/ 59261 w 4037495"/>
                      <a:gd name="connsiteY83" fmla="*/ 3954483 h 4714393"/>
                      <a:gd name="connsiteX84" fmla="*/ 83012 w 4037495"/>
                      <a:gd name="connsiteY84" fmla="*/ 3990109 h 4714393"/>
                      <a:gd name="connsiteX85" fmla="*/ 178014 w 4037495"/>
                      <a:gd name="connsiteY85" fmla="*/ 3978234 h 4714393"/>
                      <a:gd name="connsiteX86" fmla="*/ 213640 w 4037495"/>
                      <a:gd name="connsiteY86" fmla="*/ 3954483 h 4714393"/>
                      <a:gd name="connsiteX87" fmla="*/ 249266 w 4037495"/>
                      <a:gd name="connsiteY87" fmla="*/ 3942608 h 4714393"/>
                      <a:gd name="connsiteX88" fmla="*/ 320518 w 4037495"/>
                      <a:gd name="connsiteY88" fmla="*/ 3954483 h 4714393"/>
                      <a:gd name="connsiteX89" fmla="*/ 356144 w 4037495"/>
                      <a:gd name="connsiteY89" fmla="*/ 3978234 h 4714393"/>
                      <a:gd name="connsiteX90" fmla="*/ 451147 w 4037495"/>
                      <a:gd name="connsiteY90" fmla="*/ 4001984 h 4714393"/>
                      <a:gd name="connsiteX91" fmla="*/ 486773 w 4037495"/>
                      <a:gd name="connsiteY91" fmla="*/ 4013860 h 4714393"/>
                      <a:gd name="connsiteX92" fmla="*/ 522399 w 4037495"/>
                      <a:gd name="connsiteY92" fmla="*/ 4037610 h 4714393"/>
                      <a:gd name="connsiteX93" fmla="*/ 688653 w 4037495"/>
                      <a:gd name="connsiteY93" fmla="*/ 4049486 h 4714393"/>
                      <a:gd name="connsiteX94" fmla="*/ 676778 w 4037495"/>
                      <a:gd name="connsiteY94" fmla="*/ 4203865 h 4714393"/>
                      <a:gd name="connsiteX95" fmla="*/ 641152 w 4037495"/>
                      <a:gd name="connsiteY95" fmla="*/ 4227616 h 4714393"/>
                      <a:gd name="connsiteX96" fmla="*/ 617402 w 4037495"/>
                      <a:gd name="connsiteY96" fmla="*/ 4263242 h 4714393"/>
                      <a:gd name="connsiteX97" fmla="*/ 617402 w 4037495"/>
                      <a:gd name="connsiteY97" fmla="*/ 4441371 h 4714393"/>
                      <a:gd name="connsiteX98" fmla="*/ 653027 w 4037495"/>
                      <a:gd name="connsiteY98" fmla="*/ 4453247 h 4714393"/>
                      <a:gd name="connsiteX99" fmla="*/ 676778 w 4037495"/>
                      <a:gd name="connsiteY99" fmla="*/ 4417621 h 4714393"/>
                      <a:gd name="connsiteX100" fmla="*/ 866783 w 4037495"/>
                      <a:gd name="connsiteY100" fmla="*/ 4465122 h 4714393"/>
                      <a:gd name="connsiteX101" fmla="*/ 878659 w 4037495"/>
                      <a:gd name="connsiteY101" fmla="*/ 4560125 h 4714393"/>
                      <a:gd name="connsiteX102" fmla="*/ 890534 w 4037495"/>
                      <a:gd name="connsiteY102" fmla="*/ 4702629 h 4714393"/>
                      <a:gd name="connsiteX103" fmla="*/ 926160 w 4037495"/>
                      <a:gd name="connsiteY103" fmla="*/ 4690753 h 4714393"/>
                      <a:gd name="connsiteX104" fmla="*/ 985537 w 4037495"/>
                      <a:gd name="connsiteY104" fmla="*/ 4595751 h 4714393"/>
                      <a:gd name="connsiteX105" fmla="*/ 1033038 w 4037495"/>
                      <a:gd name="connsiteY105" fmla="*/ 4583875 h 4714393"/>
                      <a:gd name="connsiteX106" fmla="*/ 1068664 w 4037495"/>
                      <a:gd name="connsiteY106" fmla="*/ 4512623 h 4714393"/>
                      <a:gd name="connsiteX107" fmla="*/ 1104290 w 4037495"/>
                      <a:gd name="connsiteY107" fmla="*/ 4405745 h 4714393"/>
                      <a:gd name="connsiteX108" fmla="*/ 1175542 w 4037495"/>
                      <a:gd name="connsiteY108" fmla="*/ 4370119 h 4714393"/>
                      <a:gd name="connsiteX109" fmla="*/ 1187417 w 4037495"/>
                      <a:gd name="connsiteY109" fmla="*/ 4275117 h 4714393"/>
                      <a:gd name="connsiteX110" fmla="*/ 1270544 w 4037495"/>
                      <a:gd name="connsiteY110" fmla="*/ 4263242 h 4714393"/>
                      <a:gd name="connsiteX111" fmla="*/ 1306170 w 4037495"/>
                      <a:gd name="connsiteY111" fmla="*/ 4239491 h 4714393"/>
                      <a:gd name="connsiteX112" fmla="*/ 1329921 w 4037495"/>
                      <a:gd name="connsiteY112" fmla="*/ 4203865 h 4714393"/>
                      <a:gd name="connsiteX113" fmla="*/ 1341796 w 4037495"/>
                      <a:gd name="connsiteY113" fmla="*/ 4168239 h 4714393"/>
                      <a:gd name="connsiteX114" fmla="*/ 1413048 w 4037495"/>
                      <a:gd name="connsiteY114" fmla="*/ 4144488 h 4714393"/>
                      <a:gd name="connsiteX115" fmla="*/ 1448674 w 4037495"/>
                      <a:gd name="connsiteY115" fmla="*/ 4132613 h 4714393"/>
                      <a:gd name="connsiteX116" fmla="*/ 1484300 w 4037495"/>
                      <a:gd name="connsiteY116" fmla="*/ 4108862 h 4714393"/>
                      <a:gd name="connsiteX117" fmla="*/ 1519926 w 4037495"/>
                      <a:gd name="connsiteY117" fmla="*/ 4096987 h 4714393"/>
                      <a:gd name="connsiteX118" fmla="*/ 1579303 w 4037495"/>
                      <a:gd name="connsiteY118" fmla="*/ 4049486 h 4714393"/>
                      <a:gd name="connsiteX119" fmla="*/ 1638679 w 4037495"/>
                      <a:gd name="connsiteY119" fmla="*/ 3990109 h 4714393"/>
                      <a:gd name="connsiteX120" fmla="*/ 1709931 w 4037495"/>
                      <a:gd name="connsiteY120" fmla="*/ 3954483 h 4714393"/>
                      <a:gd name="connsiteX121" fmla="*/ 1781183 w 4037495"/>
                      <a:gd name="connsiteY121" fmla="*/ 3895106 h 4714393"/>
                      <a:gd name="connsiteX122" fmla="*/ 1852435 w 4037495"/>
                      <a:gd name="connsiteY122" fmla="*/ 3871356 h 4714393"/>
                      <a:gd name="connsiteX123" fmla="*/ 1911812 w 4037495"/>
                      <a:gd name="connsiteY123" fmla="*/ 3823855 h 4714393"/>
                      <a:gd name="connsiteX124" fmla="*/ 1935563 w 4037495"/>
                      <a:gd name="connsiteY124" fmla="*/ 3788229 h 4714393"/>
                      <a:gd name="connsiteX125" fmla="*/ 1971189 w 4037495"/>
                      <a:gd name="connsiteY125" fmla="*/ 3776353 h 4714393"/>
                      <a:gd name="connsiteX126" fmla="*/ 2006814 w 4037495"/>
                      <a:gd name="connsiteY126" fmla="*/ 3752603 h 4714393"/>
                      <a:gd name="connsiteX127" fmla="*/ 2042440 w 4037495"/>
                      <a:gd name="connsiteY127" fmla="*/ 3740727 h 4714393"/>
                      <a:gd name="connsiteX128" fmla="*/ 2125568 w 4037495"/>
                      <a:gd name="connsiteY128" fmla="*/ 3705101 h 4714393"/>
                      <a:gd name="connsiteX129" fmla="*/ 2161194 w 4037495"/>
                      <a:gd name="connsiteY129" fmla="*/ 3681351 h 4714393"/>
                      <a:gd name="connsiteX130" fmla="*/ 2220570 w 4037495"/>
                      <a:gd name="connsiteY130" fmla="*/ 3621974 h 4714393"/>
                      <a:gd name="connsiteX131" fmla="*/ 2279947 w 4037495"/>
                      <a:gd name="connsiteY131" fmla="*/ 3550722 h 4714393"/>
                      <a:gd name="connsiteX132" fmla="*/ 2327448 w 4037495"/>
                      <a:gd name="connsiteY132" fmla="*/ 3479470 h 4714393"/>
                      <a:gd name="connsiteX133" fmla="*/ 2398700 w 4037495"/>
                      <a:gd name="connsiteY133" fmla="*/ 3431969 h 4714393"/>
                      <a:gd name="connsiteX134" fmla="*/ 2446202 w 4037495"/>
                      <a:gd name="connsiteY134" fmla="*/ 3372592 h 4714393"/>
                      <a:gd name="connsiteX135" fmla="*/ 2481827 w 4037495"/>
                      <a:gd name="connsiteY135" fmla="*/ 3301340 h 4714393"/>
                      <a:gd name="connsiteX136" fmla="*/ 2493703 w 4037495"/>
                      <a:gd name="connsiteY136" fmla="*/ 3146961 h 4714393"/>
                      <a:gd name="connsiteX137" fmla="*/ 2505578 w 4037495"/>
                      <a:gd name="connsiteY137" fmla="*/ 3111335 h 4714393"/>
                      <a:gd name="connsiteX138" fmla="*/ 2541204 w 4037495"/>
                      <a:gd name="connsiteY138" fmla="*/ 3087584 h 4714393"/>
                      <a:gd name="connsiteX139" fmla="*/ 2553079 w 4037495"/>
                      <a:gd name="connsiteY139" fmla="*/ 3051958 h 4714393"/>
                      <a:gd name="connsiteX140" fmla="*/ 2576830 w 4037495"/>
                      <a:gd name="connsiteY140" fmla="*/ 3016332 h 4714393"/>
                      <a:gd name="connsiteX141" fmla="*/ 2624331 w 4037495"/>
                      <a:gd name="connsiteY141" fmla="*/ 2921330 h 4714393"/>
                      <a:gd name="connsiteX142" fmla="*/ 2695583 w 4037495"/>
                      <a:gd name="connsiteY142" fmla="*/ 2850078 h 4714393"/>
                      <a:gd name="connsiteX143" fmla="*/ 2719334 w 4037495"/>
                      <a:gd name="connsiteY143" fmla="*/ 2814452 h 4714393"/>
                      <a:gd name="connsiteX144" fmla="*/ 2754960 w 4037495"/>
                      <a:gd name="connsiteY144" fmla="*/ 2802577 h 4714393"/>
                      <a:gd name="connsiteX145" fmla="*/ 2790586 w 4037495"/>
                      <a:gd name="connsiteY145" fmla="*/ 2766951 h 4714393"/>
                      <a:gd name="connsiteX146" fmla="*/ 2838087 w 4037495"/>
                      <a:gd name="connsiteY146" fmla="*/ 2695699 h 4714393"/>
                      <a:gd name="connsiteX147" fmla="*/ 2873713 w 4037495"/>
                      <a:gd name="connsiteY147" fmla="*/ 2660073 h 4714393"/>
                      <a:gd name="connsiteX148" fmla="*/ 2921214 w 4037495"/>
                      <a:gd name="connsiteY148" fmla="*/ 2588821 h 4714393"/>
                      <a:gd name="connsiteX149" fmla="*/ 2944965 w 4037495"/>
                      <a:gd name="connsiteY149" fmla="*/ 2553195 h 4714393"/>
                      <a:gd name="connsiteX150" fmla="*/ 2980591 w 4037495"/>
                      <a:gd name="connsiteY150" fmla="*/ 2517569 h 4714393"/>
                      <a:gd name="connsiteX151" fmla="*/ 3039968 w 4037495"/>
                      <a:gd name="connsiteY151" fmla="*/ 2458192 h 4714393"/>
                      <a:gd name="connsiteX152" fmla="*/ 3063718 w 4037495"/>
                      <a:gd name="connsiteY152" fmla="*/ 2422566 h 4714393"/>
                      <a:gd name="connsiteX153" fmla="*/ 3099344 w 4037495"/>
                      <a:gd name="connsiteY153" fmla="*/ 2398816 h 4714393"/>
                      <a:gd name="connsiteX154" fmla="*/ 3170596 w 4037495"/>
                      <a:gd name="connsiteY154" fmla="*/ 2291938 h 4714393"/>
                      <a:gd name="connsiteX155" fmla="*/ 3194347 w 4037495"/>
                      <a:gd name="connsiteY155" fmla="*/ 2256312 h 4714393"/>
                      <a:gd name="connsiteX156" fmla="*/ 3265599 w 4037495"/>
                      <a:gd name="connsiteY156" fmla="*/ 2208810 h 4714393"/>
                      <a:gd name="connsiteX157" fmla="*/ 3396227 w 4037495"/>
                      <a:gd name="connsiteY157" fmla="*/ 2173184 h 4714393"/>
                      <a:gd name="connsiteX158" fmla="*/ 3419978 w 4037495"/>
                      <a:gd name="connsiteY158" fmla="*/ 2137558 h 4714393"/>
                      <a:gd name="connsiteX159" fmla="*/ 3455604 w 4037495"/>
                      <a:gd name="connsiteY159" fmla="*/ 2018805 h 4714393"/>
                      <a:gd name="connsiteX160" fmla="*/ 3503105 w 4037495"/>
                      <a:gd name="connsiteY160" fmla="*/ 1947553 h 4714393"/>
                      <a:gd name="connsiteX161" fmla="*/ 3514981 w 4037495"/>
                      <a:gd name="connsiteY161" fmla="*/ 1888177 h 4714393"/>
                      <a:gd name="connsiteX162" fmla="*/ 3526856 w 4037495"/>
                      <a:gd name="connsiteY162" fmla="*/ 1852551 h 4714393"/>
                      <a:gd name="connsiteX163" fmla="*/ 3550607 w 4037495"/>
                      <a:gd name="connsiteY163" fmla="*/ 1757548 h 4714393"/>
                      <a:gd name="connsiteX164" fmla="*/ 3574357 w 4037495"/>
                      <a:gd name="connsiteY164" fmla="*/ 1721922 h 4714393"/>
                      <a:gd name="connsiteX165" fmla="*/ 3609983 w 4037495"/>
                      <a:gd name="connsiteY165" fmla="*/ 1591293 h 4714393"/>
                      <a:gd name="connsiteX166" fmla="*/ 3621859 w 4037495"/>
                      <a:gd name="connsiteY166" fmla="*/ 1555668 h 4714393"/>
                      <a:gd name="connsiteX167" fmla="*/ 3633734 w 4037495"/>
                      <a:gd name="connsiteY167" fmla="*/ 1520042 h 4714393"/>
                      <a:gd name="connsiteX168" fmla="*/ 3728737 w 4037495"/>
                      <a:gd name="connsiteY168" fmla="*/ 1377538 h 4714393"/>
                      <a:gd name="connsiteX169" fmla="*/ 3752487 w 4037495"/>
                      <a:gd name="connsiteY169" fmla="*/ 1341912 h 4714393"/>
                      <a:gd name="connsiteX170" fmla="*/ 3799989 w 4037495"/>
                      <a:gd name="connsiteY170" fmla="*/ 1235034 h 4714393"/>
                      <a:gd name="connsiteX171" fmla="*/ 3847490 w 4037495"/>
                      <a:gd name="connsiteY171" fmla="*/ 1128156 h 4714393"/>
                      <a:gd name="connsiteX172" fmla="*/ 3859365 w 4037495"/>
                      <a:gd name="connsiteY172" fmla="*/ 1092530 h 4714393"/>
                      <a:gd name="connsiteX173" fmla="*/ 3835614 w 4037495"/>
                      <a:gd name="connsiteY173" fmla="*/ 795647 h 4714393"/>
                      <a:gd name="connsiteX174" fmla="*/ 3859365 w 4037495"/>
                      <a:gd name="connsiteY174" fmla="*/ 629392 h 4714393"/>
                      <a:gd name="connsiteX175" fmla="*/ 3871240 w 4037495"/>
                      <a:gd name="connsiteY175" fmla="*/ 570016 h 4714393"/>
                      <a:gd name="connsiteX176" fmla="*/ 3954368 w 4037495"/>
                      <a:gd name="connsiteY176" fmla="*/ 463138 h 4714393"/>
                      <a:gd name="connsiteX177" fmla="*/ 3978118 w 4037495"/>
                      <a:gd name="connsiteY177" fmla="*/ 380010 h 4714393"/>
                      <a:gd name="connsiteX178" fmla="*/ 4001869 w 4037495"/>
                      <a:gd name="connsiteY178" fmla="*/ 308758 h 4714393"/>
                      <a:gd name="connsiteX179" fmla="*/ 4037495 w 4037495"/>
                      <a:gd name="connsiteY179" fmla="*/ 154379 h 4714393"/>
                      <a:gd name="connsiteX180" fmla="*/ 4025620 w 4037495"/>
                      <a:gd name="connsiteY180" fmla="*/ 71252 h 4714393"/>
                      <a:gd name="connsiteX181" fmla="*/ 4013744 w 4037495"/>
                      <a:gd name="connsiteY181" fmla="*/ 35626 h 4714393"/>
                      <a:gd name="connsiteX182" fmla="*/ 3966243 w 4037495"/>
                      <a:gd name="connsiteY182" fmla="*/ 11875 h 4714393"/>
                      <a:gd name="connsiteX183" fmla="*/ 3918742 w 4037495"/>
                      <a:gd name="connsiteY183" fmla="*/ 0 h 4714393"/>
                      <a:gd name="connsiteX184" fmla="*/ 3906866 w 4037495"/>
                      <a:gd name="connsiteY184" fmla="*/ 35626 h 4714393"/>
                      <a:gd name="connsiteX0" fmla="*/ 3906866 w 4037495"/>
                      <a:gd name="connsiteY0" fmla="*/ 35626 h 4714393"/>
                      <a:gd name="connsiteX1" fmla="*/ 3906866 w 4037495"/>
                      <a:gd name="connsiteY1" fmla="*/ 35626 h 4714393"/>
                      <a:gd name="connsiteX2" fmla="*/ 3776238 w 4037495"/>
                      <a:gd name="connsiteY2" fmla="*/ 47501 h 4714393"/>
                      <a:gd name="connsiteX3" fmla="*/ 3764363 w 4037495"/>
                      <a:gd name="connsiteY3" fmla="*/ 83127 h 4714393"/>
                      <a:gd name="connsiteX4" fmla="*/ 3657485 w 4037495"/>
                      <a:gd name="connsiteY4" fmla="*/ 142504 h 4714393"/>
                      <a:gd name="connsiteX5" fmla="*/ 3621859 w 4037495"/>
                      <a:gd name="connsiteY5" fmla="*/ 166255 h 4714393"/>
                      <a:gd name="connsiteX6" fmla="*/ 3419978 w 4037495"/>
                      <a:gd name="connsiteY6" fmla="*/ 190005 h 4714393"/>
                      <a:gd name="connsiteX7" fmla="*/ 3360602 w 4037495"/>
                      <a:gd name="connsiteY7" fmla="*/ 249382 h 4714393"/>
                      <a:gd name="connsiteX8" fmla="*/ 3336851 w 4037495"/>
                      <a:gd name="connsiteY8" fmla="*/ 320634 h 4714393"/>
                      <a:gd name="connsiteX9" fmla="*/ 3313100 w 4037495"/>
                      <a:gd name="connsiteY9" fmla="*/ 415636 h 4714393"/>
                      <a:gd name="connsiteX10" fmla="*/ 3265599 w 4037495"/>
                      <a:gd name="connsiteY10" fmla="*/ 486888 h 4714393"/>
                      <a:gd name="connsiteX11" fmla="*/ 3229973 w 4037495"/>
                      <a:gd name="connsiteY11" fmla="*/ 498764 h 4714393"/>
                      <a:gd name="connsiteX12" fmla="*/ 3028092 w 4037495"/>
                      <a:gd name="connsiteY12" fmla="*/ 486888 h 4714393"/>
                      <a:gd name="connsiteX13" fmla="*/ 2992466 w 4037495"/>
                      <a:gd name="connsiteY13" fmla="*/ 451262 h 4714393"/>
                      <a:gd name="connsiteX14" fmla="*/ 2956840 w 4037495"/>
                      <a:gd name="connsiteY14" fmla="*/ 463138 h 4714393"/>
                      <a:gd name="connsiteX15" fmla="*/ 2885589 w 4037495"/>
                      <a:gd name="connsiteY15" fmla="*/ 475013 h 4714393"/>
                      <a:gd name="connsiteX16" fmla="*/ 2814337 w 4037495"/>
                      <a:gd name="connsiteY16" fmla="*/ 463138 h 4714393"/>
                      <a:gd name="connsiteX17" fmla="*/ 2790586 w 4037495"/>
                      <a:gd name="connsiteY17" fmla="*/ 391886 h 4714393"/>
                      <a:gd name="connsiteX18" fmla="*/ 2731209 w 4037495"/>
                      <a:gd name="connsiteY18" fmla="*/ 332509 h 4714393"/>
                      <a:gd name="connsiteX19" fmla="*/ 2636207 w 4037495"/>
                      <a:gd name="connsiteY19" fmla="*/ 356260 h 4714393"/>
                      <a:gd name="connsiteX20" fmla="*/ 2600581 w 4037495"/>
                      <a:gd name="connsiteY20" fmla="*/ 391886 h 4714393"/>
                      <a:gd name="connsiteX21" fmla="*/ 2553079 w 4037495"/>
                      <a:gd name="connsiteY21" fmla="*/ 463138 h 4714393"/>
                      <a:gd name="connsiteX22" fmla="*/ 2517453 w 4037495"/>
                      <a:gd name="connsiteY22" fmla="*/ 486888 h 4714393"/>
                      <a:gd name="connsiteX23" fmla="*/ 2469952 w 4037495"/>
                      <a:gd name="connsiteY23" fmla="*/ 558140 h 4714393"/>
                      <a:gd name="connsiteX24" fmla="*/ 2446202 w 4037495"/>
                      <a:gd name="connsiteY24" fmla="*/ 629392 h 4714393"/>
                      <a:gd name="connsiteX25" fmla="*/ 2434326 w 4037495"/>
                      <a:gd name="connsiteY25" fmla="*/ 665018 h 4714393"/>
                      <a:gd name="connsiteX26" fmla="*/ 2386825 w 4037495"/>
                      <a:gd name="connsiteY26" fmla="*/ 736270 h 4714393"/>
                      <a:gd name="connsiteX27" fmla="*/ 2351199 w 4037495"/>
                      <a:gd name="connsiteY27" fmla="*/ 866899 h 4714393"/>
                      <a:gd name="connsiteX28" fmla="*/ 2327448 w 4037495"/>
                      <a:gd name="connsiteY28" fmla="*/ 902525 h 4714393"/>
                      <a:gd name="connsiteX29" fmla="*/ 2291822 w 4037495"/>
                      <a:gd name="connsiteY29" fmla="*/ 973777 h 4714393"/>
                      <a:gd name="connsiteX30" fmla="*/ 2268072 w 4037495"/>
                      <a:gd name="connsiteY30" fmla="*/ 1045029 h 4714393"/>
                      <a:gd name="connsiteX31" fmla="*/ 2161194 w 4037495"/>
                      <a:gd name="connsiteY31" fmla="*/ 1140031 h 4714393"/>
                      <a:gd name="connsiteX32" fmla="*/ 2149318 w 4037495"/>
                      <a:gd name="connsiteY32" fmla="*/ 1175657 h 4714393"/>
                      <a:gd name="connsiteX33" fmla="*/ 2078066 w 4037495"/>
                      <a:gd name="connsiteY33" fmla="*/ 1199408 h 4714393"/>
                      <a:gd name="connsiteX34" fmla="*/ 2042440 w 4037495"/>
                      <a:gd name="connsiteY34" fmla="*/ 1223158 h 4714393"/>
                      <a:gd name="connsiteX35" fmla="*/ 1971189 w 4037495"/>
                      <a:gd name="connsiteY35" fmla="*/ 1246909 h 4714393"/>
                      <a:gd name="connsiteX36" fmla="*/ 1911812 w 4037495"/>
                      <a:gd name="connsiteY36" fmla="*/ 1318161 h 4714393"/>
                      <a:gd name="connsiteX37" fmla="*/ 1804934 w 4037495"/>
                      <a:gd name="connsiteY37" fmla="*/ 1377538 h 4714393"/>
                      <a:gd name="connsiteX38" fmla="*/ 1626804 w 4037495"/>
                      <a:gd name="connsiteY38" fmla="*/ 1389413 h 4714393"/>
                      <a:gd name="connsiteX39" fmla="*/ 1353672 w 4037495"/>
                      <a:gd name="connsiteY39" fmla="*/ 1413164 h 4714393"/>
                      <a:gd name="connsiteX40" fmla="*/ 1080539 w 4037495"/>
                      <a:gd name="connsiteY40" fmla="*/ 1425039 h 4714393"/>
                      <a:gd name="connsiteX41" fmla="*/ 997412 w 4037495"/>
                      <a:gd name="connsiteY41" fmla="*/ 1484416 h 4714393"/>
                      <a:gd name="connsiteX42" fmla="*/ 973661 w 4037495"/>
                      <a:gd name="connsiteY42" fmla="*/ 1520042 h 4714393"/>
                      <a:gd name="connsiteX43" fmla="*/ 961786 w 4037495"/>
                      <a:gd name="connsiteY43" fmla="*/ 1555668 h 4714393"/>
                      <a:gd name="connsiteX44" fmla="*/ 1009287 w 4037495"/>
                      <a:gd name="connsiteY44" fmla="*/ 1864426 h 4714393"/>
                      <a:gd name="connsiteX45" fmla="*/ 1104290 w 4037495"/>
                      <a:gd name="connsiteY45" fmla="*/ 1876301 h 4714393"/>
                      <a:gd name="connsiteX46" fmla="*/ 1116165 w 4037495"/>
                      <a:gd name="connsiteY46" fmla="*/ 1911927 h 4714393"/>
                      <a:gd name="connsiteX47" fmla="*/ 1068664 w 4037495"/>
                      <a:gd name="connsiteY47" fmla="*/ 2173184 h 4714393"/>
                      <a:gd name="connsiteX48" fmla="*/ 961786 w 4037495"/>
                      <a:gd name="connsiteY48" fmla="*/ 2185060 h 4714393"/>
                      <a:gd name="connsiteX49" fmla="*/ 878659 w 4037495"/>
                      <a:gd name="connsiteY49" fmla="*/ 2220686 h 4714393"/>
                      <a:gd name="connsiteX50" fmla="*/ 819282 w 4037495"/>
                      <a:gd name="connsiteY50" fmla="*/ 2280062 h 4714393"/>
                      <a:gd name="connsiteX51" fmla="*/ 831157 w 4037495"/>
                      <a:gd name="connsiteY51" fmla="*/ 2339439 h 4714393"/>
                      <a:gd name="connsiteX52" fmla="*/ 985537 w 4037495"/>
                      <a:gd name="connsiteY52" fmla="*/ 2303813 h 4714393"/>
                      <a:gd name="connsiteX53" fmla="*/ 1021163 w 4037495"/>
                      <a:gd name="connsiteY53" fmla="*/ 2315688 h 4714393"/>
                      <a:gd name="connsiteX54" fmla="*/ 1056789 w 4037495"/>
                      <a:gd name="connsiteY54" fmla="*/ 2339439 h 4714393"/>
                      <a:gd name="connsiteX55" fmla="*/ 1448674 w 4037495"/>
                      <a:gd name="connsiteY55" fmla="*/ 2351314 h 4714393"/>
                      <a:gd name="connsiteX56" fmla="*/ 1436799 w 4037495"/>
                      <a:gd name="connsiteY56" fmla="*/ 2446317 h 4714393"/>
                      <a:gd name="connsiteX57" fmla="*/ 1353672 w 4037495"/>
                      <a:gd name="connsiteY57" fmla="*/ 2553195 h 4714393"/>
                      <a:gd name="connsiteX58" fmla="*/ 1306170 w 4037495"/>
                      <a:gd name="connsiteY58" fmla="*/ 2624447 h 4714393"/>
                      <a:gd name="connsiteX59" fmla="*/ 1270544 w 4037495"/>
                      <a:gd name="connsiteY59" fmla="*/ 2660073 h 4714393"/>
                      <a:gd name="connsiteX60" fmla="*/ 1246794 w 4037495"/>
                      <a:gd name="connsiteY60" fmla="*/ 2695699 h 4714393"/>
                      <a:gd name="connsiteX61" fmla="*/ 1199292 w 4037495"/>
                      <a:gd name="connsiteY61" fmla="*/ 2802577 h 4714393"/>
                      <a:gd name="connsiteX62" fmla="*/ 1163666 w 4037495"/>
                      <a:gd name="connsiteY62" fmla="*/ 2826327 h 4714393"/>
                      <a:gd name="connsiteX63" fmla="*/ 1139916 w 4037495"/>
                      <a:gd name="connsiteY63" fmla="*/ 2861953 h 4714393"/>
                      <a:gd name="connsiteX64" fmla="*/ 1092414 w 4037495"/>
                      <a:gd name="connsiteY64" fmla="*/ 2873829 h 4714393"/>
                      <a:gd name="connsiteX65" fmla="*/ 1021163 w 4037495"/>
                      <a:gd name="connsiteY65" fmla="*/ 2933205 h 4714393"/>
                      <a:gd name="connsiteX66" fmla="*/ 949911 w 4037495"/>
                      <a:gd name="connsiteY66" fmla="*/ 3016332 h 4714393"/>
                      <a:gd name="connsiteX67" fmla="*/ 914285 w 4037495"/>
                      <a:gd name="connsiteY67" fmla="*/ 3028208 h 4714393"/>
                      <a:gd name="connsiteX68" fmla="*/ 878659 w 4037495"/>
                      <a:gd name="connsiteY68" fmla="*/ 3051958 h 4714393"/>
                      <a:gd name="connsiteX69" fmla="*/ 854908 w 4037495"/>
                      <a:gd name="connsiteY69" fmla="*/ 3253839 h 4714393"/>
                      <a:gd name="connsiteX70" fmla="*/ 831157 w 4037495"/>
                      <a:gd name="connsiteY70" fmla="*/ 3289465 h 4714393"/>
                      <a:gd name="connsiteX71" fmla="*/ 819282 w 4037495"/>
                      <a:gd name="connsiteY71" fmla="*/ 3325091 h 4714393"/>
                      <a:gd name="connsiteX72" fmla="*/ 783656 w 4037495"/>
                      <a:gd name="connsiteY72" fmla="*/ 3396343 h 4714393"/>
                      <a:gd name="connsiteX73" fmla="*/ 759905 w 4037495"/>
                      <a:gd name="connsiteY73" fmla="*/ 3598223 h 4714393"/>
                      <a:gd name="connsiteX74" fmla="*/ 736155 w 4037495"/>
                      <a:gd name="connsiteY74" fmla="*/ 3633849 h 4714393"/>
                      <a:gd name="connsiteX75" fmla="*/ 712404 w 4037495"/>
                      <a:gd name="connsiteY75" fmla="*/ 3728852 h 4714393"/>
                      <a:gd name="connsiteX76" fmla="*/ 700529 w 4037495"/>
                      <a:gd name="connsiteY76" fmla="*/ 3764478 h 4714393"/>
                      <a:gd name="connsiteX77" fmla="*/ 605526 w 4037495"/>
                      <a:gd name="connsiteY77" fmla="*/ 3788229 h 4714393"/>
                      <a:gd name="connsiteX78" fmla="*/ 569900 w 4037495"/>
                      <a:gd name="connsiteY78" fmla="*/ 3800104 h 4714393"/>
                      <a:gd name="connsiteX79" fmla="*/ 498648 w 4037495"/>
                      <a:gd name="connsiteY79" fmla="*/ 3847605 h 4714393"/>
                      <a:gd name="connsiteX80" fmla="*/ 415521 w 4037495"/>
                      <a:gd name="connsiteY80" fmla="*/ 3871356 h 4714393"/>
                      <a:gd name="connsiteX81" fmla="*/ 225516 w 4037495"/>
                      <a:gd name="connsiteY81" fmla="*/ 3883231 h 4714393"/>
                      <a:gd name="connsiteX82" fmla="*/ 59261 w 4037495"/>
                      <a:gd name="connsiteY82" fmla="*/ 3918857 h 4714393"/>
                      <a:gd name="connsiteX83" fmla="*/ 59261 w 4037495"/>
                      <a:gd name="connsiteY83" fmla="*/ 3954483 h 4714393"/>
                      <a:gd name="connsiteX84" fmla="*/ 155167 w 4037495"/>
                      <a:gd name="connsiteY84" fmla="*/ 4037428 h 4714393"/>
                      <a:gd name="connsiteX85" fmla="*/ 178014 w 4037495"/>
                      <a:gd name="connsiteY85" fmla="*/ 3978234 h 4714393"/>
                      <a:gd name="connsiteX86" fmla="*/ 213640 w 4037495"/>
                      <a:gd name="connsiteY86" fmla="*/ 3954483 h 4714393"/>
                      <a:gd name="connsiteX87" fmla="*/ 249266 w 4037495"/>
                      <a:gd name="connsiteY87" fmla="*/ 3942608 h 4714393"/>
                      <a:gd name="connsiteX88" fmla="*/ 320518 w 4037495"/>
                      <a:gd name="connsiteY88" fmla="*/ 3954483 h 4714393"/>
                      <a:gd name="connsiteX89" fmla="*/ 356144 w 4037495"/>
                      <a:gd name="connsiteY89" fmla="*/ 3978234 h 4714393"/>
                      <a:gd name="connsiteX90" fmla="*/ 451147 w 4037495"/>
                      <a:gd name="connsiteY90" fmla="*/ 4001984 h 4714393"/>
                      <a:gd name="connsiteX91" fmla="*/ 486773 w 4037495"/>
                      <a:gd name="connsiteY91" fmla="*/ 4013860 h 4714393"/>
                      <a:gd name="connsiteX92" fmla="*/ 522399 w 4037495"/>
                      <a:gd name="connsiteY92" fmla="*/ 4037610 h 4714393"/>
                      <a:gd name="connsiteX93" fmla="*/ 688653 w 4037495"/>
                      <a:gd name="connsiteY93" fmla="*/ 4049486 h 4714393"/>
                      <a:gd name="connsiteX94" fmla="*/ 676778 w 4037495"/>
                      <a:gd name="connsiteY94" fmla="*/ 4203865 h 4714393"/>
                      <a:gd name="connsiteX95" fmla="*/ 641152 w 4037495"/>
                      <a:gd name="connsiteY95" fmla="*/ 4227616 h 4714393"/>
                      <a:gd name="connsiteX96" fmla="*/ 617402 w 4037495"/>
                      <a:gd name="connsiteY96" fmla="*/ 4263242 h 4714393"/>
                      <a:gd name="connsiteX97" fmla="*/ 617402 w 4037495"/>
                      <a:gd name="connsiteY97" fmla="*/ 4441371 h 4714393"/>
                      <a:gd name="connsiteX98" fmla="*/ 653027 w 4037495"/>
                      <a:gd name="connsiteY98" fmla="*/ 4453247 h 4714393"/>
                      <a:gd name="connsiteX99" fmla="*/ 676778 w 4037495"/>
                      <a:gd name="connsiteY99" fmla="*/ 4417621 h 4714393"/>
                      <a:gd name="connsiteX100" fmla="*/ 866783 w 4037495"/>
                      <a:gd name="connsiteY100" fmla="*/ 4465122 h 4714393"/>
                      <a:gd name="connsiteX101" fmla="*/ 878659 w 4037495"/>
                      <a:gd name="connsiteY101" fmla="*/ 4560125 h 4714393"/>
                      <a:gd name="connsiteX102" fmla="*/ 890534 w 4037495"/>
                      <a:gd name="connsiteY102" fmla="*/ 4702629 h 4714393"/>
                      <a:gd name="connsiteX103" fmla="*/ 926160 w 4037495"/>
                      <a:gd name="connsiteY103" fmla="*/ 4690753 h 4714393"/>
                      <a:gd name="connsiteX104" fmla="*/ 985537 w 4037495"/>
                      <a:gd name="connsiteY104" fmla="*/ 4595751 h 4714393"/>
                      <a:gd name="connsiteX105" fmla="*/ 1033038 w 4037495"/>
                      <a:gd name="connsiteY105" fmla="*/ 4583875 h 4714393"/>
                      <a:gd name="connsiteX106" fmla="*/ 1068664 w 4037495"/>
                      <a:gd name="connsiteY106" fmla="*/ 4512623 h 4714393"/>
                      <a:gd name="connsiteX107" fmla="*/ 1104290 w 4037495"/>
                      <a:gd name="connsiteY107" fmla="*/ 4405745 h 4714393"/>
                      <a:gd name="connsiteX108" fmla="*/ 1175542 w 4037495"/>
                      <a:gd name="connsiteY108" fmla="*/ 4370119 h 4714393"/>
                      <a:gd name="connsiteX109" fmla="*/ 1187417 w 4037495"/>
                      <a:gd name="connsiteY109" fmla="*/ 4275117 h 4714393"/>
                      <a:gd name="connsiteX110" fmla="*/ 1270544 w 4037495"/>
                      <a:gd name="connsiteY110" fmla="*/ 4263242 h 4714393"/>
                      <a:gd name="connsiteX111" fmla="*/ 1306170 w 4037495"/>
                      <a:gd name="connsiteY111" fmla="*/ 4239491 h 4714393"/>
                      <a:gd name="connsiteX112" fmla="*/ 1329921 w 4037495"/>
                      <a:gd name="connsiteY112" fmla="*/ 4203865 h 4714393"/>
                      <a:gd name="connsiteX113" fmla="*/ 1341796 w 4037495"/>
                      <a:gd name="connsiteY113" fmla="*/ 4168239 h 4714393"/>
                      <a:gd name="connsiteX114" fmla="*/ 1413048 w 4037495"/>
                      <a:gd name="connsiteY114" fmla="*/ 4144488 h 4714393"/>
                      <a:gd name="connsiteX115" fmla="*/ 1448674 w 4037495"/>
                      <a:gd name="connsiteY115" fmla="*/ 4132613 h 4714393"/>
                      <a:gd name="connsiteX116" fmla="*/ 1484300 w 4037495"/>
                      <a:gd name="connsiteY116" fmla="*/ 4108862 h 4714393"/>
                      <a:gd name="connsiteX117" fmla="*/ 1519926 w 4037495"/>
                      <a:gd name="connsiteY117" fmla="*/ 4096987 h 4714393"/>
                      <a:gd name="connsiteX118" fmla="*/ 1579303 w 4037495"/>
                      <a:gd name="connsiteY118" fmla="*/ 4049486 h 4714393"/>
                      <a:gd name="connsiteX119" fmla="*/ 1638679 w 4037495"/>
                      <a:gd name="connsiteY119" fmla="*/ 3990109 h 4714393"/>
                      <a:gd name="connsiteX120" fmla="*/ 1709931 w 4037495"/>
                      <a:gd name="connsiteY120" fmla="*/ 3954483 h 4714393"/>
                      <a:gd name="connsiteX121" fmla="*/ 1781183 w 4037495"/>
                      <a:gd name="connsiteY121" fmla="*/ 3895106 h 4714393"/>
                      <a:gd name="connsiteX122" fmla="*/ 1852435 w 4037495"/>
                      <a:gd name="connsiteY122" fmla="*/ 3871356 h 4714393"/>
                      <a:gd name="connsiteX123" fmla="*/ 1911812 w 4037495"/>
                      <a:gd name="connsiteY123" fmla="*/ 3823855 h 4714393"/>
                      <a:gd name="connsiteX124" fmla="*/ 1935563 w 4037495"/>
                      <a:gd name="connsiteY124" fmla="*/ 3788229 h 4714393"/>
                      <a:gd name="connsiteX125" fmla="*/ 1971189 w 4037495"/>
                      <a:gd name="connsiteY125" fmla="*/ 3776353 h 4714393"/>
                      <a:gd name="connsiteX126" fmla="*/ 2006814 w 4037495"/>
                      <a:gd name="connsiteY126" fmla="*/ 3752603 h 4714393"/>
                      <a:gd name="connsiteX127" fmla="*/ 2042440 w 4037495"/>
                      <a:gd name="connsiteY127" fmla="*/ 3740727 h 4714393"/>
                      <a:gd name="connsiteX128" fmla="*/ 2125568 w 4037495"/>
                      <a:gd name="connsiteY128" fmla="*/ 3705101 h 4714393"/>
                      <a:gd name="connsiteX129" fmla="*/ 2161194 w 4037495"/>
                      <a:gd name="connsiteY129" fmla="*/ 3681351 h 4714393"/>
                      <a:gd name="connsiteX130" fmla="*/ 2220570 w 4037495"/>
                      <a:gd name="connsiteY130" fmla="*/ 3621974 h 4714393"/>
                      <a:gd name="connsiteX131" fmla="*/ 2279947 w 4037495"/>
                      <a:gd name="connsiteY131" fmla="*/ 3550722 h 4714393"/>
                      <a:gd name="connsiteX132" fmla="*/ 2327448 w 4037495"/>
                      <a:gd name="connsiteY132" fmla="*/ 3479470 h 4714393"/>
                      <a:gd name="connsiteX133" fmla="*/ 2398700 w 4037495"/>
                      <a:gd name="connsiteY133" fmla="*/ 3431969 h 4714393"/>
                      <a:gd name="connsiteX134" fmla="*/ 2446202 w 4037495"/>
                      <a:gd name="connsiteY134" fmla="*/ 3372592 h 4714393"/>
                      <a:gd name="connsiteX135" fmla="*/ 2481827 w 4037495"/>
                      <a:gd name="connsiteY135" fmla="*/ 3301340 h 4714393"/>
                      <a:gd name="connsiteX136" fmla="*/ 2493703 w 4037495"/>
                      <a:gd name="connsiteY136" fmla="*/ 3146961 h 4714393"/>
                      <a:gd name="connsiteX137" fmla="*/ 2505578 w 4037495"/>
                      <a:gd name="connsiteY137" fmla="*/ 3111335 h 4714393"/>
                      <a:gd name="connsiteX138" fmla="*/ 2541204 w 4037495"/>
                      <a:gd name="connsiteY138" fmla="*/ 3087584 h 4714393"/>
                      <a:gd name="connsiteX139" fmla="*/ 2553079 w 4037495"/>
                      <a:gd name="connsiteY139" fmla="*/ 3051958 h 4714393"/>
                      <a:gd name="connsiteX140" fmla="*/ 2576830 w 4037495"/>
                      <a:gd name="connsiteY140" fmla="*/ 3016332 h 4714393"/>
                      <a:gd name="connsiteX141" fmla="*/ 2624331 w 4037495"/>
                      <a:gd name="connsiteY141" fmla="*/ 2921330 h 4714393"/>
                      <a:gd name="connsiteX142" fmla="*/ 2695583 w 4037495"/>
                      <a:gd name="connsiteY142" fmla="*/ 2850078 h 4714393"/>
                      <a:gd name="connsiteX143" fmla="*/ 2719334 w 4037495"/>
                      <a:gd name="connsiteY143" fmla="*/ 2814452 h 4714393"/>
                      <a:gd name="connsiteX144" fmla="*/ 2754960 w 4037495"/>
                      <a:gd name="connsiteY144" fmla="*/ 2802577 h 4714393"/>
                      <a:gd name="connsiteX145" fmla="*/ 2790586 w 4037495"/>
                      <a:gd name="connsiteY145" fmla="*/ 2766951 h 4714393"/>
                      <a:gd name="connsiteX146" fmla="*/ 2838087 w 4037495"/>
                      <a:gd name="connsiteY146" fmla="*/ 2695699 h 4714393"/>
                      <a:gd name="connsiteX147" fmla="*/ 2873713 w 4037495"/>
                      <a:gd name="connsiteY147" fmla="*/ 2660073 h 4714393"/>
                      <a:gd name="connsiteX148" fmla="*/ 2921214 w 4037495"/>
                      <a:gd name="connsiteY148" fmla="*/ 2588821 h 4714393"/>
                      <a:gd name="connsiteX149" fmla="*/ 2944965 w 4037495"/>
                      <a:gd name="connsiteY149" fmla="*/ 2553195 h 4714393"/>
                      <a:gd name="connsiteX150" fmla="*/ 2980591 w 4037495"/>
                      <a:gd name="connsiteY150" fmla="*/ 2517569 h 4714393"/>
                      <a:gd name="connsiteX151" fmla="*/ 3039968 w 4037495"/>
                      <a:gd name="connsiteY151" fmla="*/ 2458192 h 4714393"/>
                      <a:gd name="connsiteX152" fmla="*/ 3063718 w 4037495"/>
                      <a:gd name="connsiteY152" fmla="*/ 2422566 h 4714393"/>
                      <a:gd name="connsiteX153" fmla="*/ 3099344 w 4037495"/>
                      <a:gd name="connsiteY153" fmla="*/ 2398816 h 4714393"/>
                      <a:gd name="connsiteX154" fmla="*/ 3170596 w 4037495"/>
                      <a:gd name="connsiteY154" fmla="*/ 2291938 h 4714393"/>
                      <a:gd name="connsiteX155" fmla="*/ 3194347 w 4037495"/>
                      <a:gd name="connsiteY155" fmla="*/ 2256312 h 4714393"/>
                      <a:gd name="connsiteX156" fmla="*/ 3265599 w 4037495"/>
                      <a:gd name="connsiteY156" fmla="*/ 2208810 h 4714393"/>
                      <a:gd name="connsiteX157" fmla="*/ 3396227 w 4037495"/>
                      <a:gd name="connsiteY157" fmla="*/ 2173184 h 4714393"/>
                      <a:gd name="connsiteX158" fmla="*/ 3419978 w 4037495"/>
                      <a:gd name="connsiteY158" fmla="*/ 2137558 h 4714393"/>
                      <a:gd name="connsiteX159" fmla="*/ 3455604 w 4037495"/>
                      <a:gd name="connsiteY159" fmla="*/ 2018805 h 4714393"/>
                      <a:gd name="connsiteX160" fmla="*/ 3503105 w 4037495"/>
                      <a:gd name="connsiteY160" fmla="*/ 1947553 h 4714393"/>
                      <a:gd name="connsiteX161" fmla="*/ 3514981 w 4037495"/>
                      <a:gd name="connsiteY161" fmla="*/ 1888177 h 4714393"/>
                      <a:gd name="connsiteX162" fmla="*/ 3526856 w 4037495"/>
                      <a:gd name="connsiteY162" fmla="*/ 1852551 h 4714393"/>
                      <a:gd name="connsiteX163" fmla="*/ 3550607 w 4037495"/>
                      <a:gd name="connsiteY163" fmla="*/ 1757548 h 4714393"/>
                      <a:gd name="connsiteX164" fmla="*/ 3574357 w 4037495"/>
                      <a:gd name="connsiteY164" fmla="*/ 1721922 h 4714393"/>
                      <a:gd name="connsiteX165" fmla="*/ 3609983 w 4037495"/>
                      <a:gd name="connsiteY165" fmla="*/ 1591293 h 4714393"/>
                      <a:gd name="connsiteX166" fmla="*/ 3621859 w 4037495"/>
                      <a:gd name="connsiteY166" fmla="*/ 1555668 h 4714393"/>
                      <a:gd name="connsiteX167" fmla="*/ 3633734 w 4037495"/>
                      <a:gd name="connsiteY167" fmla="*/ 1520042 h 4714393"/>
                      <a:gd name="connsiteX168" fmla="*/ 3728737 w 4037495"/>
                      <a:gd name="connsiteY168" fmla="*/ 1377538 h 4714393"/>
                      <a:gd name="connsiteX169" fmla="*/ 3752487 w 4037495"/>
                      <a:gd name="connsiteY169" fmla="*/ 1341912 h 4714393"/>
                      <a:gd name="connsiteX170" fmla="*/ 3799989 w 4037495"/>
                      <a:gd name="connsiteY170" fmla="*/ 1235034 h 4714393"/>
                      <a:gd name="connsiteX171" fmla="*/ 3847490 w 4037495"/>
                      <a:gd name="connsiteY171" fmla="*/ 1128156 h 4714393"/>
                      <a:gd name="connsiteX172" fmla="*/ 3859365 w 4037495"/>
                      <a:gd name="connsiteY172" fmla="*/ 1092530 h 4714393"/>
                      <a:gd name="connsiteX173" fmla="*/ 3835614 w 4037495"/>
                      <a:gd name="connsiteY173" fmla="*/ 795647 h 4714393"/>
                      <a:gd name="connsiteX174" fmla="*/ 3859365 w 4037495"/>
                      <a:gd name="connsiteY174" fmla="*/ 629392 h 4714393"/>
                      <a:gd name="connsiteX175" fmla="*/ 3871240 w 4037495"/>
                      <a:gd name="connsiteY175" fmla="*/ 570016 h 4714393"/>
                      <a:gd name="connsiteX176" fmla="*/ 3954368 w 4037495"/>
                      <a:gd name="connsiteY176" fmla="*/ 463138 h 4714393"/>
                      <a:gd name="connsiteX177" fmla="*/ 3978118 w 4037495"/>
                      <a:gd name="connsiteY177" fmla="*/ 380010 h 4714393"/>
                      <a:gd name="connsiteX178" fmla="*/ 4001869 w 4037495"/>
                      <a:gd name="connsiteY178" fmla="*/ 308758 h 4714393"/>
                      <a:gd name="connsiteX179" fmla="*/ 4037495 w 4037495"/>
                      <a:gd name="connsiteY179" fmla="*/ 154379 h 4714393"/>
                      <a:gd name="connsiteX180" fmla="*/ 4025620 w 4037495"/>
                      <a:gd name="connsiteY180" fmla="*/ 71252 h 4714393"/>
                      <a:gd name="connsiteX181" fmla="*/ 4013744 w 4037495"/>
                      <a:gd name="connsiteY181" fmla="*/ 35626 h 4714393"/>
                      <a:gd name="connsiteX182" fmla="*/ 3966243 w 4037495"/>
                      <a:gd name="connsiteY182" fmla="*/ 11875 h 4714393"/>
                      <a:gd name="connsiteX183" fmla="*/ 3918742 w 4037495"/>
                      <a:gd name="connsiteY183" fmla="*/ 0 h 4714393"/>
                      <a:gd name="connsiteX184" fmla="*/ 3906866 w 4037495"/>
                      <a:gd name="connsiteY184" fmla="*/ 35626 h 4714393"/>
                      <a:gd name="connsiteX0" fmla="*/ 3906866 w 4037495"/>
                      <a:gd name="connsiteY0" fmla="*/ 35626 h 4714393"/>
                      <a:gd name="connsiteX1" fmla="*/ 3906866 w 4037495"/>
                      <a:gd name="connsiteY1" fmla="*/ 35626 h 4714393"/>
                      <a:gd name="connsiteX2" fmla="*/ 3776238 w 4037495"/>
                      <a:gd name="connsiteY2" fmla="*/ 47501 h 4714393"/>
                      <a:gd name="connsiteX3" fmla="*/ 3764363 w 4037495"/>
                      <a:gd name="connsiteY3" fmla="*/ 83127 h 4714393"/>
                      <a:gd name="connsiteX4" fmla="*/ 3657485 w 4037495"/>
                      <a:gd name="connsiteY4" fmla="*/ 142504 h 4714393"/>
                      <a:gd name="connsiteX5" fmla="*/ 3621859 w 4037495"/>
                      <a:gd name="connsiteY5" fmla="*/ 166255 h 4714393"/>
                      <a:gd name="connsiteX6" fmla="*/ 3419978 w 4037495"/>
                      <a:gd name="connsiteY6" fmla="*/ 190005 h 4714393"/>
                      <a:gd name="connsiteX7" fmla="*/ 3360602 w 4037495"/>
                      <a:gd name="connsiteY7" fmla="*/ 249382 h 4714393"/>
                      <a:gd name="connsiteX8" fmla="*/ 3336851 w 4037495"/>
                      <a:gd name="connsiteY8" fmla="*/ 320634 h 4714393"/>
                      <a:gd name="connsiteX9" fmla="*/ 3313100 w 4037495"/>
                      <a:gd name="connsiteY9" fmla="*/ 415636 h 4714393"/>
                      <a:gd name="connsiteX10" fmla="*/ 3265599 w 4037495"/>
                      <a:gd name="connsiteY10" fmla="*/ 486888 h 4714393"/>
                      <a:gd name="connsiteX11" fmla="*/ 3229973 w 4037495"/>
                      <a:gd name="connsiteY11" fmla="*/ 498764 h 4714393"/>
                      <a:gd name="connsiteX12" fmla="*/ 3028092 w 4037495"/>
                      <a:gd name="connsiteY12" fmla="*/ 486888 h 4714393"/>
                      <a:gd name="connsiteX13" fmla="*/ 2992466 w 4037495"/>
                      <a:gd name="connsiteY13" fmla="*/ 451262 h 4714393"/>
                      <a:gd name="connsiteX14" fmla="*/ 2956840 w 4037495"/>
                      <a:gd name="connsiteY14" fmla="*/ 463138 h 4714393"/>
                      <a:gd name="connsiteX15" fmla="*/ 2885589 w 4037495"/>
                      <a:gd name="connsiteY15" fmla="*/ 475013 h 4714393"/>
                      <a:gd name="connsiteX16" fmla="*/ 2814337 w 4037495"/>
                      <a:gd name="connsiteY16" fmla="*/ 463138 h 4714393"/>
                      <a:gd name="connsiteX17" fmla="*/ 2790586 w 4037495"/>
                      <a:gd name="connsiteY17" fmla="*/ 391886 h 4714393"/>
                      <a:gd name="connsiteX18" fmla="*/ 2731209 w 4037495"/>
                      <a:gd name="connsiteY18" fmla="*/ 332509 h 4714393"/>
                      <a:gd name="connsiteX19" fmla="*/ 2636207 w 4037495"/>
                      <a:gd name="connsiteY19" fmla="*/ 356260 h 4714393"/>
                      <a:gd name="connsiteX20" fmla="*/ 2600581 w 4037495"/>
                      <a:gd name="connsiteY20" fmla="*/ 391886 h 4714393"/>
                      <a:gd name="connsiteX21" fmla="*/ 2553079 w 4037495"/>
                      <a:gd name="connsiteY21" fmla="*/ 463138 h 4714393"/>
                      <a:gd name="connsiteX22" fmla="*/ 2517453 w 4037495"/>
                      <a:gd name="connsiteY22" fmla="*/ 486888 h 4714393"/>
                      <a:gd name="connsiteX23" fmla="*/ 2469952 w 4037495"/>
                      <a:gd name="connsiteY23" fmla="*/ 558140 h 4714393"/>
                      <a:gd name="connsiteX24" fmla="*/ 2446202 w 4037495"/>
                      <a:gd name="connsiteY24" fmla="*/ 629392 h 4714393"/>
                      <a:gd name="connsiteX25" fmla="*/ 2434326 w 4037495"/>
                      <a:gd name="connsiteY25" fmla="*/ 665018 h 4714393"/>
                      <a:gd name="connsiteX26" fmla="*/ 2386825 w 4037495"/>
                      <a:gd name="connsiteY26" fmla="*/ 736270 h 4714393"/>
                      <a:gd name="connsiteX27" fmla="*/ 2351199 w 4037495"/>
                      <a:gd name="connsiteY27" fmla="*/ 866899 h 4714393"/>
                      <a:gd name="connsiteX28" fmla="*/ 2327448 w 4037495"/>
                      <a:gd name="connsiteY28" fmla="*/ 902525 h 4714393"/>
                      <a:gd name="connsiteX29" fmla="*/ 2291822 w 4037495"/>
                      <a:gd name="connsiteY29" fmla="*/ 973777 h 4714393"/>
                      <a:gd name="connsiteX30" fmla="*/ 2268072 w 4037495"/>
                      <a:gd name="connsiteY30" fmla="*/ 1045029 h 4714393"/>
                      <a:gd name="connsiteX31" fmla="*/ 2161194 w 4037495"/>
                      <a:gd name="connsiteY31" fmla="*/ 1140031 h 4714393"/>
                      <a:gd name="connsiteX32" fmla="*/ 2149318 w 4037495"/>
                      <a:gd name="connsiteY32" fmla="*/ 1175657 h 4714393"/>
                      <a:gd name="connsiteX33" fmla="*/ 2078066 w 4037495"/>
                      <a:gd name="connsiteY33" fmla="*/ 1199408 h 4714393"/>
                      <a:gd name="connsiteX34" fmla="*/ 2042440 w 4037495"/>
                      <a:gd name="connsiteY34" fmla="*/ 1223158 h 4714393"/>
                      <a:gd name="connsiteX35" fmla="*/ 1971189 w 4037495"/>
                      <a:gd name="connsiteY35" fmla="*/ 1246909 h 4714393"/>
                      <a:gd name="connsiteX36" fmla="*/ 1911812 w 4037495"/>
                      <a:gd name="connsiteY36" fmla="*/ 1318161 h 4714393"/>
                      <a:gd name="connsiteX37" fmla="*/ 1804934 w 4037495"/>
                      <a:gd name="connsiteY37" fmla="*/ 1377538 h 4714393"/>
                      <a:gd name="connsiteX38" fmla="*/ 1626804 w 4037495"/>
                      <a:gd name="connsiteY38" fmla="*/ 1389413 h 4714393"/>
                      <a:gd name="connsiteX39" fmla="*/ 1353672 w 4037495"/>
                      <a:gd name="connsiteY39" fmla="*/ 1413164 h 4714393"/>
                      <a:gd name="connsiteX40" fmla="*/ 1080539 w 4037495"/>
                      <a:gd name="connsiteY40" fmla="*/ 1425039 h 4714393"/>
                      <a:gd name="connsiteX41" fmla="*/ 997412 w 4037495"/>
                      <a:gd name="connsiteY41" fmla="*/ 1484416 h 4714393"/>
                      <a:gd name="connsiteX42" fmla="*/ 973661 w 4037495"/>
                      <a:gd name="connsiteY42" fmla="*/ 1520042 h 4714393"/>
                      <a:gd name="connsiteX43" fmla="*/ 961786 w 4037495"/>
                      <a:gd name="connsiteY43" fmla="*/ 1555668 h 4714393"/>
                      <a:gd name="connsiteX44" fmla="*/ 1009287 w 4037495"/>
                      <a:gd name="connsiteY44" fmla="*/ 1864426 h 4714393"/>
                      <a:gd name="connsiteX45" fmla="*/ 1104290 w 4037495"/>
                      <a:gd name="connsiteY45" fmla="*/ 1876301 h 4714393"/>
                      <a:gd name="connsiteX46" fmla="*/ 1116165 w 4037495"/>
                      <a:gd name="connsiteY46" fmla="*/ 1911927 h 4714393"/>
                      <a:gd name="connsiteX47" fmla="*/ 1068664 w 4037495"/>
                      <a:gd name="connsiteY47" fmla="*/ 2173184 h 4714393"/>
                      <a:gd name="connsiteX48" fmla="*/ 961786 w 4037495"/>
                      <a:gd name="connsiteY48" fmla="*/ 2185060 h 4714393"/>
                      <a:gd name="connsiteX49" fmla="*/ 878659 w 4037495"/>
                      <a:gd name="connsiteY49" fmla="*/ 2220686 h 4714393"/>
                      <a:gd name="connsiteX50" fmla="*/ 819282 w 4037495"/>
                      <a:gd name="connsiteY50" fmla="*/ 2280062 h 4714393"/>
                      <a:gd name="connsiteX51" fmla="*/ 831157 w 4037495"/>
                      <a:gd name="connsiteY51" fmla="*/ 2339439 h 4714393"/>
                      <a:gd name="connsiteX52" fmla="*/ 985537 w 4037495"/>
                      <a:gd name="connsiteY52" fmla="*/ 2303813 h 4714393"/>
                      <a:gd name="connsiteX53" fmla="*/ 1021163 w 4037495"/>
                      <a:gd name="connsiteY53" fmla="*/ 2315688 h 4714393"/>
                      <a:gd name="connsiteX54" fmla="*/ 1056789 w 4037495"/>
                      <a:gd name="connsiteY54" fmla="*/ 2339439 h 4714393"/>
                      <a:gd name="connsiteX55" fmla="*/ 1448674 w 4037495"/>
                      <a:gd name="connsiteY55" fmla="*/ 2351314 h 4714393"/>
                      <a:gd name="connsiteX56" fmla="*/ 1436799 w 4037495"/>
                      <a:gd name="connsiteY56" fmla="*/ 2446317 h 4714393"/>
                      <a:gd name="connsiteX57" fmla="*/ 1353672 w 4037495"/>
                      <a:gd name="connsiteY57" fmla="*/ 2553195 h 4714393"/>
                      <a:gd name="connsiteX58" fmla="*/ 1306170 w 4037495"/>
                      <a:gd name="connsiteY58" fmla="*/ 2624447 h 4714393"/>
                      <a:gd name="connsiteX59" fmla="*/ 1270544 w 4037495"/>
                      <a:gd name="connsiteY59" fmla="*/ 2660073 h 4714393"/>
                      <a:gd name="connsiteX60" fmla="*/ 1246794 w 4037495"/>
                      <a:gd name="connsiteY60" fmla="*/ 2695699 h 4714393"/>
                      <a:gd name="connsiteX61" fmla="*/ 1199292 w 4037495"/>
                      <a:gd name="connsiteY61" fmla="*/ 2802577 h 4714393"/>
                      <a:gd name="connsiteX62" fmla="*/ 1163666 w 4037495"/>
                      <a:gd name="connsiteY62" fmla="*/ 2826327 h 4714393"/>
                      <a:gd name="connsiteX63" fmla="*/ 1139916 w 4037495"/>
                      <a:gd name="connsiteY63" fmla="*/ 2861953 h 4714393"/>
                      <a:gd name="connsiteX64" fmla="*/ 1092414 w 4037495"/>
                      <a:gd name="connsiteY64" fmla="*/ 2873829 h 4714393"/>
                      <a:gd name="connsiteX65" fmla="*/ 1021163 w 4037495"/>
                      <a:gd name="connsiteY65" fmla="*/ 2933205 h 4714393"/>
                      <a:gd name="connsiteX66" fmla="*/ 949911 w 4037495"/>
                      <a:gd name="connsiteY66" fmla="*/ 3016332 h 4714393"/>
                      <a:gd name="connsiteX67" fmla="*/ 914285 w 4037495"/>
                      <a:gd name="connsiteY67" fmla="*/ 3028208 h 4714393"/>
                      <a:gd name="connsiteX68" fmla="*/ 878659 w 4037495"/>
                      <a:gd name="connsiteY68" fmla="*/ 3051958 h 4714393"/>
                      <a:gd name="connsiteX69" fmla="*/ 854908 w 4037495"/>
                      <a:gd name="connsiteY69" fmla="*/ 3253839 h 4714393"/>
                      <a:gd name="connsiteX70" fmla="*/ 831157 w 4037495"/>
                      <a:gd name="connsiteY70" fmla="*/ 3289465 h 4714393"/>
                      <a:gd name="connsiteX71" fmla="*/ 819282 w 4037495"/>
                      <a:gd name="connsiteY71" fmla="*/ 3325091 h 4714393"/>
                      <a:gd name="connsiteX72" fmla="*/ 783656 w 4037495"/>
                      <a:gd name="connsiteY72" fmla="*/ 3396343 h 4714393"/>
                      <a:gd name="connsiteX73" fmla="*/ 759905 w 4037495"/>
                      <a:gd name="connsiteY73" fmla="*/ 3598223 h 4714393"/>
                      <a:gd name="connsiteX74" fmla="*/ 736155 w 4037495"/>
                      <a:gd name="connsiteY74" fmla="*/ 3633849 h 4714393"/>
                      <a:gd name="connsiteX75" fmla="*/ 712404 w 4037495"/>
                      <a:gd name="connsiteY75" fmla="*/ 3728852 h 4714393"/>
                      <a:gd name="connsiteX76" fmla="*/ 700529 w 4037495"/>
                      <a:gd name="connsiteY76" fmla="*/ 3764478 h 4714393"/>
                      <a:gd name="connsiteX77" fmla="*/ 605526 w 4037495"/>
                      <a:gd name="connsiteY77" fmla="*/ 3788229 h 4714393"/>
                      <a:gd name="connsiteX78" fmla="*/ 569900 w 4037495"/>
                      <a:gd name="connsiteY78" fmla="*/ 3800104 h 4714393"/>
                      <a:gd name="connsiteX79" fmla="*/ 498648 w 4037495"/>
                      <a:gd name="connsiteY79" fmla="*/ 3847605 h 4714393"/>
                      <a:gd name="connsiteX80" fmla="*/ 415521 w 4037495"/>
                      <a:gd name="connsiteY80" fmla="*/ 3871356 h 4714393"/>
                      <a:gd name="connsiteX81" fmla="*/ 225516 w 4037495"/>
                      <a:gd name="connsiteY81" fmla="*/ 3883231 h 4714393"/>
                      <a:gd name="connsiteX82" fmla="*/ 59261 w 4037495"/>
                      <a:gd name="connsiteY82" fmla="*/ 3918857 h 4714393"/>
                      <a:gd name="connsiteX83" fmla="*/ 59261 w 4037495"/>
                      <a:gd name="connsiteY83" fmla="*/ 3954483 h 4714393"/>
                      <a:gd name="connsiteX84" fmla="*/ 155167 w 4037495"/>
                      <a:gd name="connsiteY84" fmla="*/ 4037428 h 4714393"/>
                      <a:gd name="connsiteX85" fmla="*/ 178014 w 4037495"/>
                      <a:gd name="connsiteY85" fmla="*/ 3978234 h 4714393"/>
                      <a:gd name="connsiteX86" fmla="*/ 213640 w 4037495"/>
                      <a:gd name="connsiteY86" fmla="*/ 3954483 h 4714393"/>
                      <a:gd name="connsiteX87" fmla="*/ 249266 w 4037495"/>
                      <a:gd name="connsiteY87" fmla="*/ 3942608 h 4714393"/>
                      <a:gd name="connsiteX88" fmla="*/ 371191 w 4037495"/>
                      <a:gd name="connsiteY88" fmla="*/ 4037428 h 4714393"/>
                      <a:gd name="connsiteX89" fmla="*/ 356144 w 4037495"/>
                      <a:gd name="connsiteY89" fmla="*/ 3978234 h 4714393"/>
                      <a:gd name="connsiteX90" fmla="*/ 451147 w 4037495"/>
                      <a:gd name="connsiteY90" fmla="*/ 4001984 h 4714393"/>
                      <a:gd name="connsiteX91" fmla="*/ 486773 w 4037495"/>
                      <a:gd name="connsiteY91" fmla="*/ 4013860 h 4714393"/>
                      <a:gd name="connsiteX92" fmla="*/ 522399 w 4037495"/>
                      <a:gd name="connsiteY92" fmla="*/ 4037610 h 4714393"/>
                      <a:gd name="connsiteX93" fmla="*/ 688653 w 4037495"/>
                      <a:gd name="connsiteY93" fmla="*/ 4049486 h 4714393"/>
                      <a:gd name="connsiteX94" fmla="*/ 676778 w 4037495"/>
                      <a:gd name="connsiteY94" fmla="*/ 4203865 h 4714393"/>
                      <a:gd name="connsiteX95" fmla="*/ 641152 w 4037495"/>
                      <a:gd name="connsiteY95" fmla="*/ 4227616 h 4714393"/>
                      <a:gd name="connsiteX96" fmla="*/ 617402 w 4037495"/>
                      <a:gd name="connsiteY96" fmla="*/ 4263242 h 4714393"/>
                      <a:gd name="connsiteX97" fmla="*/ 617402 w 4037495"/>
                      <a:gd name="connsiteY97" fmla="*/ 4441371 h 4714393"/>
                      <a:gd name="connsiteX98" fmla="*/ 653027 w 4037495"/>
                      <a:gd name="connsiteY98" fmla="*/ 4453247 h 4714393"/>
                      <a:gd name="connsiteX99" fmla="*/ 676778 w 4037495"/>
                      <a:gd name="connsiteY99" fmla="*/ 4417621 h 4714393"/>
                      <a:gd name="connsiteX100" fmla="*/ 866783 w 4037495"/>
                      <a:gd name="connsiteY100" fmla="*/ 4465122 h 4714393"/>
                      <a:gd name="connsiteX101" fmla="*/ 878659 w 4037495"/>
                      <a:gd name="connsiteY101" fmla="*/ 4560125 h 4714393"/>
                      <a:gd name="connsiteX102" fmla="*/ 890534 w 4037495"/>
                      <a:gd name="connsiteY102" fmla="*/ 4702629 h 4714393"/>
                      <a:gd name="connsiteX103" fmla="*/ 926160 w 4037495"/>
                      <a:gd name="connsiteY103" fmla="*/ 4690753 h 4714393"/>
                      <a:gd name="connsiteX104" fmla="*/ 985537 w 4037495"/>
                      <a:gd name="connsiteY104" fmla="*/ 4595751 h 4714393"/>
                      <a:gd name="connsiteX105" fmla="*/ 1033038 w 4037495"/>
                      <a:gd name="connsiteY105" fmla="*/ 4583875 h 4714393"/>
                      <a:gd name="connsiteX106" fmla="*/ 1068664 w 4037495"/>
                      <a:gd name="connsiteY106" fmla="*/ 4512623 h 4714393"/>
                      <a:gd name="connsiteX107" fmla="*/ 1104290 w 4037495"/>
                      <a:gd name="connsiteY107" fmla="*/ 4405745 h 4714393"/>
                      <a:gd name="connsiteX108" fmla="*/ 1175542 w 4037495"/>
                      <a:gd name="connsiteY108" fmla="*/ 4370119 h 4714393"/>
                      <a:gd name="connsiteX109" fmla="*/ 1187417 w 4037495"/>
                      <a:gd name="connsiteY109" fmla="*/ 4275117 h 4714393"/>
                      <a:gd name="connsiteX110" fmla="*/ 1270544 w 4037495"/>
                      <a:gd name="connsiteY110" fmla="*/ 4263242 h 4714393"/>
                      <a:gd name="connsiteX111" fmla="*/ 1306170 w 4037495"/>
                      <a:gd name="connsiteY111" fmla="*/ 4239491 h 4714393"/>
                      <a:gd name="connsiteX112" fmla="*/ 1329921 w 4037495"/>
                      <a:gd name="connsiteY112" fmla="*/ 4203865 h 4714393"/>
                      <a:gd name="connsiteX113" fmla="*/ 1341796 w 4037495"/>
                      <a:gd name="connsiteY113" fmla="*/ 4168239 h 4714393"/>
                      <a:gd name="connsiteX114" fmla="*/ 1413048 w 4037495"/>
                      <a:gd name="connsiteY114" fmla="*/ 4144488 h 4714393"/>
                      <a:gd name="connsiteX115" fmla="*/ 1448674 w 4037495"/>
                      <a:gd name="connsiteY115" fmla="*/ 4132613 h 4714393"/>
                      <a:gd name="connsiteX116" fmla="*/ 1484300 w 4037495"/>
                      <a:gd name="connsiteY116" fmla="*/ 4108862 h 4714393"/>
                      <a:gd name="connsiteX117" fmla="*/ 1519926 w 4037495"/>
                      <a:gd name="connsiteY117" fmla="*/ 4096987 h 4714393"/>
                      <a:gd name="connsiteX118" fmla="*/ 1579303 w 4037495"/>
                      <a:gd name="connsiteY118" fmla="*/ 4049486 h 4714393"/>
                      <a:gd name="connsiteX119" fmla="*/ 1638679 w 4037495"/>
                      <a:gd name="connsiteY119" fmla="*/ 3990109 h 4714393"/>
                      <a:gd name="connsiteX120" fmla="*/ 1709931 w 4037495"/>
                      <a:gd name="connsiteY120" fmla="*/ 3954483 h 4714393"/>
                      <a:gd name="connsiteX121" fmla="*/ 1781183 w 4037495"/>
                      <a:gd name="connsiteY121" fmla="*/ 3895106 h 4714393"/>
                      <a:gd name="connsiteX122" fmla="*/ 1852435 w 4037495"/>
                      <a:gd name="connsiteY122" fmla="*/ 3871356 h 4714393"/>
                      <a:gd name="connsiteX123" fmla="*/ 1911812 w 4037495"/>
                      <a:gd name="connsiteY123" fmla="*/ 3823855 h 4714393"/>
                      <a:gd name="connsiteX124" fmla="*/ 1935563 w 4037495"/>
                      <a:gd name="connsiteY124" fmla="*/ 3788229 h 4714393"/>
                      <a:gd name="connsiteX125" fmla="*/ 1971189 w 4037495"/>
                      <a:gd name="connsiteY125" fmla="*/ 3776353 h 4714393"/>
                      <a:gd name="connsiteX126" fmla="*/ 2006814 w 4037495"/>
                      <a:gd name="connsiteY126" fmla="*/ 3752603 h 4714393"/>
                      <a:gd name="connsiteX127" fmla="*/ 2042440 w 4037495"/>
                      <a:gd name="connsiteY127" fmla="*/ 3740727 h 4714393"/>
                      <a:gd name="connsiteX128" fmla="*/ 2125568 w 4037495"/>
                      <a:gd name="connsiteY128" fmla="*/ 3705101 h 4714393"/>
                      <a:gd name="connsiteX129" fmla="*/ 2161194 w 4037495"/>
                      <a:gd name="connsiteY129" fmla="*/ 3681351 h 4714393"/>
                      <a:gd name="connsiteX130" fmla="*/ 2220570 w 4037495"/>
                      <a:gd name="connsiteY130" fmla="*/ 3621974 h 4714393"/>
                      <a:gd name="connsiteX131" fmla="*/ 2279947 w 4037495"/>
                      <a:gd name="connsiteY131" fmla="*/ 3550722 h 4714393"/>
                      <a:gd name="connsiteX132" fmla="*/ 2327448 w 4037495"/>
                      <a:gd name="connsiteY132" fmla="*/ 3479470 h 4714393"/>
                      <a:gd name="connsiteX133" fmla="*/ 2398700 w 4037495"/>
                      <a:gd name="connsiteY133" fmla="*/ 3431969 h 4714393"/>
                      <a:gd name="connsiteX134" fmla="*/ 2446202 w 4037495"/>
                      <a:gd name="connsiteY134" fmla="*/ 3372592 h 4714393"/>
                      <a:gd name="connsiteX135" fmla="*/ 2481827 w 4037495"/>
                      <a:gd name="connsiteY135" fmla="*/ 3301340 h 4714393"/>
                      <a:gd name="connsiteX136" fmla="*/ 2493703 w 4037495"/>
                      <a:gd name="connsiteY136" fmla="*/ 3146961 h 4714393"/>
                      <a:gd name="connsiteX137" fmla="*/ 2505578 w 4037495"/>
                      <a:gd name="connsiteY137" fmla="*/ 3111335 h 4714393"/>
                      <a:gd name="connsiteX138" fmla="*/ 2541204 w 4037495"/>
                      <a:gd name="connsiteY138" fmla="*/ 3087584 h 4714393"/>
                      <a:gd name="connsiteX139" fmla="*/ 2553079 w 4037495"/>
                      <a:gd name="connsiteY139" fmla="*/ 3051958 h 4714393"/>
                      <a:gd name="connsiteX140" fmla="*/ 2576830 w 4037495"/>
                      <a:gd name="connsiteY140" fmla="*/ 3016332 h 4714393"/>
                      <a:gd name="connsiteX141" fmla="*/ 2624331 w 4037495"/>
                      <a:gd name="connsiteY141" fmla="*/ 2921330 h 4714393"/>
                      <a:gd name="connsiteX142" fmla="*/ 2695583 w 4037495"/>
                      <a:gd name="connsiteY142" fmla="*/ 2850078 h 4714393"/>
                      <a:gd name="connsiteX143" fmla="*/ 2719334 w 4037495"/>
                      <a:gd name="connsiteY143" fmla="*/ 2814452 h 4714393"/>
                      <a:gd name="connsiteX144" fmla="*/ 2754960 w 4037495"/>
                      <a:gd name="connsiteY144" fmla="*/ 2802577 h 4714393"/>
                      <a:gd name="connsiteX145" fmla="*/ 2790586 w 4037495"/>
                      <a:gd name="connsiteY145" fmla="*/ 2766951 h 4714393"/>
                      <a:gd name="connsiteX146" fmla="*/ 2838087 w 4037495"/>
                      <a:gd name="connsiteY146" fmla="*/ 2695699 h 4714393"/>
                      <a:gd name="connsiteX147" fmla="*/ 2873713 w 4037495"/>
                      <a:gd name="connsiteY147" fmla="*/ 2660073 h 4714393"/>
                      <a:gd name="connsiteX148" fmla="*/ 2921214 w 4037495"/>
                      <a:gd name="connsiteY148" fmla="*/ 2588821 h 4714393"/>
                      <a:gd name="connsiteX149" fmla="*/ 2944965 w 4037495"/>
                      <a:gd name="connsiteY149" fmla="*/ 2553195 h 4714393"/>
                      <a:gd name="connsiteX150" fmla="*/ 2980591 w 4037495"/>
                      <a:gd name="connsiteY150" fmla="*/ 2517569 h 4714393"/>
                      <a:gd name="connsiteX151" fmla="*/ 3039968 w 4037495"/>
                      <a:gd name="connsiteY151" fmla="*/ 2458192 h 4714393"/>
                      <a:gd name="connsiteX152" fmla="*/ 3063718 w 4037495"/>
                      <a:gd name="connsiteY152" fmla="*/ 2422566 h 4714393"/>
                      <a:gd name="connsiteX153" fmla="*/ 3099344 w 4037495"/>
                      <a:gd name="connsiteY153" fmla="*/ 2398816 h 4714393"/>
                      <a:gd name="connsiteX154" fmla="*/ 3170596 w 4037495"/>
                      <a:gd name="connsiteY154" fmla="*/ 2291938 h 4714393"/>
                      <a:gd name="connsiteX155" fmla="*/ 3194347 w 4037495"/>
                      <a:gd name="connsiteY155" fmla="*/ 2256312 h 4714393"/>
                      <a:gd name="connsiteX156" fmla="*/ 3265599 w 4037495"/>
                      <a:gd name="connsiteY156" fmla="*/ 2208810 h 4714393"/>
                      <a:gd name="connsiteX157" fmla="*/ 3396227 w 4037495"/>
                      <a:gd name="connsiteY157" fmla="*/ 2173184 h 4714393"/>
                      <a:gd name="connsiteX158" fmla="*/ 3419978 w 4037495"/>
                      <a:gd name="connsiteY158" fmla="*/ 2137558 h 4714393"/>
                      <a:gd name="connsiteX159" fmla="*/ 3455604 w 4037495"/>
                      <a:gd name="connsiteY159" fmla="*/ 2018805 h 4714393"/>
                      <a:gd name="connsiteX160" fmla="*/ 3503105 w 4037495"/>
                      <a:gd name="connsiteY160" fmla="*/ 1947553 h 4714393"/>
                      <a:gd name="connsiteX161" fmla="*/ 3514981 w 4037495"/>
                      <a:gd name="connsiteY161" fmla="*/ 1888177 h 4714393"/>
                      <a:gd name="connsiteX162" fmla="*/ 3526856 w 4037495"/>
                      <a:gd name="connsiteY162" fmla="*/ 1852551 h 4714393"/>
                      <a:gd name="connsiteX163" fmla="*/ 3550607 w 4037495"/>
                      <a:gd name="connsiteY163" fmla="*/ 1757548 h 4714393"/>
                      <a:gd name="connsiteX164" fmla="*/ 3574357 w 4037495"/>
                      <a:gd name="connsiteY164" fmla="*/ 1721922 h 4714393"/>
                      <a:gd name="connsiteX165" fmla="*/ 3609983 w 4037495"/>
                      <a:gd name="connsiteY165" fmla="*/ 1591293 h 4714393"/>
                      <a:gd name="connsiteX166" fmla="*/ 3621859 w 4037495"/>
                      <a:gd name="connsiteY166" fmla="*/ 1555668 h 4714393"/>
                      <a:gd name="connsiteX167" fmla="*/ 3633734 w 4037495"/>
                      <a:gd name="connsiteY167" fmla="*/ 1520042 h 4714393"/>
                      <a:gd name="connsiteX168" fmla="*/ 3728737 w 4037495"/>
                      <a:gd name="connsiteY168" fmla="*/ 1377538 h 4714393"/>
                      <a:gd name="connsiteX169" fmla="*/ 3752487 w 4037495"/>
                      <a:gd name="connsiteY169" fmla="*/ 1341912 h 4714393"/>
                      <a:gd name="connsiteX170" fmla="*/ 3799989 w 4037495"/>
                      <a:gd name="connsiteY170" fmla="*/ 1235034 h 4714393"/>
                      <a:gd name="connsiteX171" fmla="*/ 3847490 w 4037495"/>
                      <a:gd name="connsiteY171" fmla="*/ 1128156 h 4714393"/>
                      <a:gd name="connsiteX172" fmla="*/ 3859365 w 4037495"/>
                      <a:gd name="connsiteY172" fmla="*/ 1092530 h 4714393"/>
                      <a:gd name="connsiteX173" fmla="*/ 3835614 w 4037495"/>
                      <a:gd name="connsiteY173" fmla="*/ 795647 h 4714393"/>
                      <a:gd name="connsiteX174" fmla="*/ 3859365 w 4037495"/>
                      <a:gd name="connsiteY174" fmla="*/ 629392 h 4714393"/>
                      <a:gd name="connsiteX175" fmla="*/ 3871240 w 4037495"/>
                      <a:gd name="connsiteY175" fmla="*/ 570016 h 4714393"/>
                      <a:gd name="connsiteX176" fmla="*/ 3954368 w 4037495"/>
                      <a:gd name="connsiteY176" fmla="*/ 463138 h 4714393"/>
                      <a:gd name="connsiteX177" fmla="*/ 3978118 w 4037495"/>
                      <a:gd name="connsiteY177" fmla="*/ 380010 h 4714393"/>
                      <a:gd name="connsiteX178" fmla="*/ 4001869 w 4037495"/>
                      <a:gd name="connsiteY178" fmla="*/ 308758 h 4714393"/>
                      <a:gd name="connsiteX179" fmla="*/ 4037495 w 4037495"/>
                      <a:gd name="connsiteY179" fmla="*/ 154379 h 4714393"/>
                      <a:gd name="connsiteX180" fmla="*/ 4025620 w 4037495"/>
                      <a:gd name="connsiteY180" fmla="*/ 71252 h 4714393"/>
                      <a:gd name="connsiteX181" fmla="*/ 4013744 w 4037495"/>
                      <a:gd name="connsiteY181" fmla="*/ 35626 h 4714393"/>
                      <a:gd name="connsiteX182" fmla="*/ 3966243 w 4037495"/>
                      <a:gd name="connsiteY182" fmla="*/ 11875 h 4714393"/>
                      <a:gd name="connsiteX183" fmla="*/ 3918742 w 4037495"/>
                      <a:gd name="connsiteY183" fmla="*/ 0 h 4714393"/>
                      <a:gd name="connsiteX184" fmla="*/ 3906866 w 4037495"/>
                      <a:gd name="connsiteY184" fmla="*/ 35626 h 4714393"/>
                      <a:gd name="connsiteX0" fmla="*/ 3882136 w 4012765"/>
                      <a:gd name="connsiteY0" fmla="*/ 35626 h 4714393"/>
                      <a:gd name="connsiteX1" fmla="*/ 3882136 w 4012765"/>
                      <a:gd name="connsiteY1" fmla="*/ 35626 h 4714393"/>
                      <a:gd name="connsiteX2" fmla="*/ 3751508 w 4012765"/>
                      <a:gd name="connsiteY2" fmla="*/ 47501 h 4714393"/>
                      <a:gd name="connsiteX3" fmla="*/ 3739633 w 4012765"/>
                      <a:gd name="connsiteY3" fmla="*/ 83127 h 4714393"/>
                      <a:gd name="connsiteX4" fmla="*/ 3632755 w 4012765"/>
                      <a:gd name="connsiteY4" fmla="*/ 142504 h 4714393"/>
                      <a:gd name="connsiteX5" fmla="*/ 3597129 w 4012765"/>
                      <a:gd name="connsiteY5" fmla="*/ 166255 h 4714393"/>
                      <a:gd name="connsiteX6" fmla="*/ 3395248 w 4012765"/>
                      <a:gd name="connsiteY6" fmla="*/ 190005 h 4714393"/>
                      <a:gd name="connsiteX7" fmla="*/ 3335872 w 4012765"/>
                      <a:gd name="connsiteY7" fmla="*/ 249382 h 4714393"/>
                      <a:gd name="connsiteX8" fmla="*/ 3312121 w 4012765"/>
                      <a:gd name="connsiteY8" fmla="*/ 320634 h 4714393"/>
                      <a:gd name="connsiteX9" fmla="*/ 3288370 w 4012765"/>
                      <a:gd name="connsiteY9" fmla="*/ 415636 h 4714393"/>
                      <a:gd name="connsiteX10" fmla="*/ 3240869 w 4012765"/>
                      <a:gd name="connsiteY10" fmla="*/ 486888 h 4714393"/>
                      <a:gd name="connsiteX11" fmla="*/ 3205243 w 4012765"/>
                      <a:gd name="connsiteY11" fmla="*/ 498764 h 4714393"/>
                      <a:gd name="connsiteX12" fmla="*/ 3003362 w 4012765"/>
                      <a:gd name="connsiteY12" fmla="*/ 486888 h 4714393"/>
                      <a:gd name="connsiteX13" fmla="*/ 2967736 w 4012765"/>
                      <a:gd name="connsiteY13" fmla="*/ 451262 h 4714393"/>
                      <a:gd name="connsiteX14" fmla="*/ 2932110 w 4012765"/>
                      <a:gd name="connsiteY14" fmla="*/ 463138 h 4714393"/>
                      <a:gd name="connsiteX15" fmla="*/ 2860859 w 4012765"/>
                      <a:gd name="connsiteY15" fmla="*/ 475013 h 4714393"/>
                      <a:gd name="connsiteX16" fmla="*/ 2789607 w 4012765"/>
                      <a:gd name="connsiteY16" fmla="*/ 463138 h 4714393"/>
                      <a:gd name="connsiteX17" fmla="*/ 2765856 w 4012765"/>
                      <a:gd name="connsiteY17" fmla="*/ 391886 h 4714393"/>
                      <a:gd name="connsiteX18" fmla="*/ 2706479 w 4012765"/>
                      <a:gd name="connsiteY18" fmla="*/ 332509 h 4714393"/>
                      <a:gd name="connsiteX19" fmla="*/ 2611477 w 4012765"/>
                      <a:gd name="connsiteY19" fmla="*/ 356260 h 4714393"/>
                      <a:gd name="connsiteX20" fmla="*/ 2575851 w 4012765"/>
                      <a:gd name="connsiteY20" fmla="*/ 391886 h 4714393"/>
                      <a:gd name="connsiteX21" fmla="*/ 2528349 w 4012765"/>
                      <a:gd name="connsiteY21" fmla="*/ 463138 h 4714393"/>
                      <a:gd name="connsiteX22" fmla="*/ 2492723 w 4012765"/>
                      <a:gd name="connsiteY22" fmla="*/ 486888 h 4714393"/>
                      <a:gd name="connsiteX23" fmla="*/ 2445222 w 4012765"/>
                      <a:gd name="connsiteY23" fmla="*/ 558140 h 4714393"/>
                      <a:gd name="connsiteX24" fmla="*/ 2421472 w 4012765"/>
                      <a:gd name="connsiteY24" fmla="*/ 629392 h 4714393"/>
                      <a:gd name="connsiteX25" fmla="*/ 2409596 w 4012765"/>
                      <a:gd name="connsiteY25" fmla="*/ 665018 h 4714393"/>
                      <a:gd name="connsiteX26" fmla="*/ 2362095 w 4012765"/>
                      <a:gd name="connsiteY26" fmla="*/ 736270 h 4714393"/>
                      <a:gd name="connsiteX27" fmla="*/ 2326469 w 4012765"/>
                      <a:gd name="connsiteY27" fmla="*/ 866899 h 4714393"/>
                      <a:gd name="connsiteX28" fmla="*/ 2302718 w 4012765"/>
                      <a:gd name="connsiteY28" fmla="*/ 902525 h 4714393"/>
                      <a:gd name="connsiteX29" fmla="*/ 2267092 w 4012765"/>
                      <a:gd name="connsiteY29" fmla="*/ 973777 h 4714393"/>
                      <a:gd name="connsiteX30" fmla="*/ 2243342 w 4012765"/>
                      <a:gd name="connsiteY30" fmla="*/ 1045029 h 4714393"/>
                      <a:gd name="connsiteX31" fmla="*/ 2136464 w 4012765"/>
                      <a:gd name="connsiteY31" fmla="*/ 1140031 h 4714393"/>
                      <a:gd name="connsiteX32" fmla="*/ 2124588 w 4012765"/>
                      <a:gd name="connsiteY32" fmla="*/ 1175657 h 4714393"/>
                      <a:gd name="connsiteX33" fmla="*/ 2053336 w 4012765"/>
                      <a:gd name="connsiteY33" fmla="*/ 1199408 h 4714393"/>
                      <a:gd name="connsiteX34" fmla="*/ 2017710 w 4012765"/>
                      <a:gd name="connsiteY34" fmla="*/ 1223158 h 4714393"/>
                      <a:gd name="connsiteX35" fmla="*/ 1946459 w 4012765"/>
                      <a:gd name="connsiteY35" fmla="*/ 1246909 h 4714393"/>
                      <a:gd name="connsiteX36" fmla="*/ 1887082 w 4012765"/>
                      <a:gd name="connsiteY36" fmla="*/ 1318161 h 4714393"/>
                      <a:gd name="connsiteX37" fmla="*/ 1780204 w 4012765"/>
                      <a:gd name="connsiteY37" fmla="*/ 1377538 h 4714393"/>
                      <a:gd name="connsiteX38" fmla="*/ 1602074 w 4012765"/>
                      <a:gd name="connsiteY38" fmla="*/ 1389413 h 4714393"/>
                      <a:gd name="connsiteX39" fmla="*/ 1328942 w 4012765"/>
                      <a:gd name="connsiteY39" fmla="*/ 1413164 h 4714393"/>
                      <a:gd name="connsiteX40" fmla="*/ 1055809 w 4012765"/>
                      <a:gd name="connsiteY40" fmla="*/ 1425039 h 4714393"/>
                      <a:gd name="connsiteX41" fmla="*/ 972682 w 4012765"/>
                      <a:gd name="connsiteY41" fmla="*/ 1484416 h 4714393"/>
                      <a:gd name="connsiteX42" fmla="*/ 948931 w 4012765"/>
                      <a:gd name="connsiteY42" fmla="*/ 1520042 h 4714393"/>
                      <a:gd name="connsiteX43" fmla="*/ 937056 w 4012765"/>
                      <a:gd name="connsiteY43" fmla="*/ 1555668 h 4714393"/>
                      <a:gd name="connsiteX44" fmla="*/ 984557 w 4012765"/>
                      <a:gd name="connsiteY44" fmla="*/ 1864426 h 4714393"/>
                      <a:gd name="connsiteX45" fmla="*/ 1079560 w 4012765"/>
                      <a:gd name="connsiteY45" fmla="*/ 1876301 h 4714393"/>
                      <a:gd name="connsiteX46" fmla="*/ 1091435 w 4012765"/>
                      <a:gd name="connsiteY46" fmla="*/ 1911927 h 4714393"/>
                      <a:gd name="connsiteX47" fmla="*/ 1043934 w 4012765"/>
                      <a:gd name="connsiteY47" fmla="*/ 2173184 h 4714393"/>
                      <a:gd name="connsiteX48" fmla="*/ 937056 w 4012765"/>
                      <a:gd name="connsiteY48" fmla="*/ 2185060 h 4714393"/>
                      <a:gd name="connsiteX49" fmla="*/ 853929 w 4012765"/>
                      <a:gd name="connsiteY49" fmla="*/ 2220686 h 4714393"/>
                      <a:gd name="connsiteX50" fmla="*/ 794552 w 4012765"/>
                      <a:gd name="connsiteY50" fmla="*/ 2280062 h 4714393"/>
                      <a:gd name="connsiteX51" fmla="*/ 806427 w 4012765"/>
                      <a:gd name="connsiteY51" fmla="*/ 2339439 h 4714393"/>
                      <a:gd name="connsiteX52" fmla="*/ 960807 w 4012765"/>
                      <a:gd name="connsiteY52" fmla="*/ 2303813 h 4714393"/>
                      <a:gd name="connsiteX53" fmla="*/ 996433 w 4012765"/>
                      <a:gd name="connsiteY53" fmla="*/ 2315688 h 4714393"/>
                      <a:gd name="connsiteX54" fmla="*/ 1032059 w 4012765"/>
                      <a:gd name="connsiteY54" fmla="*/ 2339439 h 4714393"/>
                      <a:gd name="connsiteX55" fmla="*/ 1423944 w 4012765"/>
                      <a:gd name="connsiteY55" fmla="*/ 2351314 h 4714393"/>
                      <a:gd name="connsiteX56" fmla="*/ 1412069 w 4012765"/>
                      <a:gd name="connsiteY56" fmla="*/ 2446317 h 4714393"/>
                      <a:gd name="connsiteX57" fmla="*/ 1328942 w 4012765"/>
                      <a:gd name="connsiteY57" fmla="*/ 2553195 h 4714393"/>
                      <a:gd name="connsiteX58" fmla="*/ 1281440 w 4012765"/>
                      <a:gd name="connsiteY58" fmla="*/ 2624447 h 4714393"/>
                      <a:gd name="connsiteX59" fmla="*/ 1245814 w 4012765"/>
                      <a:gd name="connsiteY59" fmla="*/ 2660073 h 4714393"/>
                      <a:gd name="connsiteX60" fmla="*/ 1222064 w 4012765"/>
                      <a:gd name="connsiteY60" fmla="*/ 2695699 h 4714393"/>
                      <a:gd name="connsiteX61" fmla="*/ 1174562 w 4012765"/>
                      <a:gd name="connsiteY61" fmla="*/ 2802577 h 4714393"/>
                      <a:gd name="connsiteX62" fmla="*/ 1138936 w 4012765"/>
                      <a:gd name="connsiteY62" fmla="*/ 2826327 h 4714393"/>
                      <a:gd name="connsiteX63" fmla="*/ 1115186 w 4012765"/>
                      <a:gd name="connsiteY63" fmla="*/ 2861953 h 4714393"/>
                      <a:gd name="connsiteX64" fmla="*/ 1067684 w 4012765"/>
                      <a:gd name="connsiteY64" fmla="*/ 2873829 h 4714393"/>
                      <a:gd name="connsiteX65" fmla="*/ 996433 w 4012765"/>
                      <a:gd name="connsiteY65" fmla="*/ 2933205 h 4714393"/>
                      <a:gd name="connsiteX66" fmla="*/ 925181 w 4012765"/>
                      <a:gd name="connsiteY66" fmla="*/ 3016332 h 4714393"/>
                      <a:gd name="connsiteX67" fmla="*/ 889555 w 4012765"/>
                      <a:gd name="connsiteY67" fmla="*/ 3028208 h 4714393"/>
                      <a:gd name="connsiteX68" fmla="*/ 853929 w 4012765"/>
                      <a:gd name="connsiteY68" fmla="*/ 3051958 h 4714393"/>
                      <a:gd name="connsiteX69" fmla="*/ 830178 w 4012765"/>
                      <a:gd name="connsiteY69" fmla="*/ 3253839 h 4714393"/>
                      <a:gd name="connsiteX70" fmla="*/ 806427 w 4012765"/>
                      <a:gd name="connsiteY70" fmla="*/ 3289465 h 4714393"/>
                      <a:gd name="connsiteX71" fmla="*/ 794552 w 4012765"/>
                      <a:gd name="connsiteY71" fmla="*/ 3325091 h 4714393"/>
                      <a:gd name="connsiteX72" fmla="*/ 758926 w 4012765"/>
                      <a:gd name="connsiteY72" fmla="*/ 3396343 h 4714393"/>
                      <a:gd name="connsiteX73" fmla="*/ 735175 w 4012765"/>
                      <a:gd name="connsiteY73" fmla="*/ 3598223 h 4714393"/>
                      <a:gd name="connsiteX74" fmla="*/ 711425 w 4012765"/>
                      <a:gd name="connsiteY74" fmla="*/ 3633849 h 4714393"/>
                      <a:gd name="connsiteX75" fmla="*/ 687674 w 4012765"/>
                      <a:gd name="connsiteY75" fmla="*/ 3728852 h 4714393"/>
                      <a:gd name="connsiteX76" fmla="*/ 675799 w 4012765"/>
                      <a:gd name="connsiteY76" fmla="*/ 3764478 h 4714393"/>
                      <a:gd name="connsiteX77" fmla="*/ 580796 w 4012765"/>
                      <a:gd name="connsiteY77" fmla="*/ 3788229 h 4714393"/>
                      <a:gd name="connsiteX78" fmla="*/ 545170 w 4012765"/>
                      <a:gd name="connsiteY78" fmla="*/ 3800104 h 4714393"/>
                      <a:gd name="connsiteX79" fmla="*/ 473918 w 4012765"/>
                      <a:gd name="connsiteY79" fmla="*/ 3847605 h 4714393"/>
                      <a:gd name="connsiteX80" fmla="*/ 390791 w 4012765"/>
                      <a:gd name="connsiteY80" fmla="*/ 3871356 h 4714393"/>
                      <a:gd name="connsiteX81" fmla="*/ 200786 w 4012765"/>
                      <a:gd name="connsiteY81" fmla="*/ 3883231 h 4714393"/>
                      <a:gd name="connsiteX82" fmla="*/ 130437 w 4012765"/>
                      <a:gd name="connsiteY82" fmla="*/ 3965420 h 4714393"/>
                      <a:gd name="connsiteX83" fmla="*/ 34531 w 4012765"/>
                      <a:gd name="connsiteY83" fmla="*/ 3954483 h 4714393"/>
                      <a:gd name="connsiteX84" fmla="*/ 130437 w 4012765"/>
                      <a:gd name="connsiteY84" fmla="*/ 4037428 h 4714393"/>
                      <a:gd name="connsiteX85" fmla="*/ 153284 w 4012765"/>
                      <a:gd name="connsiteY85" fmla="*/ 3978234 h 4714393"/>
                      <a:gd name="connsiteX86" fmla="*/ 188910 w 4012765"/>
                      <a:gd name="connsiteY86" fmla="*/ 3954483 h 4714393"/>
                      <a:gd name="connsiteX87" fmla="*/ 224536 w 4012765"/>
                      <a:gd name="connsiteY87" fmla="*/ 3942608 h 4714393"/>
                      <a:gd name="connsiteX88" fmla="*/ 346461 w 4012765"/>
                      <a:gd name="connsiteY88" fmla="*/ 4037428 h 4714393"/>
                      <a:gd name="connsiteX89" fmla="*/ 331414 w 4012765"/>
                      <a:gd name="connsiteY89" fmla="*/ 3978234 h 4714393"/>
                      <a:gd name="connsiteX90" fmla="*/ 426417 w 4012765"/>
                      <a:gd name="connsiteY90" fmla="*/ 4001984 h 4714393"/>
                      <a:gd name="connsiteX91" fmla="*/ 462043 w 4012765"/>
                      <a:gd name="connsiteY91" fmla="*/ 4013860 h 4714393"/>
                      <a:gd name="connsiteX92" fmla="*/ 497669 w 4012765"/>
                      <a:gd name="connsiteY92" fmla="*/ 4037610 h 4714393"/>
                      <a:gd name="connsiteX93" fmla="*/ 663923 w 4012765"/>
                      <a:gd name="connsiteY93" fmla="*/ 4049486 h 4714393"/>
                      <a:gd name="connsiteX94" fmla="*/ 652048 w 4012765"/>
                      <a:gd name="connsiteY94" fmla="*/ 4203865 h 4714393"/>
                      <a:gd name="connsiteX95" fmla="*/ 616422 w 4012765"/>
                      <a:gd name="connsiteY95" fmla="*/ 4227616 h 4714393"/>
                      <a:gd name="connsiteX96" fmla="*/ 592672 w 4012765"/>
                      <a:gd name="connsiteY96" fmla="*/ 4263242 h 4714393"/>
                      <a:gd name="connsiteX97" fmla="*/ 592672 w 4012765"/>
                      <a:gd name="connsiteY97" fmla="*/ 4441371 h 4714393"/>
                      <a:gd name="connsiteX98" fmla="*/ 628297 w 4012765"/>
                      <a:gd name="connsiteY98" fmla="*/ 4453247 h 4714393"/>
                      <a:gd name="connsiteX99" fmla="*/ 652048 w 4012765"/>
                      <a:gd name="connsiteY99" fmla="*/ 4417621 h 4714393"/>
                      <a:gd name="connsiteX100" fmla="*/ 842053 w 4012765"/>
                      <a:gd name="connsiteY100" fmla="*/ 4465122 h 4714393"/>
                      <a:gd name="connsiteX101" fmla="*/ 853929 w 4012765"/>
                      <a:gd name="connsiteY101" fmla="*/ 4560125 h 4714393"/>
                      <a:gd name="connsiteX102" fmla="*/ 865804 w 4012765"/>
                      <a:gd name="connsiteY102" fmla="*/ 4702629 h 4714393"/>
                      <a:gd name="connsiteX103" fmla="*/ 901430 w 4012765"/>
                      <a:gd name="connsiteY103" fmla="*/ 4690753 h 4714393"/>
                      <a:gd name="connsiteX104" fmla="*/ 960807 w 4012765"/>
                      <a:gd name="connsiteY104" fmla="*/ 4595751 h 4714393"/>
                      <a:gd name="connsiteX105" fmla="*/ 1008308 w 4012765"/>
                      <a:gd name="connsiteY105" fmla="*/ 4583875 h 4714393"/>
                      <a:gd name="connsiteX106" fmla="*/ 1043934 w 4012765"/>
                      <a:gd name="connsiteY106" fmla="*/ 4512623 h 4714393"/>
                      <a:gd name="connsiteX107" fmla="*/ 1079560 w 4012765"/>
                      <a:gd name="connsiteY107" fmla="*/ 4405745 h 4714393"/>
                      <a:gd name="connsiteX108" fmla="*/ 1150812 w 4012765"/>
                      <a:gd name="connsiteY108" fmla="*/ 4370119 h 4714393"/>
                      <a:gd name="connsiteX109" fmla="*/ 1162687 w 4012765"/>
                      <a:gd name="connsiteY109" fmla="*/ 4275117 h 4714393"/>
                      <a:gd name="connsiteX110" fmla="*/ 1245814 w 4012765"/>
                      <a:gd name="connsiteY110" fmla="*/ 4263242 h 4714393"/>
                      <a:gd name="connsiteX111" fmla="*/ 1281440 w 4012765"/>
                      <a:gd name="connsiteY111" fmla="*/ 4239491 h 4714393"/>
                      <a:gd name="connsiteX112" fmla="*/ 1305191 w 4012765"/>
                      <a:gd name="connsiteY112" fmla="*/ 4203865 h 4714393"/>
                      <a:gd name="connsiteX113" fmla="*/ 1317066 w 4012765"/>
                      <a:gd name="connsiteY113" fmla="*/ 4168239 h 4714393"/>
                      <a:gd name="connsiteX114" fmla="*/ 1388318 w 4012765"/>
                      <a:gd name="connsiteY114" fmla="*/ 4144488 h 4714393"/>
                      <a:gd name="connsiteX115" fmla="*/ 1423944 w 4012765"/>
                      <a:gd name="connsiteY115" fmla="*/ 4132613 h 4714393"/>
                      <a:gd name="connsiteX116" fmla="*/ 1459570 w 4012765"/>
                      <a:gd name="connsiteY116" fmla="*/ 4108862 h 4714393"/>
                      <a:gd name="connsiteX117" fmla="*/ 1495196 w 4012765"/>
                      <a:gd name="connsiteY117" fmla="*/ 4096987 h 4714393"/>
                      <a:gd name="connsiteX118" fmla="*/ 1554573 w 4012765"/>
                      <a:gd name="connsiteY118" fmla="*/ 4049486 h 4714393"/>
                      <a:gd name="connsiteX119" fmla="*/ 1613949 w 4012765"/>
                      <a:gd name="connsiteY119" fmla="*/ 3990109 h 4714393"/>
                      <a:gd name="connsiteX120" fmla="*/ 1685201 w 4012765"/>
                      <a:gd name="connsiteY120" fmla="*/ 3954483 h 4714393"/>
                      <a:gd name="connsiteX121" fmla="*/ 1756453 w 4012765"/>
                      <a:gd name="connsiteY121" fmla="*/ 3895106 h 4714393"/>
                      <a:gd name="connsiteX122" fmla="*/ 1827705 w 4012765"/>
                      <a:gd name="connsiteY122" fmla="*/ 3871356 h 4714393"/>
                      <a:gd name="connsiteX123" fmla="*/ 1887082 w 4012765"/>
                      <a:gd name="connsiteY123" fmla="*/ 3823855 h 4714393"/>
                      <a:gd name="connsiteX124" fmla="*/ 1910833 w 4012765"/>
                      <a:gd name="connsiteY124" fmla="*/ 3788229 h 4714393"/>
                      <a:gd name="connsiteX125" fmla="*/ 1946459 w 4012765"/>
                      <a:gd name="connsiteY125" fmla="*/ 3776353 h 4714393"/>
                      <a:gd name="connsiteX126" fmla="*/ 1982084 w 4012765"/>
                      <a:gd name="connsiteY126" fmla="*/ 3752603 h 4714393"/>
                      <a:gd name="connsiteX127" fmla="*/ 2017710 w 4012765"/>
                      <a:gd name="connsiteY127" fmla="*/ 3740727 h 4714393"/>
                      <a:gd name="connsiteX128" fmla="*/ 2100838 w 4012765"/>
                      <a:gd name="connsiteY128" fmla="*/ 3705101 h 4714393"/>
                      <a:gd name="connsiteX129" fmla="*/ 2136464 w 4012765"/>
                      <a:gd name="connsiteY129" fmla="*/ 3681351 h 4714393"/>
                      <a:gd name="connsiteX130" fmla="*/ 2195840 w 4012765"/>
                      <a:gd name="connsiteY130" fmla="*/ 3621974 h 4714393"/>
                      <a:gd name="connsiteX131" fmla="*/ 2255217 w 4012765"/>
                      <a:gd name="connsiteY131" fmla="*/ 3550722 h 4714393"/>
                      <a:gd name="connsiteX132" fmla="*/ 2302718 w 4012765"/>
                      <a:gd name="connsiteY132" fmla="*/ 3479470 h 4714393"/>
                      <a:gd name="connsiteX133" fmla="*/ 2373970 w 4012765"/>
                      <a:gd name="connsiteY133" fmla="*/ 3431969 h 4714393"/>
                      <a:gd name="connsiteX134" fmla="*/ 2421472 w 4012765"/>
                      <a:gd name="connsiteY134" fmla="*/ 3372592 h 4714393"/>
                      <a:gd name="connsiteX135" fmla="*/ 2457097 w 4012765"/>
                      <a:gd name="connsiteY135" fmla="*/ 3301340 h 4714393"/>
                      <a:gd name="connsiteX136" fmla="*/ 2468973 w 4012765"/>
                      <a:gd name="connsiteY136" fmla="*/ 3146961 h 4714393"/>
                      <a:gd name="connsiteX137" fmla="*/ 2480848 w 4012765"/>
                      <a:gd name="connsiteY137" fmla="*/ 3111335 h 4714393"/>
                      <a:gd name="connsiteX138" fmla="*/ 2516474 w 4012765"/>
                      <a:gd name="connsiteY138" fmla="*/ 3087584 h 4714393"/>
                      <a:gd name="connsiteX139" fmla="*/ 2528349 w 4012765"/>
                      <a:gd name="connsiteY139" fmla="*/ 3051958 h 4714393"/>
                      <a:gd name="connsiteX140" fmla="*/ 2552100 w 4012765"/>
                      <a:gd name="connsiteY140" fmla="*/ 3016332 h 4714393"/>
                      <a:gd name="connsiteX141" fmla="*/ 2599601 w 4012765"/>
                      <a:gd name="connsiteY141" fmla="*/ 2921330 h 4714393"/>
                      <a:gd name="connsiteX142" fmla="*/ 2670853 w 4012765"/>
                      <a:gd name="connsiteY142" fmla="*/ 2850078 h 4714393"/>
                      <a:gd name="connsiteX143" fmla="*/ 2694604 w 4012765"/>
                      <a:gd name="connsiteY143" fmla="*/ 2814452 h 4714393"/>
                      <a:gd name="connsiteX144" fmla="*/ 2730230 w 4012765"/>
                      <a:gd name="connsiteY144" fmla="*/ 2802577 h 4714393"/>
                      <a:gd name="connsiteX145" fmla="*/ 2765856 w 4012765"/>
                      <a:gd name="connsiteY145" fmla="*/ 2766951 h 4714393"/>
                      <a:gd name="connsiteX146" fmla="*/ 2813357 w 4012765"/>
                      <a:gd name="connsiteY146" fmla="*/ 2695699 h 4714393"/>
                      <a:gd name="connsiteX147" fmla="*/ 2848983 w 4012765"/>
                      <a:gd name="connsiteY147" fmla="*/ 2660073 h 4714393"/>
                      <a:gd name="connsiteX148" fmla="*/ 2896484 w 4012765"/>
                      <a:gd name="connsiteY148" fmla="*/ 2588821 h 4714393"/>
                      <a:gd name="connsiteX149" fmla="*/ 2920235 w 4012765"/>
                      <a:gd name="connsiteY149" fmla="*/ 2553195 h 4714393"/>
                      <a:gd name="connsiteX150" fmla="*/ 2955861 w 4012765"/>
                      <a:gd name="connsiteY150" fmla="*/ 2517569 h 4714393"/>
                      <a:gd name="connsiteX151" fmla="*/ 3015238 w 4012765"/>
                      <a:gd name="connsiteY151" fmla="*/ 2458192 h 4714393"/>
                      <a:gd name="connsiteX152" fmla="*/ 3038988 w 4012765"/>
                      <a:gd name="connsiteY152" fmla="*/ 2422566 h 4714393"/>
                      <a:gd name="connsiteX153" fmla="*/ 3074614 w 4012765"/>
                      <a:gd name="connsiteY153" fmla="*/ 2398816 h 4714393"/>
                      <a:gd name="connsiteX154" fmla="*/ 3145866 w 4012765"/>
                      <a:gd name="connsiteY154" fmla="*/ 2291938 h 4714393"/>
                      <a:gd name="connsiteX155" fmla="*/ 3169617 w 4012765"/>
                      <a:gd name="connsiteY155" fmla="*/ 2256312 h 4714393"/>
                      <a:gd name="connsiteX156" fmla="*/ 3240869 w 4012765"/>
                      <a:gd name="connsiteY156" fmla="*/ 2208810 h 4714393"/>
                      <a:gd name="connsiteX157" fmla="*/ 3371497 w 4012765"/>
                      <a:gd name="connsiteY157" fmla="*/ 2173184 h 4714393"/>
                      <a:gd name="connsiteX158" fmla="*/ 3395248 w 4012765"/>
                      <a:gd name="connsiteY158" fmla="*/ 2137558 h 4714393"/>
                      <a:gd name="connsiteX159" fmla="*/ 3430874 w 4012765"/>
                      <a:gd name="connsiteY159" fmla="*/ 2018805 h 4714393"/>
                      <a:gd name="connsiteX160" fmla="*/ 3478375 w 4012765"/>
                      <a:gd name="connsiteY160" fmla="*/ 1947553 h 4714393"/>
                      <a:gd name="connsiteX161" fmla="*/ 3490251 w 4012765"/>
                      <a:gd name="connsiteY161" fmla="*/ 1888177 h 4714393"/>
                      <a:gd name="connsiteX162" fmla="*/ 3502126 w 4012765"/>
                      <a:gd name="connsiteY162" fmla="*/ 1852551 h 4714393"/>
                      <a:gd name="connsiteX163" fmla="*/ 3525877 w 4012765"/>
                      <a:gd name="connsiteY163" fmla="*/ 1757548 h 4714393"/>
                      <a:gd name="connsiteX164" fmla="*/ 3549627 w 4012765"/>
                      <a:gd name="connsiteY164" fmla="*/ 1721922 h 4714393"/>
                      <a:gd name="connsiteX165" fmla="*/ 3585253 w 4012765"/>
                      <a:gd name="connsiteY165" fmla="*/ 1591293 h 4714393"/>
                      <a:gd name="connsiteX166" fmla="*/ 3597129 w 4012765"/>
                      <a:gd name="connsiteY166" fmla="*/ 1555668 h 4714393"/>
                      <a:gd name="connsiteX167" fmla="*/ 3609004 w 4012765"/>
                      <a:gd name="connsiteY167" fmla="*/ 1520042 h 4714393"/>
                      <a:gd name="connsiteX168" fmla="*/ 3704007 w 4012765"/>
                      <a:gd name="connsiteY168" fmla="*/ 1377538 h 4714393"/>
                      <a:gd name="connsiteX169" fmla="*/ 3727757 w 4012765"/>
                      <a:gd name="connsiteY169" fmla="*/ 1341912 h 4714393"/>
                      <a:gd name="connsiteX170" fmla="*/ 3775259 w 4012765"/>
                      <a:gd name="connsiteY170" fmla="*/ 1235034 h 4714393"/>
                      <a:gd name="connsiteX171" fmla="*/ 3822760 w 4012765"/>
                      <a:gd name="connsiteY171" fmla="*/ 1128156 h 4714393"/>
                      <a:gd name="connsiteX172" fmla="*/ 3834635 w 4012765"/>
                      <a:gd name="connsiteY172" fmla="*/ 1092530 h 4714393"/>
                      <a:gd name="connsiteX173" fmla="*/ 3810884 w 4012765"/>
                      <a:gd name="connsiteY173" fmla="*/ 795647 h 4714393"/>
                      <a:gd name="connsiteX174" fmla="*/ 3834635 w 4012765"/>
                      <a:gd name="connsiteY174" fmla="*/ 629392 h 4714393"/>
                      <a:gd name="connsiteX175" fmla="*/ 3846510 w 4012765"/>
                      <a:gd name="connsiteY175" fmla="*/ 570016 h 4714393"/>
                      <a:gd name="connsiteX176" fmla="*/ 3929638 w 4012765"/>
                      <a:gd name="connsiteY176" fmla="*/ 463138 h 4714393"/>
                      <a:gd name="connsiteX177" fmla="*/ 3953388 w 4012765"/>
                      <a:gd name="connsiteY177" fmla="*/ 380010 h 4714393"/>
                      <a:gd name="connsiteX178" fmla="*/ 3977139 w 4012765"/>
                      <a:gd name="connsiteY178" fmla="*/ 308758 h 4714393"/>
                      <a:gd name="connsiteX179" fmla="*/ 4012765 w 4012765"/>
                      <a:gd name="connsiteY179" fmla="*/ 154379 h 4714393"/>
                      <a:gd name="connsiteX180" fmla="*/ 4000890 w 4012765"/>
                      <a:gd name="connsiteY180" fmla="*/ 71252 h 4714393"/>
                      <a:gd name="connsiteX181" fmla="*/ 3989014 w 4012765"/>
                      <a:gd name="connsiteY181" fmla="*/ 35626 h 4714393"/>
                      <a:gd name="connsiteX182" fmla="*/ 3941513 w 4012765"/>
                      <a:gd name="connsiteY182" fmla="*/ 11875 h 4714393"/>
                      <a:gd name="connsiteX183" fmla="*/ 3894012 w 4012765"/>
                      <a:gd name="connsiteY183" fmla="*/ 0 h 4714393"/>
                      <a:gd name="connsiteX184" fmla="*/ 3882136 w 4012765"/>
                      <a:gd name="connsiteY184" fmla="*/ 35626 h 4714393"/>
                      <a:gd name="connsiteX0" fmla="*/ 3810960 w 3941589"/>
                      <a:gd name="connsiteY0" fmla="*/ 35626 h 4714393"/>
                      <a:gd name="connsiteX1" fmla="*/ 3810960 w 3941589"/>
                      <a:gd name="connsiteY1" fmla="*/ 35626 h 4714393"/>
                      <a:gd name="connsiteX2" fmla="*/ 3680332 w 3941589"/>
                      <a:gd name="connsiteY2" fmla="*/ 47501 h 4714393"/>
                      <a:gd name="connsiteX3" fmla="*/ 3668457 w 3941589"/>
                      <a:gd name="connsiteY3" fmla="*/ 83127 h 4714393"/>
                      <a:gd name="connsiteX4" fmla="*/ 3561579 w 3941589"/>
                      <a:gd name="connsiteY4" fmla="*/ 142504 h 4714393"/>
                      <a:gd name="connsiteX5" fmla="*/ 3525953 w 3941589"/>
                      <a:gd name="connsiteY5" fmla="*/ 166255 h 4714393"/>
                      <a:gd name="connsiteX6" fmla="*/ 3324072 w 3941589"/>
                      <a:gd name="connsiteY6" fmla="*/ 190005 h 4714393"/>
                      <a:gd name="connsiteX7" fmla="*/ 3264696 w 3941589"/>
                      <a:gd name="connsiteY7" fmla="*/ 249382 h 4714393"/>
                      <a:gd name="connsiteX8" fmla="*/ 3240945 w 3941589"/>
                      <a:gd name="connsiteY8" fmla="*/ 320634 h 4714393"/>
                      <a:gd name="connsiteX9" fmla="*/ 3217194 w 3941589"/>
                      <a:gd name="connsiteY9" fmla="*/ 415636 h 4714393"/>
                      <a:gd name="connsiteX10" fmla="*/ 3169693 w 3941589"/>
                      <a:gd name="connsiteY10" fmla="*/ 486888 h 4714393"/>
                      <a:gd name="connsiteX11" fmla="*/ 3134067 w 3941589"/>
                      <a:gd name="connsiteY11" fmla="*/ 498764 h 4714393"/>
                      <a:gd name="connsiteX12" fmla="*/ 2932186 w 3941589"/>
                      <a:gd name="connsiteY12" fmla="*/ 486888 h 4714393"/>
                      <a:gd name="connsiteX13" fmla="*/ 2896560 w 3941589"/>
                      <a:gd name="connsiteY13" fmla="*/ 451262 h 4714393"/>
                      <a:gd name="connsiteX14" fmla="*/ 2860934 w 3941589"/>
                      <a:gd name="connsiteY14" fmla="*/ 463138 h 4714393"/>
                      <a:gd name="connsiteX15" fmla="*/ 2789683 w 3941589"/>
                      <a:gd name="connsiteY15" fmla="*/ 475013 h 4714393"/>
                      <a:gd name="connsiteX16" fmla="*/ 2718431 w 3941589"/>
                      <a:gd name="connsiteY16" fmla="*/ 463138 h 4714393"/>
                      <a:gd name="connsiteX17" fmla="*/ 2694680 w 3941589"/>
                      <a:gd name="connsiteY17" fmla="*/ 391886 h 4714393"/>
                      <a:gd name="connsiteX18" fmla="*/ 2635303 w 3941589"/>
                      <a:gd name="connsiteY18" fmla="*/ 332509 h 4714393"/>
                      <a:gd name="connsiteX19" fmla="*/ 2540301 w 3941589"/>
                      <a:gd name="connsiteY19" fmla="*/ 356260 h 4714393"/>
                      <a:gd name="connsiteX20" fmla="*/ 2504675 w 3941589"/>
                      <a:gd name="connsiteY20" fmla="*/ 391886 h 4714393"/>
                      <a:gd name="connsiteX21" fmla="*/ 2457173 w 3941589"/>
                      <a:gd name="connsiteY21" fmla="*/ 463138 h 4714393"/>
                      <a:gd name="connsiteX22" fmla="*/ 2421547 w 3941589"/>
                      <a:gd name="connsiteY22" fmla="*/ 486888 h 4714393"/>
                      <a:gd name="connsiteX23" fmla="*/ 2374046 w 3941589"/>
                      <a:gd name="connsiteY23" fmla="*/ 558140 h 4714393"/>
                      <a:gd name="connsiteX24" fmla="*/ 2350296 w 3941589"/>
                      <a:gd name="connsiteY24" fmla="*/ 629392 h 4714393"/>
                      <a:gd name="connsiteX25" fmla="*/ 2338420 w 3941589"/>
                      <a:gd name="connsiteY25" fmla="*/ 665018 h 4714393"/>
                      <a:gd name="connsiteX26" fmla="*/ 2290919 w 3941589"/>
                      <a:gd name="connsiteY26" fmla="*/ 736270 h 4714393"/>
                      <a:gd name="connsiteX27" fmla="*/ 2255293 w 3941589"/>
                      <a:gd name="connsiteY27" fmla="*/ 866899 h 4714393"/>
                      <a:gd name="connsiteX28" fmla="*/ 2231542 w 3941589"/>
                      <a:gd name="connsiteY28" fmla="*/ 902525 h 4714393"/>
                      <a:gd name="connsiteX29" fmla="*/ 2195916 w 3941589"/>
                      <a:gd name="connsiteY29" fmla="*/ 973777 h 4714393"/>
                      <a:gd name="connsiteX30" fmla="*/ 2172166 w 3941589"/>
                      <a:gd name="connsiteY30" fmla="*/ 1045029 h 4714393"/>
                      <a:gd name="connsiteX31" fmla="*/ 2065288 w 3941589"/>
                      <a:gd name="connsiteY31" fmla="*/ 1140031 h 4714393"/>
                      <a:gd name="connsiteX32" fmla="*/ 2053412 w 3941589"/>
                      <a:gd name="connsiteY32" fmla="*/ 1175657 h 4714393"/>
                      <a:gd name="connsiteX33" fmla="*/ 1982160 w 3941589"/>
                      <a:gd name="connsiteY33" fmla="*/ 1199408 h 4714393"/>
                      <a:gd name="connsiteX34" fmla="*/ 1946534 w 3941589"/>
                      <a:gd name="connsiteY34" fmla="*/ 1223158 h 4714393"/>
                      <a:gd name="connsiteX35" fmla="*/ 1875283 w 3941589"/>
                      <a:gd name="connsiteY35" fmla="*/ 1246909 h 4714393"/>
                      <a:gd name="connsiteX36" fmla="*/ 1815906 w 3941589"/>
                      <a:gd name="connsiteY36" fmla="*/ 1318161 h 4714393"/>
                      <a:gd name="connsiteX37" fmla="*/ 1709028 w 3941589"/>
                      <a:gd name="connsiteY37" fmla="*/ 1377538 h 4714393"/>
                      <a:gd name="connsiteX38" fmla="*/ 1530898 w 3941589"/>
                      <a:gd name="connsiteY38" fmla="*/ 1389413 h 4714393"/>
                      <a:gd name="connsiteX39" fmla="*/ 1257766 w 3941589"/>
                      <a:gd name="connsiteY39" fmla="*/ 1413164 h 4714393"/>
                      <a:gd name="connsiteX40" fmla="*/ 984633 w 3941589"/>
                      <a:gd name="connsiteY40" fmla="*/ 1425039 h 4714393"/>
                      <a:gd name="connsiteX41" fmla="*/ 901506 w 3941589"/>
                      <a:gd name="connsiteY41" fmla="*/ 1484416 h 4714393"/>
                      <a:gd name="connsiteX42" fmla="*/ 877755 w 3941589"/>
                      <a:gd name="connsiteY42" fmla="*/ 1520042 h 4714393"/>
                      <a:gd name="connsiteX43" fmla="*/ 865880 w 3941589"/>
                      <a:gd name="connsiteY43" fmla="*/ 1555668 h 4714393"/>
                      <a:gd name="connsiteX44" fmla="*/ 913381 w 3941589"/>
                      <a:gd name="connsiteY44" fmla="*/ 1864426 h 4714393"/>
                      <a:gd name="connsiteX45" fmla="*/ 1008384 w 3941589"/>
                      <a:gd name="connsiteY45" fmla="*/ 1876301 h 4714393"/>
                      <a:gd name="connsiteX46" fmla="*/ 1020259 w 3941589"/>
                      <a:gd name="connsiteY46" fmla="*/ 1911927 h 4714393"/>
                      <a:gd name="connsiteX47" fmla="*/ 972758 w 3941589"/>
                      <a:gd name="connsiteY47" fmla="*/ 2173184 h 4714393"/>
                      <a:gd name="connsiteX48" fmla="*/ 865880 w 3941589"/>
                      <a:gd name="connsiteY48" fmla="*/ 2185060 h 4714393"/>
                      <a:gd name="connsiteX49" fmla="*/ 782753 w 3941589"/>
                      <a:gd name="connsiteY49" fmla="*/ 2220686 h 4714393"/>
                      <a:gd name="connsiteX50" fmla="*/ 723376 w 3941589"/>
                      <a:gd name="connsiteY50" fmla="*/ 2280062 h 4714393"/>
                      <a:gd name="connsiteX51" fmla="*/ 735251 w 3941589"/>
                      <a:gd name="connsiteY51" fmla="*/ 2339439 h 4714393"/>
                      <a:gd name="connsiteX52" fmla="*/ 889631 w 3941589"/>
                      <a:gd name="connsiteY52" fmla="*/ 2303813 h 4714393"/>
                      <a:gd name="connsiteX53" fmla="*/ 925257 w 3941589"/>
                      <a:gd name="connsiteY53" fmla="*/ 2315688 h 4714393"/>
                      <a:gd name="connsiteX54" fmla="*/ 960883 w 3941589"/>
                      <a:gd name="connsiteY54" fmla="*/ 2339439 h 4714393"/>
                      <a:gd name="connsiteX55" fmla="*/ 1352768 w 3941589"/>
                      <a:gd name="connsiteY55" fmla="*/ 2351314 h 4714393"/>
                      <a:gd name="connsiteX56" fmla="*/ 1340893 w 3941589"/>
                      <a:gd name="connsiteY56" fmla="*/ 2446317 h 4714393"/>
                      <a:gd name="connsiteX57" fmla="*/ 1257766 w 3941589"/>
                      <a:gd name="connsiteY57" fmla="*/ 2553195 h 4714393"/>
                      <a:gd name="connsiteX58" fmla="*/ 1210264 w 3941589"/>
                      <a:gd name="connsiteY58" fmla="*/ 2624447 h 4714393"/>
                      <a:gd name="connsiteX59" fmla="*/ 1174638 w 3941589"/>
                      <a:gd name="connsiteY59" fmla="*/ 2660073 h 4714393"/>
                      <a:gd name="connsiteX60" fmla="*/ 1150888 w 3941589"/>
                      <a:gd name="connsiteY60" fmla="*/ 2695699 h 4714393"/>
                      <a:gd name="connsiteX61" fmla="*/ 1103386 w 3941589"/>
                      <a:gd name="connsiteY61" fmla="*/ 2802577 h 4714393"/>
                      <a:gd name="connsiteX62" fmla="*/ 1067760 w 3941589"/>
                      <a:gd name="connsiteY62" fmla="*/ 2826327 h 4714393"/>
                      <a:gd name="connsiteX63" fmla="*/ 1044010 w 3941589"/>
                      <a:gd name="connsiteY63" fmla="*/ 2861953 h 4714393"/>
                      <a:gd name="connsiteX64" fmla="*/ 996508 w 3941589"/>
                      <a:gd name="connsiteY64" fmla="*/ 2873829 h 4714393"/>
                      <a:gd name="connsiteX65" fmla="*/ 925257 w 3941589"/>
                      <a:gd name="connsiteY65" fmla="*/ 2933205 h 4714393"/>
                      <a:gd name="connsiteX66" fmla="*/ 854005 w 3941589"/>
                      <a:gd name="connsiteY66" fmla="*/ 3016332 h 4714393"/>
                      <a:gd name="connsiteX67" fmla="*/ 818379 w 3941589"/>
                      <a:gd name="connsiteY67" fmla="*/ 3028208 h 4714393"/>
                      <a:gd name="connsiteX68" fmla="*/ 782753 w 3941589"/>
                      <a:gd name="connsiteY68" fmla="*/ 3051958 h 4714393"/>
                      <a:gd name="connsiteX69" fmla="*/ 759002 w 3941589"/>
                      <a:gd name="connsiteY69" fmla="*/ 3253839 h 4714393"/>
                      <a:gd name="connsiteX70" fmla="*/ 735251 w 3941589"/>
                      <a:gd name="connsiteY70" fmla="*/ 3289465 h 4714393"/>
                      <a:gd name="connsiteX71" fmla="*/ 723376 w 3941589"/>
                      <a:gd name="connsiteY71" fmla="*/ 3325091 h 4714393"/>
                      <a:gd name="connsiteX72" fmla="*/ 687750 w 3941589"/>
                      <a:gd name="connsiteY72" fmla="*/ 3396343 h 4714393"/>
                      <a:gd name="connsiteX73" fmla="*/ 663999 w 3941589"/>
                      <a:gd name="connsiteY73" fmla="*/ 3598223 h 4714393"/>
                      <a:gd name="connsiteX74" fmla="*/ 640249 w 3941589"/>
                      <a:gd name="connsiteY74" fmla="*/ 3633849 h 4714393"/>
                      <a:gd name="connsiteX75" fmla="*/ 616498 w 3941589"/>
                      <a:gd name="connsiteY75" fmla="*/ 3728852 h 4714393"/>
                      <a:gd name="connsiteX76" fmla="*/ 604623 w 3941589"/>
                      <a:gd name="connsiteY76" fmla="*/ 3764478 h 4714393"/>
                      <a:gd name="connsiteX77" fmla="*/ 509620 w 3941589"/>
                      <a:gd name="connsiteY77" fmla="*/ 3788229 h 4714393"/>
                      <a:gd name="connsiteX78" fmla="*/ 473994 w 3941589"/>
                      <a:gd name="connsiteY78" fmla="*/ 3800104 h 4714393"/>
                      <a:gd name="connsiteX79" fmla="*/ 402742 w 3941589"/>
                      <a:gd name="connsiteY79" fmla="*/ 3847605 h 4714393"/>
                      <a:gd name="connsiteX80" fmla="*/ 319615 w 3941589"/>
                      <a:gd name="connsiteY80" fmla="*/ 3871356 h 4714393"/>
                      <a:gd name="connsiteX81" fmla="*/ 129610 w 3941589"/>
                      <a:gd name="connsiteY81" fmla="*/ 3883231 h 4714393"/>
                      <a:gd name="connsiteX82" fmla="*/ 59261 w 3941589"/>
                      <a:gd name="connsiteY82" fmla="*/ 3965420 h 4714393"/>
                      <a:gd name="connsiteX83" fmla="*/ 131269 w 3941589"/>
                      <a:gd name="connsiteY83" fmla="*/ 3965420 h 4714393"/>
                      <a:gd name="connsiteX84" fmla="*/ 59261 w 3941589"/>
                      <a:gd name="connsiteY84" fmla="*/ 4037428 h 4714393"/>
                      <a:gd name="connsiteX85" fmla="*/ 82108 w 3941589"/>
                      <a:gd name="connsiteY85" fmla="*/ 3978234 h 4714393"/>
                      <a:gd name="connsiteX86" fmla="*/ 117734 w 3941589"/>
                      <a:gd name="connsiteY86" fmla="*/ 3954483 h 4714393"/>
                      <a:gd name="connsiteX87" fmla="*/ 153360 w 3941589"/>
                      <a:gd name="connsiteY87" fmla="*/ 3942608 h 4714393"/>
                      <a:gd name="connsiteX88" fmla="*/ 275285 w 3941589"/>
                      <a:gd name="connsiteY88" fmla="*/ 4037428 h 4714393"/>
                      <a:gd name="connsiteX89" fmla="*/ 260238 w 3941589"/>
                      <a:gd name="connsiteY89" fmla="*/ 3978234 h 4714393"/>
                      <a:gd name="connsiteX90" fmla="*/ 355241 w 3941589"/>
                      <a:gd name="connsiteY90" fmla="*/ 4001984 h 4714393"/>
                      <a:gd name="connsiteX91" fmla="*/ 390867 w 3941589"/>
                      <a:gd name="connsiteY91" fmla="*/ 4013860 h 4714393"/>
                      <a:gd name="connsiteX92" fmla="*/ 426493 w 3941589"/>
                      <a:gd name="connsiteY92" fmla="*/ 4037610 h 4714393"/>
                      <a:gd name="connsiteX93" fmla="*/ 592747 w 3941589"/>
                      <a:gd name="connsiteY93" fmla="*/ 4049486 h 4714393"/>
                      <a:gd name="connsiteX94" fmla="*/ 580872 w 3941589"/>
                      <a:gd name="connsiteY94" fmla="*/ 4203865 h 4714393"/>
                      <a:gd name="connsiteX95" fmla="*/ 545246 w 3941589"/>
                      <a:gd name="connsiteY95" fmla="*/ 4227616 h 4714393"/>
                      <a:gd name="connsiteX96" fmla="*/ 521496 w 3941589"/>
                      <a:gd name="connsiteY96" fmla="*/ 4263242 h 4714393"/>
                      <a:gd name="connsiteX97" fmla="*/ 521496 w 3941589"/>
                      <a:gd name="connsiteY97" fmla="*/ 4441371 h 4714393"/>
                      <a:gd name="connsiteX98" fmla="*/ 557121 w 3941589"/>
                      <a:gd name="connsiteY98" fmla="*/ 4453247 h 4714393"/>
                      <a:gd name="connsiteX99" fmla="*/ 580872 w 3941589"/>
                      <a:gd name="connsiteY99" fmla="*/ 4417621 h 4714393"/>
                      <a:gd name="connsiteX100" fmla="*/ 770877 w 3941589"/>
                      <a:gd name="connsiteY100" fmla="*/ 4465122 h 4714393"/>
                      <a:gd name="connsiteX101" fmla="*/ 782753 w 3941589"/>
                      <a:gd name="connsiteY101" fmla="*/ 4560125 h 4714393"/>
                      <a:gd name="connsiteX102" fmla="*/ 794628 w 3941589"/>
                      <a:gd name="connsiteY102" fmla="*/ 4702629 h 4714393"/>
                      <a:gd name="connsiteX103" fmla="*/ 830254 w 3941589"/>
                      <a:gd name="connsiteY103" fmla="*/ 4690753 h 4714393"/>
                      <a:gd name="connsiteX104" fmla="*/ 889631 w 3941589"/>
                      <a:gd name="connsiteY104" fmla="*/ 4595751 h 4714393"/>
                      <a:gd name="connsiteX105" fmla="*/ 937132 w 3941589"/>
                      <a:gd name="connsiteY105" fmla="*/ 4583875 h 4714393"/>
                      <a:gd name="connsiteX106" fmla="*/ 972758 w 3941589"/>
                      <a:gd name="connsiteY106" fmla="*/ 4512623 h 4714393"/>
                      <a:gd name="connsiteX107" fmla="*/ 1008384 w 3941589"/>
                      <a:gd name="connsiteY107" fmla="*/ 4405745 h 4714393"/>
                      <a:gd name="connsiteX108" fmla="*/ 1079636 w 3941589"/>
                      <a:gd name="connsiteY108" fmla="*/ 4370119 h 4714393"/>
                      <a:gd name="connsiteX109" fmla="*/ 1091511 w 3941589"/>
                      <a:gd name="connsiteY109" fmla="*/ 4275117 h 4714393"/>
                      <a:gd name="connsiteX110" fmla="*/ 1174638 w 3941589"/>
                      <a:gd name="connsiteY110" fmla="*/ 4263242 h 4714393"/>
                      <a:gd name="connsiteX111" fmla="*/ 1210264 w 3941589"/>
                      <a:gd name="connsiteY111" fmla="*/ 4239491 h 4714393"/>
                      <a:gd name="connsiteX112" fmla="*/ 1234015 w 3941589"/>
                      <a:gd name="connsiteY112" fmla="*/ 4203865 h 4714393"/>
                      <a:gd name="connsiteX113" fmla="*/ 1245890 w 3941589"/>
                      <a:gd name="connsiteY113" fmla="*/ 4168239 h 4714393"/>
                      <a:gd name="connsiteX114" fmla="*/ 1317142 w 3941589"/>
                      <a:gd name="connsiteY114" fmla="*/ 4144488 h 4714393"/>
                      <a:gd name="connsiteX115" fmla="*/ 1352768 w 3941589"/>
                      <a:gd name="connsiteY115" fmla="*/ 4132613 h 4714393"/>
                      <a:gd name="connsiteX116" fmla="*/ 1388394 w 3941589"/>
                      <a:gd name="connsiteY116" fmla="*/ 4108862 h 4714393"/>
                      <a:gd name="connsiteX117" fmla="*/ 1424020 w 3941589"/>
                      <a:gd name="connsiteY117" fmla="*/ 4096987 h 4714393"/>
                      <a:gd name="connsiteX118" fmla="*/ 1483397 w 3941589"/>
                      <a:gd name="connsiteY118" fmla="*/ 4049486 h 4714393"/>
                      <a:gd name="connsiteX119" fmla="*/ 1542773 w 3941589"/>
                      <a:gd name="connsiteY119" fmla="*/ 3990109 h 4714393"/>
                      <a:gd name="connsiteX120" fmla="*/ 1614025 w 3941589"/>
                      <a:gd name="connsiteY120" fmla="*/ 3954483 h 4714393"/>
                      <a:gd name="connsiteX121" fmla="*/ 1685277 w 3941589"/>
                      <a:gd name="connsiteY121" fmla="*/ 3895106 h 4714393"/>
                      <a:gd name="connsiteX122" fmla="*/ 1756529 w 3941589"/>
                      <a:gd name="connsiteY122" fmla="*/ 3871356 h 4714393"/>
                      <a:gd name="connsiteX123" fmla="*/ 1815906 w 3941589"/>
                      <a:gd name="connsiteY123" fmla="*/ 3823855 h 4714393"/>
                      <a:gd name="connsiteX124" fmla="*/ 1839657 w 3941589"/>
                      <a:gd name="connsiteY124" fmla="*/ 3788229 h 4714393"/>
                      <a:gd name="connsiteX125" fmla="*/ 1875283 w 3941589"/>
                      <a:gd name="connsiteY125" fmla="*/ 3776353 h 4714393"/>
                      <a:gd name="connsiteX126" fmla="*/ 1910908 w 3941589"/>
                      <a:gd name="connsiteY126" fmla="*/ 3752603 h 4714393"/>
                      <a:gd name="connsiteX127" fmla="*/ 1946534 w 3941589"/>
                      <a:gd name="connsiteY127" fmla="*/ 3740727 h 4714393"/>
                      <a:gd name="connsiteX128" fmla="*/ 2029662 w 3941589"/>
                      <a:gd name="connsiteY128" fmla="*/ 3705101 h 4714393"/>
                      <a:gd name="connsiteX129" fmla="*/ 2065288 w 3941589"/>
                      <a:gd name="connsiteY129" fmla="*/ 3681351 h 4714393"/>
                      <a:gd name="connsiteX130" fmla="*/ 2124664 w 3941589"/>
                      <a:gd name="connsiteY130" fmla="*/ 3621974 h 4714393"/>
                      <a:gd name="connsiteX131" fmla="*/ 2184041 w 3941589"/>
                      <a:gd name="connsiteY131" fmla="*/ 3550722 h 4714393"/>
                      <a:gd name="connsiteX132" fmla="*/ 2231542 w 3941589"/>
                      <a:gd name="connsiteY132" fmla="*/ 3479470 h 4714393"/>
                      <a:gd name="connsiteX133" fmla="*/ 2302794 w 3941589"/>
                      <a:gd name="connsiteY133" fmla="*/ 3431969 h 4714393"/>
                      <a:gd name="connsiteX134" fmla="*/ 2350296 w 3941589"/>
                      <a:gd name="connsiteY134" fmla="*/ 3372592 h 4714393"/>
                      <a:gd name="connsiteX135" fmla="*/ 2385921 w 3941589"/>
                      <a:gd name="connsiteY135" fmla="*/ 3301340 h 4714393"/>
                      <a:gd name="connsiteX136" fmla="*/ 2397797 w 3941589"/>
                      <a:gd name="connsiteY136" fmla="*/ 3146961 h 4714393"/>
                      <a:gd name="connsiteX137" fmla="*/ 2409672 w 3941589"/>
                      <a:gd name="connsiteY137" fmla="*/ 3111335 h 4714393"/>
                      <a:gd name="connsiteX138" fmla="*/ 2445298 w 3941589"/>
                      <a:gd name="connsiteY138" fmla="*/ 3087584 h 4714393"/>
                      <a:gd name="connsiteX139" fmla="*/ 2457173 w 3941589"/>
                      <a:gd name="connsiteY139" fmla="*/ 3051958 h 4714393"/>
                      <a:gd name="connsiteX140" fmla="*/ 2480924 w 3941589"/>
                      <a:gd name="connsiteY140" fmla="*/ 3016332 h 4714393"/>
                      <a:gd name="connsiteX141" fmla="*/ 2528425 w 3941589"/>
                      <a:gd name="connsiteY141" fmla="*/ 2921330 h 4714393"/>
                      <a:gd name="connsiteX142" fmla="*/ 2599677 w 3941589"/>
                      <a:gd name="connsiteY142" fmla="*/ 2850078 h 4714393"/>
                      <a:gd name="connsiteX143" fmla="*/ 2623428 w 3941589"/>
                      <a:gd name="connsiteY143" fmla="*/ 2814452 h 4714393"/>
                      <a:gd name="connsiteX144" fmla="*/ 2659054 w 3941589"/>
                      <a:gd name="connsiteY144" fmla="*/ 2802577 h 4714393"/>
                      <a:gd name="connsiteX145" fmla="*/ 2694680 w 3941589"/>
                      <a:gd name="connsiteY145" fmla="*/ 2766951 h 4714393"/>
                      <a:gd name="connsiteX146" fmla="*/ 2742181 w 3941589"/>
                      <a:gd name="connsiteY146" fmla="*/ 2695699 h 4714393"/>
                      <a:gd name="connsiteX147" fmla="*/ 2777807 w 3941589"/>
                      <a:gd name="connsiteY147" fmla="*/ 2660073 h 4714393"/>
                      <a:gd name="connsiteX148" fmla="*/ 2825308 w 3941589"/>
                      <a:gd name="connsiteY148" fmla="*/ 2588821 h 4714393"/>
                      <a:gd name="connsiteX149" fmla="*/ 2849059 w 3941589"/>
                      <a:gd name="connsiteY149" fmla="*/ 2553195 h 4714393"/>
                      <a:gd name="connsiteX150" fmla="*/ 2884685 w 3941589"/>
                      <a:gd name="connsiteY150" fmla="*/ 2517569 h 4714393"/>
                      <a:gd name="connsiteX151" fmla="*/ 2944062 w 3941589"/>
                      <a:gd name="connsiteY151" fmla="*/ 2458192 h 4714393"/>
                      <a:gd name="connsiteX152" fmla="*/ 2967812 w 3941589"/>
                      <a:gd name="connsiteY152" fmla="*/ 2422566 h 4714393"/>
                      <a:gd name="connsiteX153" fmla="*/ 3003438 w 3941589"/>
                      <a:gd name="connsiteY153" fmla="*/ 2398816 h 4714393"/>
                      <a:gd name="connsiteX154" fmla="*/ 3074690 w 3941589"/>
                      <a:gd name="connsiteY154" fmla="*/ 2291938 h 4714393"/>
                      <a:gd name="connsiteX155" fmla="*/ 3098441 w 3941589"/>
                      <a:gd name="connsiteY155" fmla="*/ 2256312 h 4714393"/>
                      <a:gd name="connsiteX156" fmla="*/ 3169693 w 3941589"/>
                      <a:gd name="connsiteY156" fmla="*/ 2208810 h 4714393"/>
                      <a:gd name="connsiteX157" fmla="*/ 3300321 w 3941589"/>
                      <a:gd name="connsiteY157" fmla="*/ 2173184 h 4714393"/>
                      <a:gd name="connsiteX158" fmla="*/ 3324072 w 3941589"/>
                      <a:gd name="connsiteY158" fmla="*/ 2137558 h 4714393"/>
                      <a:gd name="connsiteX159" fmla="*/ 3359698 w 3941589"/>
                      <a:gd name="connsiteY159" fmla="*/ 2018805 h 4714393"/>
                      <a:gd name="connsiteX160" fmla="*/ 3407199 w 3941589"/>
                      <a:gd name="connsiteY160" fmla="*/ 1947553 h 4714393"/>
                      <a:gd name="connsiteX161" fmla="*/ 3419075 w 3941589"/>
                      <a:gd name="connsiteY161" fmla="*/ 1888177 h 4714393"/>
                      <a:gd name="connsiteX162" fmla="*/ 3430950 w 3941589"/>
                      <a:gd name="connsiteY162" fmla="*/ 1852551 h 4714393"/>
                      <a:gd name="connsiteX163" fmla="*/ 3454701 w 3941589"/>
                      <a:gd name="connsiteY163" fmla="*/ 1757548 h 4714393"/>
                      <a:gd name="connsiteX164" fmla="*/ 3478451 w 3941589"/>
                      <a:gd name="connsiteY164" fmla="*/ 1721922 h 4714393"/>
                      <a:gd name="connsiteX165" fmla="*/ 3514077 w 3941589"/>
                      <a:gd name="connsiteY165" fmla="*/ 1591293 h 4714393"/>
                      <a:gd name="connsiteX166" fmla="*/ 3525953 w 3941589"/>
                      <a:gd name="connsiteY166" fmla="*/ 1555668 h 4714393"/>
                      <a:gd name="connsiteX167" fmla="*/ 3537828 w 3941589"/>
                      <a:gd name="connsiteY167" fmla="*/ 1520042 h 4714393"/>
                      <a:gd name="connsiteX168" fmla="*/ 3632831 w 3941589"/>
                      <a:gd name="connsiteY168" fmla="*/ 1377538 h 4714393"/>
                      <a:gd name="connsiteX169" fmla="*/ 3656581 w 3941589"/>
                      <a:gd name="connsiteY169" fmla="*/ 1341912 h 4714393"/>
                      <a:gd name="connsiteX170" fmla="*/ 3704083 w 3941589"/>
                      <a:gd name="connsiteY170" fmla="*/ 1235034 h 4714393"/>
                      <a:gd name="connsiteX171" fmla="*/ 3751584 w 3941589"/>
                      <a:gd name="connsiteY171" fmla="*/ 1128156 h 4714393"/>
                      <a:gd name="connsiteX172" fmla="*/ 3763459 w 3941589"/>
                      <a:gd name="connsiteY172" fmla="*/ 1092530 h 4714393"/>
                      <a:gd name="connsiteX173" fmla="*/ 3739708 w 3941589"/>
                      <a:gd name="connsiteY173" fmla="*/ 795647 h 4714393"/>
                      <a:gd name="connsiteX174" fmla="*/ 3763459 w 3941589"/>
                      <a:gd name="connsiteY174" fmla="*/ 629392 h 4714393"/>
                      <a:gd name="connsiteX175" fmla="*/ 3775334 w 3941589"/>
                      <a:gd name="connsiteY175" fmla="*/ 570016 h 4714393"/>
                      <a:gd name="connsiteX176" fmla="*/ 3858462 w 3941589"/>
                      <a:gd name="connsiteY176" fmla="*/ 463138 h 4714393"/>
                      <a:gd name="connsiteX177" fmla="*/ 3882212 w 3941589"/>
                      <a:gd name="connsiteY177" fmla="*/ 380010 h 4714393"/>
                      <a:gd name="connsiteX178" fmla="*/ 3905963 w 3941589"/>
                      <a:gd name="connsiteY178" fmla="*/ 308758 h 4714393"/>
                      <a:gd name="connsiteX179" fmla="*/ 3941589 w 3941589"/>
                      <a:gd name="connsiteY179" fmla="*/ 154379 h 4714393"/>
                      <a:gd name="connsiteX180" fmla="*/ 3929714 w 3941589"/>
                      <a:gd name="connsiteY180" fmla="*/ 71252 h 4714393"/>
                      <a:gd name="connsiteX181" fmla="*/ 3917838 w 3941589"/>
                      <a:gd name="connsiteY181" fmla="*/ 35626 h 4714393"/>
                      <a:gd name="connsiteX182" fmla="*/ 3870337 w 3941589"/>
                      <a:gd name="connsiteY182" fmla="*/ 11875 h 4714393"/>
                      <a:gd name="connsiteX183" fmla="*/ 3822836 w 3941589"/>
                      <a:gd name="connsiteY183" fmla="*/ 0 h 4714393"/>
                      <a:gd name="connsiteX184" fmla="*/ 3810960 w 3941589"/>
                      <a:gd name="connsiteY184" fmla="*/ 35626 h 4714393"/>
                      <a:gd name="connsiteX0" fmla="*/ 3810960 w 3941589"/>
                      <a:gd name="connsiteY0" fmla="*/ 35626 h 4714393"/>
                      <a:gd name="connsiteX1" fmla="*/ 3810960 w 3941589"/>
                      <a:gd name="connsiteY1" fmla="*/ 35626 h 4714393"/>
                      <a:gd name="connsiteX2" fmla="*/ 3680332 w 3941589"/>
                      <a:gd name="connsiteY2" fmla="*/ 47501 h 4714393"/>
                      <a:gd name="connsiteX3" fmla="*/ 3668457 w 3941589"/>
                      <a:gd name="connsiteY3" fmla="*/ 83127 h 4714393"/>
                      <a:gd name="connsiteX4" fmla="*/ 3561579 w 3941589"/>
                      <a:gd name="connsiteY4" fmla="*/ 142504 h 4714393"/>
                      <a:gd name="connsiteX5" fmla="*/ 3525953 w 3941589"/>
                      <a:gd name="connsiteY5" fmla="*/ 166255 h 4714393"/>
                      <a:gd name="connsiteX6" fmla="*/ 3324072 w 3941589"/>
                      <a:gd name="connsiteY6" fmla="*/ 190005 h 4714393"/>
                      <a:gd name="connsiteX7" fmla="*/ 3264696 w 3941589"/>
                      <a:gd name="connsiteY7" fmla="*/ 249382 h 4714393"/>
                      <a:gd name="connsiteX8" fmla="*/ 3240945 w 3941589"/>
                      <a:gd name="connsiteY8" fmla="*/ 320634 h 4714393"/>
                      <a:gd name="connsiteX9" fmla="*/ 3217194 w 3941589"/>
                      <a:gd name="connsiteY9" fmla="*/ 415636 h 4714393"/>
                      <a:gd name="connsiteX10" fmla="*/ 3169693 w 3941589"/>
                      <a:gd name="connsiteY10" fmla="*/ 486888 h 4714393"/>
                      <a:gd name="connsiteX11" fmla="*/ 3134067 w 3941589"/>
                      <a:gd name="connsiteY11" fmla="*/ 498764 h 4714393"/>
                      <a:gd name="connsiteX12" fmla="*/ 2932186 w 3941589"/>
                      <a:gd name="connsiteY12" fmla="*/ 486888 h 4714393"/>
                      <a:gd name="connsiteX13" fmla="*/ 2896560 w 3941589"/>
                      <a:gd name="connsiteY13" fmla="*/ 451262 h 4714393"/>
                      <a:gd name="connsiteX14" fmla="*/ 2860934 w 3941589"/>
                      <a:gd name="connsiteY14" fmla="*/ 463138 h 4714393"/>
                      <a:gd name="connsiteX15" fmla="*/ 2789683 w 3941589"/>
                      <a:gd name="connsiteY15" fmla="*/ 475013 h 4714393"/>
                      <a:gd name="connsiteX16" fmla="*/ 2718431 w 3941589"/>
                      <a:gd name="connsiteY16" fmla="*/ 463138 h 4714393"/>
                      <a:gd name="connsiteX17" fmla="*/ 2694680 w 3941589"/>
                      <a:gd name="connsiteY17" fmla="*/ 391886 h 4714393"/>
                      <a:gd name="connsiteX18" fmla="*/ 2635303 w 3941589"/>
                      <a:gd name="connsiteY18" fmla="*/ 332509 h 4714393"/>
                      <a:gd name="connsiteX19" fmla="*/ 2540301 w 3941589"/>
                      <a:gd name="connsiteY19" fmla="*/ 356260 h 4714393"/>
                      <a:gd name="connsiteX20" fmla="*/ 2504675 w 3941589"/>
                      <a:gd name="connsiteY20" fmla="*/ 391886 h 4714393"/>
                      <a:gd name="connsiteX21" fmla="*/ 2457173 w 3941589"/>
                      <a:gd name="connsiteY21" fmla="*/ 463138 h 4714393"/>
                      <a:gd name="connsiteX22" fmla="*/ 2421547 w 3941589"/>
                      <a:gd name="connsiteY22" fmla="*/ 486888 h 4714393"/>
                      <a:gd name="connsiteX23" fmla="*/ 2374046 w 3941589"/>
                      <a:gd name="connsiteY23" fmla="*/ 558140 h 4714393"/>
                      <a:gd name="connsiteX24" fmla="*/ 2350296 w 3941589"/>
                      <a:gd name="connsiteY24" fmla="*/ 629392 h 4714393"/>
                      <a:gd name="connsiteX25" fmla="*/ 2338420 w 3941589"/>
                      <a:gd name="connsiteY25" fmla="*/ 665018 h 4714393"/>
                      <a:gd name="connsiteX26" fmla="*/ 2290919 w 3941589"/>
                      <a:gd name="connsiteY26" fmla="*/ 736270 h 4714393"/>
                      <a:gd name="connsiteX27" fmla="*/ 2255293 w 3941589"/>
                      <a:gd name="connsiteY27" fmla="*/ 866899 h 4714393"/>
                      <a:gd name="connsiteX28" fmla="*/ 2231542 w 3941589"/>
                      <a:gd name="connsiteY28" fmla="*/ 902525 h 4714393"/>
                      <a:gd name="connsiteX29" fmla="*/ 2195916 w 3941589"/>
                      <a:gd name="connsiteY29" fmla="*/ 973777 h 4714393"/>
                      <a:gd name="connsiteX30" fmla="*/ 2172166 w 3941589"/>
                      <a:gd name="connsiteY30" fmla="*/ 1045029 h 4714393"/>
                      <a:gd name="connsiteX31" fmla="*/ 2065288 w 3941589"/>
                      <a:gd name="connsiteY31" fmla="*/ 1140031 h 4714393"/>
                      <a:gd name="connsiteX32" fmla="*/ 2053412 w 3941589"/>
                      <a:gd name="connsiteY32" fmla="*/ 1175657 h 4714393"/>
                      <a:gd name="connsiteX33" fmla="*/ 1982160 w 3941589"/>
                      <a:gd name="connsiteY33" fmla="*/ 1199408 h 4714393"/>
                      <a:gd name="connsiteX34" fmla="*/ 1946534 w 3941589"/>
                      <a:gd name="connsiteY34" fmla="*/ 1223158 h 4714393"/>
                      <a:gd name="connsiteX35" fmla="*/ 1875283 w 3941589"/>
                      <a:gd name="connsiteY35" fmla="*/ 1246909 h 4714393"/>
                      <a:gd name="connsiteX36" fmla="*/ 1815906 w 3941589"/>
                      <a:gd name="connsiteY36" fmla="*/ 1318161 h 4714393"/>
                      <a:gd name="connsiteX37" fmla="*/ 1709028 w 3941589"/>
                      <a:gd name="connsiteY37" fmla="*/ 1377538 h 4714393"/>
                      <a:gd name="connsiteX38" fmla="*/ 1530898 w 3941589"/>
                      <a:gd name="connsiteY38" fmla="*/ 1389413 h 4714393"/>
                      <a:gd name="connsiteX39" fmla="*/ 1257766 w 3941589"/>
                      <a:gd name="connsiteY39" fmla="*/ 1413164 h 4714393"/>
                      <a:gd name="connsiteX40" fmla="*/ 984633 w 3941589"/>
                      <a:gd name="connsiteY40" fmla="*/ 1425039 h 4714393"/>
                      <a:gd name="connsiteX41" fmla="*/ 901506 w 3941589"/>
                      <a:gd name="connsiteY41" fmla="*/ 1484416 h 4714393"/>
                      <a:gd name="connsiteX42" fmla="*/ 877755 w 3941589"/>
                      <a:gd name="connsiteY42" fmla="*/ 1520042 h 4714393"/>
                      <a:gd name="connsiteX43" fmla="*/ 865880 w 3941589"/>
                      <a:gd name="connsiteY43" fmla="*/ 1555668 h 4714393"/>
                      <a:gd name="connsiteX44" fmla="*/ 913381 w 3941589"/>
                      <a:gd name="connsiteY44" fmla="*/ 1864426 h 4714393"/>
                      <a:gd name="connsiteX45" fmla="*/ 1008384 w 3941589"/>
                      <a:gd name="connsiteY45" fmla="*/ 1876301 h 4714393"/>
                      <a:gd name="connsiteX46" fmla="*/ 1020259 w 3941589"/>
                      <a:gd name="connsiteY46" fmla="*/ 1911927 h 4714393"/>
                      <a:gd name="connsiteX47" fmla="*/ 972758 w 3941589"/>
                      <a:gd name="connsiteY47" fmla="*/ 2173184 h 4714393"/>
                      <a:gd name="connsiteX48" fmla="*/ 865880 w 3941589"/>
                      <a:gd name="connsiteY48" fmla="*/ 2185060 h 4714393"/>
                      <a:gd name="connsiteX49" fmla="*/ 782753 w 3941589"/>
                      <a:gd name="connsiteY49" fmla="*/ 2220686 h 4714393"/>
                      <a:gd name="connsiteX50" fmla="*/ 723376 w 3941589"/>
                      <a:gd name="connsiteY50" fmla="*/ 2280062 h 4714393"/>
                      <a:gd name="connsiteX51" fmla="*/ 735251 w 3941589"/>
                      <a:gd name="connsiteY51" fmla="*/ 2339439 h 4714393"/>
                      <a:gd name="connsiteX52" fmla="*/ 889631 w 3941589"/>
                      <a:gd name="connsiteY52" fmla="*/ 2303813 h 4714393"/>
                      <a:gd name="connsiteX53" fmla="*/ 925257 w 3941589"/>
                      <a:gd name="connsiteY53" fmla="*/ 2315688 h 4714393"/>
                      <a:gd name="connsiteX54" fmla="*/ 960883 w 3941589"/>
                      <a:gd name="connsiteY54" fmla="*/ 2339439 h 4714393"/>
                      <a:gd name="connsiteX55" fmla="*/ 1352768 w 3941589"/>
                      <a:gd name="connsiteY55" fmla="*/ 2351314 h 4714393"/>
                      <a:gd name="connsiteX56" fmla="*/ 1340893 w 3941589"/>
                      <a:gd name="connsiteY56" fmla="*/ 2446317 h 4714393"/>
                      <a:gd name="connsiteX57" fmla="*/ 1257766 w 3941589"/>
                      <a:gd name="connsiteY57" fmla="*/ 2553195 h 4714393"/>
                      <a:gd name="connsiteX58" fmla="*/ 1210264 w 3941589"/>
                      <a:gd name="connsiteY58" fmla="*/ 2624447 h 4714393"/>
                      <a:gd name="connsiteX59" fmla="*/ 1174638 w 3941589"/>
                      <a:gd name="connsiteY59" fmla="*/ 2660073 h 4714393"/>
                      <a:gd name="connsiteX60" fmla="*/ 1150888 w 3941589"/>
                      <a:gd name="connsiteY60" fmla="*/ 2695699 h 4714393"/>
                      <a:gd name="connsiteX61" fmla="*/ 1103386 w 3941589"/>
                      <a:gd name="connsiteY61" fmla="*/ 2802577 h 4714393"/>
                      <a:gd name="connsiteX62" fmla="*/ 1067760 w 3941589"/>
                      <a:gd name="connsiteY62" fmla="*/ 2826327 h 4714393"/>
                      <a:gd name="connsiteX63" fmla="*/ 1044010 w 3941589"/>
                      <a:gd name="connsiteY63" fmla="*/ 2861953 h 4714393"/>
                      <a:gd name="connsiteX64" fmla="*/ 996508 w 3941589"/>
                      <a:gd name="connsiteY64" fmla="*/ 2873829 h 4714393"/>
                      <a:gd name="connsiteX65" fmla="*/ 925257 w 3941589"/>
                      <a:gd name="connsiteY65" fmla="*/ 2933205 h 4714393"/>
                      <a:gd name="connsiteX66" fmla="*/ 854005 w 3941589"/>
                      <a:gd name="connsiteY66" fmla="*/ 3016332 h 4714393"/>
                      <a:gd name="connsiteX67" fmla="*/ 818379 w 3941589"/>
                      <a:gd name="connsiteY67" fmla="*/ 3028208 h 4714393"/>
                      <a:gd name="connsiteX68" fmla="*/ 782753 w 3941589"/>
                      <a:gd name="connsiteY68" fmla="*/ 3051958 h 4714393"/>
                      <a:gd name="connsiteX69" fmla="*/ 759002 w 3941589"/>
                      <a:gd name="connsiteY69" fmla="*/ 3253839 h 4714393"/>
                      <a:gd name="connsiteX70" fmla="*/ 735251 w 3941589"/>
                      <a:gd name="connsiteY70" fmla="*/ 3289465 h 4714393"/>
                      <a:gd name="connsiteX71" fmla="*/ 723376 w 3941589"/>
                      <a:gd name="connsiteY71" fmla="*/ 3325091 h 4714393"/>
                      <a:gd name="connsiteX72" fmla="*/ 687750 w 3941589"/>
                      <a:gd name="connsiteY72" fmla="*/ 3396343 h 4714393"/>
                      <a:gd name="connsiteX73" fmla="*/ 663999 w 3941589"/>
                      <a:gd name="connsiteY73" fmla="*/ 3598223 h 4714393"/>
                      <a:gd name="connsiteX74" fmla="*/ 640249 w 3941589"/>
                      <a:gd name="connsiteY74" fmla="*/ 3633849 h 4714393"/>
                      <a:gd name="connsiteX75" fmla="*/ 616498 w 3941589"/>
                      <a:gd name="connsiteY75" fmla="*/ 3728852 h 4714393"/>
                      <a:gd name="connsiteX76" fmla="*/ 604623 w 3941589"/>
                      <a:gd name="connsiteY76" fmla="*/ 3764478 h 4714393"/>
                      <a:gd name="connsiteX77" fmla="*/ 509620 w 3941589"/>
                      <a:gd name="connsiteY77" fmla="*/ 3788229 h 4714393"/>
                      <a:gd name="connsiteX78" fmla="*/ 473994 w 3941589"/>
                      <a:gd name="connsiteY78" fmla="*/ 3800104 h 4714393"/>
                      <a:gd name="connsiteX79" fmla="*/ 402742 w 3941589"/>
                      <a:gd name="connsiteY79" fmla="*/ 3847605 h 4714393"/>
                      <a:gd name="connsiteX80" fmla="*/ 319615 w 3941589"/>
                      <a:gd name="connsiteY80" fmla="*/ 3871356 h 4714393"/>
                      <a:gd name="connsiteX81" fmla="*/ 129610 w 3941589"/>
                      <a:gd name="connsiteY81" fmla="*/ 3883231 h 4714393"/>
                      <a:gd name="connsiteX82" fmla="*/ 59261 w 3941589"/>
                      <a:gd name="connsiteY82" fmla="*/ 3965420 h 4714393"/>
                      <a:gd name="connsiteX83" fmla="*/ 131269 w 3941589"/>
                      <a:gd name="connsiteY83" fmla="*/ 3965420 h 4714393"/>
                      <a:gd name="connsiteX84" fmla="*/ 131269 w 3941589"/>
                      <a:gd name="connsiteY84" fmla="*/ 3965420 h 4714393"/>
                      <a:gd name="connsiteX85" fmla="*/ 82108 w 3941589"/>
                      <a:gd name="connsiteY85" fmla="*/ 3978234 h 4714393"/>
                      <a:gd name="connsiteX86" fmla="*/ 117734 w 3941589"/>
                      <a:gd name="connsiteY86" fmla="*/ 3954483 h 4714393"/>
                      <a:gd name="connsiteX87" fmla="*/ 153360 w 3941589"/>
                      <a:gd name="connsiteY87" fmla="*/ 3942608 h 4714393"/>
                      <a:gd name="connsiteX88" fmla="*/ 275285 w 3941589"/>
                      <a:gd name="connsiteY88" fmla="*/ 4037428 h 4714393"/>
                      <a:gd name="connsiteX89" fmla="*/ 260238 w 3941589"/>
                      <a:gd name="connsiteY89" fmla="*/ 3978234 h 4714393"/>
                      <a:gd name="connsiteX90" fmla="*/ 355241 w 3941589"/>
                      <a:gd name="connsiteY90" fmla="*/ 4001984 h 4714393"/>
                      <a:gd name="connsiteX91" fmla="*/ 390867 w 3941589"/>
                      <a:gd name="connsiteY91" fmla="*/ 4013860 h 4714393"/>
                      <a:gd name="connsiteX92" fmla="*/ 426493 w 3941589"/>
                      <a:gd name="connsiteY92" fmla="*/ 4037610 h 4714393"/>
                      <a:gd name="connsiteX93" fmla="*/ 592747 w 3941589"/>
                      <a:gd name="connsiteY93" fmla="*/ 4049486 h 4714393"/>
                      <a:gd name="connsiteX94" fmla="*/ 580872 w 3941589"/>
                      <a:gd name="connsiteY94" fmla="*/ 4203865 h 4714393"/>
                      <a:gd name="connsiteX95" fmla="*/ 545246 w 3941589"/>
                      <a:gd name="connsiteY95" fmla="*/ 4227616 h 4714393"/>
                      <a:gd name="connsiteX96" fmla="*/ 521496 w 3941589"/>
                      <a:gd name="connsiteY96" fmla="*/ 4263242 h 4714393"/>
                      <a:gd name="connsiteX97" fmla="*/ 521496 w 3941589"/>
                      <a:gd name="connsiteY97" fmla="*/ 4441371 h 4714393"/>
                      <a:gd name="connsiteX98" fmla="*/ 557121 w 3941589"/>
                      <a:gd name="connsiteY98" fmla="*/ 4453247 h 4714393"/>
                      <a:gd name="connsiteX99" fmla="*/ 580872 w 3941589"/>
                      <a:gd name="connsiteY99" fmla="*/ 4417621 h 4714393"/>
                      <a:gd name="connsiteX100" fmla="*/ 770877 w 3941589"/>
                      <a:gd name="connsiteY100" fmla="*/ 4465122 h 4714393"/>
                      <a:gd name="connsiteX101" fmla="*/ 782753 w 3941589"/>
                      <a:gd name="connsiteY101" fmla="*/ 4560125 h 4714393"/>
                      <a:gd name="connsiteX102" fmla="*/ 794628 w 3941589"/>
                      <a:gd name="connsiteY102" fmla="*/ 4702629 h 4714393"/>
                      <a:gd name="connsiteX103" fmla="*/ 830254 w 3941589"/>
                      <a:gd name="connsiteY103" fmla="*/ 4690753 h 4714393"/>
                      <a:gd name="connsiteX104" fmla="*/ 889631 w 3941589"/>
                      <a:gd name="connsiteY104" fmla="*/ 4595751 h 4714393"/>
                      <a:gd name="connsiteX105" fmla="*/ 937132 w 3941589"/>
                      <a:gd name="connsiteY105" fmla="*/ 4583875 h 4714393"/>
                      <a:gd name="connsiteX106" fmla="*/ 972758 w 3941589"/>
                      <a:gd name="connsiteY106" fmla="*/ 4512623 h 4714393"/>
                      <a:gd name="connsiteX107" fmla="*/ 1008384 w 3941589"/>
                      <a:gd name="connsiteY107" fmla="*/ 4405745 h 4714393"/>
                      <a:gd name="connsiteX108" fmla="*/ 1079636 w 3941589"/>
                      <a:gd name="connsiteY108" fmla="*/ 4370119 h 4714393"/>
                      <a:gd name="connsiteX109" fmla="*/ 1091511 w 3941589"/>
                      <a:gd name="connsiteY109" fmla="*/ 4275117 h 4714393"/>
                      <a:gd name="connsiteX110" fmla="*/ 1174638 w 3941589"/>
                      <a:gd name="connsiteY110" fmla="*/ 4263242 h 4714393"/>
                      <a:gd name="connsiteX111" fmla="*/ 1210264 w 3941589"/>
                      <a:gd name="connsiteY111" fmla="*/ 4239491 h 4714393"/>
                      <a:gd name="connsiteX112" fmla="*/ 1234015 w 3941589"/>
                      <a:gd name="connsiteY112" fmla="*/ 4203865 h 4714393"/>
                      <a:gd name="connsiteX113" fmla="*/ 1245890 w 3941589"/>
                      <a:gd name="connsiteY113" fmla="*/ 4168239 h 4714393"/>
                      <a:gd name="connsiteX114" fmla="*/ 1317142 w 3941589"/>
                      <a:gd name="connsiteY114" fmla="*/ 4144488 h 4714393"/>
                      <a:gd name="connsiteX115" fmla="*/ 1352768 w 3941589"/>
                      <a:gd name="connsiteY115" fmla="*/ 4132613 h 4714393"/>
                      <a:gd name="connsiteX116" fmla="*/ 1388394 w 3941589"/>
                      <a:gd name="connsiteY116" fmla="*/ 4108862 h 4714393"/>
                      <a:gd name="connsiteX117" fmla="*/ 1424020 w 3941589"/>
                      <a:gd name="connsiteY117" fmla="*/ 4096987 h 4714393"/>
                      <a:gd name="connsiteX118" fmla="*/ 1483397 w 3941589"/>
                      <a:gd name="connsiteY118" fmla="*/ 4049486 h 4714393"/>
                      <a:gd name="connsiteX119" fmla="*/ 1542773 w 3941589"/>
                      <a:gd name="connsiteY119" fmla="*/ 3990109 h 4714393"/>
                      <a:gd name="connsiteX120" fmla="*/ 1614025 w 3941589"/>
                      <a:gd name="connsiteY120" fmla="*/ 3954483 h 4714393"/>
                      <a:gd name="connsiteX121" fmla="*/ 1685277 w 3941589"/>
                      <a:gd name="connsiteY121" fmla="*/ 3895106 h 4714393"/>
                      <a:gd name="connsiteX122" fmla="*/ 1756529 w 3941589"/>
                      <a:gd name="connsiteY122" fmla="*/ 3871356 h 4714393"/>
                      <a:gd name="connsiteX123" fmla="*/ 1815906 w 3941589"/>
                      <a:gd name="connsiteY123" fmla="*/ 3823855 h 4714393"/>
                      <a:gd name="connsiteX124" fmla="*/ 1839657 w 3941589"/>
                      <a:gd name="connsiteY124" fmla="*/ 3788229 h 4714393"/>
                      <a:gd name="connsiteX125" fmla="*/ 1875283 w 3941589"/>
                      <a:gd name="connsiteY125" fmla="*/ 3776353 h 4714393"/>
                      <a:gd name="connsiteX126" fmla="*/ 1910908 w 3941589"/>
                      <a:gd name="connsiteY126" fmla="*/ 3752603 h 4714393"/>
                      <a:gd name="connsiteX127" fmla="*/ 1946534 w 3941589"/>
                      <a:gd name="connsiteY127" fmla="*/ 3740727 h 4714393"/>
                      <a:gd name="connsiteX128" fmla="*/ 2029662 w 3941589"/>
                      <a:gd name="connsiteY128" fmla="*/ 3705101 h 4714393"/>
                      <a:gd name="connsiteX129" fmla="*/ 2065288 w 3941589"/>
                      <a:gd name="connsiteY129" fmla="*/ 3681351 h 4714393"/>
                      <a:gd name="connsiteX130" fmla="*/ 2124664 w 3941589"/>
                      <a:gd name="connsiteY130" fmla="*/ 3621974 h 4714393"/>
                      <a:gd name="connsiteX131" fmla="*/ 2184041 w 3941589"/>
                      <a:gd name="connsiteY131" fmla="*/ 3550722 h 4714393"/>
                      <a:gd name="connsiteX132" fmla="*/ 2231542 w 3941589"/>
                      <a:gd name="connsiteY132" fmla="*/ 3479470 h 4714393"/>
                      <a:gd name="connsiteX133" fmla="*/ 2302794 w 3941589"/>
                      <a:gd name="connsiteY133" fmla="*/ 3431969 h 4714393"/>
                      <a:gd name="connsiteX134" fmla="*/ 2350296 w 3941589"/>
                      <a:gd name="connsiteY134" fmla="*/ 3372592 h 4714393"/>
                      <a:gd name="connsiteX135" fmla="*/ 2385921 w 3941589"/>
                      <a:gd name="connsiteY135" fmla="*/ 3301340 h 4714393"/>
                      <a:gd name="connsiteX136" fmla="*/ 2397797 w 3941589"/>
                      <a:gd name="connsiteY136" fmla="*/ 3146961 h 4714393"/>
                      <a:gd name="connsiteX137" fmla="*/ 2409672 w 3941589"/>
                      <a:gd name="connsiteY137" fmla="*/ 3111335 h 4714393"/>
                      <a:gd name="connsiteX138" fmla="*/ 2445298 w 3941589"/>
                      <a:gd name="connsiteY138" fmla="*/ 3087584 h 4714393"/>
                      <a:gd name="connsiteX139" fmla="*/ 2457173 w 3941589"/>
                      <a:gd name="connsiteY139" fmla="*/ 3051958 h 4714393"/>
                      <a:gd name="connsiteX140" fmla="*/ 2480924 w 3941589"/>
                      <a:gd name="connsiteY140" fmla="*/ 3016332 h 4714393"/>
                      <a:gd name="connsiteX141" fmla="*/ 2528425 w 3941589"/>
                      <a:gd name="connsiteY141" fmla="*/ 2921330 h 4714393"/>
                      <a:gd name="connsiteX142" fmla="*/ 2599677 w 3941589"/>
                      <a:gd name="connsiteY142" fmla="*/ 2850078 h 4714393"/>
                      <a:gd name="connsiteX143" fmla="*/ 2623428 w 3941589"/>
                      <a:gd name="connsiteY143" fmla="*/ 2814452 h 4714393"/>
                      <a:gd name="connsiteX144" fmla="*/ 2659054 w 3941589"/>
                      <a:gd name="connsiteY144" fmla="*/ 2802577 h 4714393"/>
                      <a:gd name="connsiteX145" fmla="*/ 2694680 w 3941589"/>
                      <a:gd name="connsiteY145" fmla="*/ 2766951 h 4714393"/>
                      <a:gd name="connsiteX146" fmla="*/ 2742181 w 3941589"/>
                      <a:gd name="connsiteY146" fmla="*/ 2695699 h 4714393"/>
                      <a:gd name="connsiteX147" fmla="*/ 2777807 w 3941589"/>
                      <a:gd name="connsiteY147" fmla="*/ 2660073 h 4714393"/>
                      <a:gd name="connsiteX148" fmla="*/ 2825308 w 3941589"/>
                      <a:gd name="connsiteY148" fmla="*/ 2588821 h 4714393"/>
                      <a:gd name="connsiteX149" fmla="*/ 2849059 w 3941589"/>
                      <a:gd name="connsiteY149" fmla="*/ 2553195 h 4714393"/>
                      <a:gd name="connsiteX150" fmla="*/ 2884685 w 3941589"/>
                      <a:gd name="connsiteY150" fmla="*/ 2517569 h 4714393"/>
                      <a:gd name="connsiteX151" fmla="*/ 2944062 w 3941589"/>
                      <a:gd name="connsiteY151" fmla="*/ 2458192 h 4714393"/>
                      <a:gd name="connsiteX152" fmla="*/ 2967812 w 3941589"/>
                      <a:gd name="connsiteY152" fmla="*/ 2422566 h 4714393"/>
                      <a:gd name="connsiteX153" fmla="*/ 3003438 w 3941589"/>
                      <a:gd name="connsiteY153" fmla="*/ 2398816 h 4714393"/>
                      <a:gd name="connsiteX154" fmla="*/ 3074690 w 3941589"/>
                      <a:gd name="connsiteY154" fmla="*/ 2291938 h 4714393"/>
                      <a:gd name="connsiteX155" fmla="*/ 3098441 w 3941589"/>
                      <a:gd name="connsiteY155" fmla="*/ 2256312 h 4714393"/>
                      <a:gd name="connsiteX156" fmla="*/ 3169693 w 3941589"/>
                      <a:gd name="connsiteY156" fmla="*/ 2208810 h 4714393"/>
                      <a:gd name="connsiteX157" fmla="*/ 3300321 w 3941589"/>
                      <a:gd name="connsiteY157" fmla="*/ 2173184 h 4714393"/>
                      <a:gd name="connsiteX158" fmla="*/ 3324072 w 3941589"/>
                      <a:gd name="connsiteY158" fmla="*/ 2137558 h 4714393"/>
                      <a:gd name="connsiteX159" fmla="*/ 3359698 w 3941589"/>
                      <a:gd name="connsiteY159" fmla="*/ 2018805 h 4714393"/>
                      <a:gd name="connsiteX160" fmla="*/ 3407199 w 3941589"/>
                      <a:gd name="connsiteY160" fmla="*/ 1947553 h 4714393"/>
                      <a:gd name="connsiteX161" fmla="*/ 3419075 w 3941589"/>
                      <a:gd name="connsiteY161" fmla="*/ 1888177 h 4714393"/>
                      <a:gd name="connsiteX162" fmla="*/ 3430950 w 3941589"/>
                      <a:gd name="connsiteY162" fmla="*/ 1852551 h 4714393"/>
                      <a:gd name="connsiteX163" fmla="*/ 3454701 w 3941589"/>
                      <a:gd name="connsiteY163" fmla="*/ 1757548 h 4714393"/>
                      <a:gd name="connsiteX164" fmla="*/ 3478451 w 3941589"/>
                      <a:gd name="connsiteY164" fmla="*/ 1721922 h 4714393"/>
                      <a:gd name="connsiteX165" fmla="*/ 3514077 w 3941589"/>
                      <a:gd name="connsiteY165" fmla="*/ 1591293 h 4714393"/>
                      <a:gd name="connsiteX166" fmla="*/ 3525953 w 3941589"/>
                      <a:gd name="connsiteY166" fmla="*/ 1555668 h 4714393"/>
                      <a:gd name="connsiteX167" fmla="*/ 3537828 w 3941589"/>
                      <a:gd name="connsiteY167" fmla="*/ 1520042 h 4714393"/>
                      <a:gd name="connsiteX168" fmla="*/ 3632831 w 3941589"/>
                      <a:gd name="connsiteY168" fmla="*/ 1377538 h 4714393"/>
                      <a:gd name="connsiteX169" fmla="*/ 3656581 w 3941589"/>
                      <a:gd name="connsiteY169" fmla="*/ 1341912 h 4714393"/>
                      <a:gd name="connsiteX170" fmla="*/ 3704083 w 3941589"/>
                      <a:gd name="connsiteY170" fmla="*/ 1235034 h 4714393"/>
                      <a:gd name="connsiteX171" fmla="*/ 3751584 w 3941589"/>
                      <a:gd name="connsiteY171" fmla="*/ 1128156 h 4714393"/>
                      <a:gd name="connsiteX172" fmla="*/ 3763459 w 3941589"/>
                      <a:gd name="connsiteY172" fmla="*/ 1092530 h 4714393"/>
                      <a:gd name="connsiteX173" fmla="*/ 3739708 w 3941589"/>
                      <a:gd name="connsiteY173" fmla="*/ 795647 h 4714393"/>
                      <a:gd name="connsiteX174" fmla="*/ 3763459 w 3941589"/>
                      <a:gd name="connsiteY174" fmla="*/ 629392 h 4714393"/>
                      <a:gd name="connsiteX175" fmla="*/ 3775334 w 3941589"/>
                      <a:gd name="connsiteY175" fmla="*/ 570016 h 4714393"/>
                      <a:gd name="connsiteX176" fmla="*/ 3858462 w 3941589"/>
                      <a:gd name="connsiteY176" fmla="*/ 463138 h 4714393"/>
                      <a:gd name="connsiteX177" fmla="*/ 3882212 w 3941589"/>
                      <a:gd name="connsiteY177" fmla="*/ 380010 h 4714393"/>
                      <a:gd name="connsiteX178" fmla="*/ 3905963 w 3941589"/>
                      <a:gd name="connsiteY178" fmla="*/ 308758 h 4714393"/>
                      <a:gd name="connsiteX179" fmla="*/ 3941589 w 3941589"/>
                      <a:gd name="connsiteY179" fmla="*/ 154379 h 4714393"/>
                      <a:gd name="connsiteX180" fmla="*/ 3929714 w 3941589"/>
                      <a:gd name="connsiteY180" fmla="*/ 71252 h 4714393"/>
                      <a:gd name="connsiteX181" fmla="*/ 3917838 w 3941589"/>
                      <a:gd name="connsiteY181" fmla="*/ 35626 h 4714393"/>
                      <a:gd name="connsiteX182" fmla="*/ 3870337 w 3941589"/>
                      <a:gd name="connsiteY182" fmla="*/ 11875 h 4714393"/>
                      <a:gd name="connsiteX183" fmla="*/ 3822836 w 3941589"/>
                      <a:gd name="connsiteY183" fmla="*/ 0 h 4714393"/>
                      <a:gd name="connsiteX184" fmla="*/ 3810960 w 3941589"/>
                      <a:gd name="connsiteY184" fmla="*/ 35626 h 4714393"/>
                      <a:gd name="connsiteX0" fmla="*/ 3782878 w 3913507"/>
                      <a:gd name="connsiteY0" fmla="*/ 35626 h 4714393"/>
                      <a:gd name="connsiteX1" fmla="*/ 3782878 w 3913507"/>
                      <a:gd name="connsiteY1" fmla="*/ 35626 h 4714393"/>
                      <a:gd name="connsiteX2" fmla="*/ 3652250 w 3913507"/>
                      <a:gd name="connsiteY2" fmla="*/ 47501 h 4714393"/>
                      <a:gd name="connsiteX3" fmla="*/ 3640375 w 3913507"/>
                      <a:gd name="connsiteY3" fmla="*/ 83127 h 4714393"/>
                      <a:gd name="connsiteX4" fmla="*/ 3533497 w 3913507"/>
                      <a:gd name="connsiteY4" fmla="*/ 142504 h 4714393"/>
                      <a:gd name="connsiteX5" fmla="*/ 3497871 w 3913507"/>
                      <a:gd name="connsiteY5" fmla="*/ 166255 h 4714393"/>
                      <a:gd name="connsiteX6" fmla="*/ 3295990 w 3913507"/>
                      <a:gd name="connsiteY6" fmla="*/ 190005 h 4714393"/>
                      <a:gd name="connsiteX7" fmla="*/ 3236614 w 3913507"/>
                      <a:gd name="connsiteY7" fmla="*/ 249382 h 4714393"/>
                      <a:gd name="connsiteX8" fmla="*/ 3212863 w 3913507"/>
                      <a:gd name="connsiteY8" fmla="*/ 320634 h 4714393"/>
                      <a:gd name="connsiteX9" fmla="*/ 3189112 w 3913507"/>
                      <a:gd name="connsiteY9" fmla="*/ 415636 h 4714393"/>
                      <a:gd name="connsiteX10" fmla="*/ 3141611 w 3913507"/>
                      <a:gd name="connsiteY10" fmla="*/ 486888 h 4714393"/>
                      <a:gd name="connsiteX11" fmla="*/ 3105985 w 3913507"/>
                      <a:gd name="connsiteY11" fmla="*/ 498764 h 4714393"/>
                      <a:gd name="connsiteX12" fmla="*/ 2904104 w 3913507"/>
                      <a:gd name="connsiteY12" fmla="*/ 486888 h 4714393"/>
                      <a:gd name="connsiteX13" fmla="*/ 2868478 w 3913507"/>
                      <a:gd name="connsiteY13" fmla="*/ 451262 h 4714393"/>
                      <a:gd name="connsiteX14" fmla="*/ 2832852 w 3913507"/>
                      <a:gd name="connsiteY14" fmla="*/ 463138 h 4714393"/>
                      <a:gd name="connsiteX15" fmla="*/ 2761601 w 3913507"/>
                      <a:gd name="connsiteY15" fmla="*/ 475013 h 4714393"/>
                      <a:gd name="connsiteX16" fmla="*/ 2690349 w 3913507"/>
                      <a:gd name="connsiteY16" fmla="*/ 463138 h 4714393"/>
                      <a:gd name="connsiteX17" fmla="*/ 2666598 w 3913507"/>
                      <a:gd name="connsiteY17" fmla="*/ 391886 h 4714393"/>
                      <a:gd name="connsiteX18" fmla="*/ 2607221 w 3913507"/>
                      <a:gd name="connsiteY18" fmla="*/ 332509 h 4714393"/>
                      <a:gd name="connsiteX19" fmla="*/ 2512219 w 3913507"/>
                      <a:gd name="connsiteY19" fmla="*/ 356260 h 4714393"/>
                      <a:gd name="connsiteX20" fmla="*/ 2476593 w 3913507"/>
                      <a:gd name="connsiteY20" fmla="*/ 391886 h 4714393"/>
                      <a:gd name="connsiteX21" fmla="*/ 2429091 w 3913507"/>
                      <a:gd name="connsiteY21" fmla="*/ 463138 h 4714393"/>
                      <a:gd name="connsiteX22" fmla="*/ 2393465 w 3913507"/>
                      <a:gd name="connsiteY22" fmla="*/ 486888 h 4714393"/>
                      <a:gd name="connsiteX23" fmla="*/ 2345964 w 3913507"/>
                      <a:gd name="connsiteY23" fmla="*/ 558140 h 4714393"/>
                      <a:gd name="connsiteX24" fmla="*/ 2322214 w 3913507"/>
                      <a:gd name="connsiteY24" fmla="*/ 629392 h 4714393"/>
                      <a:gd name="connsiteX25" fmla="*/ 2310338 w 3913507"/>
                      <a:gd name="connsiteY25" fmla="*/ 665018 h 4714393"/>
                      <a:gd name="connsiteX26" fmla="*/ 2262837 w 3913507"/>
                      <a:gd name="connsiteY26" fmla="*/ 736270 h 4714393"/>
                      <a:gd name="connsiteX27" fmla="*/ 2227211 w 3913507"/>
                      <a:gd name="connsiteY27" fmla="*/ 866899 h 4714393"/>
                      <a:gd name="connsiteX28" fmla="*/ 2203460 w 3913507"/>
                      <a:gd name="connsiteY28" fmla="*/ 902525 h 4714393"/>
                      <a:gd name="connsiteX29" fmla="*/ 2167834 w 3913507"/>
                      <a:gd name="connsiteY29" fmla="*/ 973777 h 4714393"/>
                      <a:gd name="connsiteX30" fmla="*/ 2144084 w 3913507"/>
                      <a:gd name="connsiteY30" fmla="*/ 1045029 h 4714393"/>
                      <a:gd name="connsiteX31" fmla="*/ 2037206 w 3913507"/>
                      <a:gd name="connsiteY31" fmla="*/ 1140031 h 4714393"/>
                      <a:gd name="connsiteX32" fmla="*/ 2025330 w 3913507"/>
                      <a:gd name="connsiteY32" fmla="*/ 1175657 h 4714393"/>
                      <a:gd name="connsiteX33" fmla="*/ 1954078 w 3913507"/>
                      <a:gd name="connsiteY33" fmla="*/ 1199408 h 4714393"/>
                      <a:gd name="connsiteX34" fmla="*/ 1918452 w 3913507"/>
                      <a:gd name="connsiteY34" fmla="*/ 1223158 h 4714393"/>
                      <a:gd name="connsiteX35" fmla="*/ 1847201 w 3913507"/>
                      <a:gd name="connsiteY35" fmla="*/ 1246909 h 4714393"/>
                      <a:gd name="connsiteX36" fmla="*/ 1787824 w 3913507"/>
                      <a:gd name="connsiteY36" fmla="*/ 1318161 h 4714393"/>
                      <a:gd name="connsiteX37" fmla="*/ 1680946 w 3913507"/>
                      <a:gd name="connsiteY37" fmla="*/ 1377538 h 4714393"/>
                      <a:gd name="connsiteX38" fmla="*/ 1502816 w 3913507"/>
                      <a:gd name="connsiteY38" fmla="*/ 1389413 h 4714393"/>
                      <a:gd name="connsiteX39" fmla="*/ 1229684 w 3913507"/>
                      <a:gd name="connsiteY39" fmla="*/ 1413164 h 4714393"/>
                      <a:gd name="connsiteX40" fmla="*/ 956551 w 3913507"/>
                      <a:gd name="connsiteY40" fmla="*/ 1425039 h 4714393"/>
                      <a:gd name="connsiteX41" fmla="*/ 873424 w 3913507"/>
                      <a:gd name="connsiteY41" fmla="*/ 1484416 h 4714393"/>
                      <a:gd name="connsiteX42" fmla="*/ 849673 w 3913507"/>
                      <a:gd name="connsiteY42" fmla="*/ 1520042 h 4714393"/>
                      <a:gd name="connsiteX43" fmla="*/ 837798 w 3913507"/>
                      <a:gd name="connsiteY43" fmla="*/ 1555668 h 4714393"/>
                      <a:gd name="connsiteX44" fmla="*/ 885299 w 3913507"/>
                      <a:gd name="connsiteY44" fmla="*/ 1864426 h 4714393"/>
                      <a:gd name="connsiteX45" fmla="*/ 980302 w 3913507"/>
                      <a:gd name="connsiteY45" fmla="*/ 1876301 h 4714393"/>
                      <a:gd name="connsiteX46" fmla="*/ 992177 w 3913507"/>
                      <a:gd name="connsiteY46" fmla="*/ 1911927 h 4714393"/>
                      <a:gd name="connsiteX47" fmla="*/ 944676 w 3913507"/>
                      <a:gd name="connsiteY47" fmla="*/ 2173184 h 4714393"/>
                      <a:gd name="connsiteX48" fmla="*/ 837798 w 3913507"/>
                      <a:gd name="connsiteY48" fmla="*/ 2185060 h 4714393"/>
                      <a:gd name="connsiteX49" fmla="*/ 754671 w 3913507"/>
                      <a:gd name="connsiteY49" fmla="*/ 2220686 h 4714393"/>
                      <a:gd name="connsiteX50" fmla="*/ 695294 w 3913507"/>
                      <a:gd name="connsiteY50" fmla="*/ 2280062 h 4714393"/>
                      <a:gd name="connsiteX51" fmla="*/ 707169 w 3913507"/>
                      <a:gd name="connsiteY51" fmla="*/ 2339439 h 4714393"/>
                      <a:gd name="connsiteX52" fmla="*/ 861549 w 3913507"/>
                      <a:gd name="connsiteY52" fmla="*/ 2303813 h 4714393"/>
                      <a:gd name="connsiteX53" fmla="*/ 897175 w 3913507"/>
                      <a:gd name="connsiteY53" fmla="*/ 2315688 h 4714393"/>
                      <a:gd name="connsiteX54" fmla="*/ 932801 w 3913507"/>
                      <a:gd name="connsiteY54" fmla="*/ 2339439 h 4714393"/>
                      <a:gd name="connsiteX55" fmla="*/ 1324686 w 3913507"/>
                      <a:gd name="connsiteY55" fmla="*/ 2351314 h 4714393"/>
                      <a:gd name="connsiteX56" fmla="*/ 1312811 w 3913507"/>
                      <a:gd name="connsiteY56" fmla="*/ 2446317 h 4714393"/>
                      <a:gd name="connsiteX57" fmla="*/ 1229684 w 3913507"/>
                      <a:gd name="connsiteY57" fmla="*/ 2553195 h 4714393"/>
                      <a:gd name="connsiteX58" fmla="*/ 1182182 w 3913507"/>
                      <a:gd name="connsiteY58" fmla="*/ 2624447 h 4714393"/>
                      <a:gd name="connsiteX59" fmla="*/ 1146556 w 3913507"/>
                      <a:gd name="connsiteY59" fmla="*/ 2660073 h 4714393"/>
                      <a:gd name="connsiteX60" fmla="*/ 1122806 w 3913507"/>
                      <a:gd name="connsiteY60" fmla="*/ 2695699 h 4714393"/>
                      <a:gd name="connsiteX61" fmla="*/ 1075304 w 3913507"/>
                      <a:gd name="connsiteY61" fmla="*/ 2802577 h 4714393"/>
                      <a:gd name="connsiteX62" fmla="*/ 1039678 w 3913507"/>
                      <a:gd name="connsiteY62" fmla="*/ 2826327 h 4714393"/>
                      <a:gd name="connsiteX63" fmla="*/ 1015928 w 3913507"/>
                      <a:gd name="connsiteY63" fmla="*/ 2861953 h 4714393"/>
                      <a:gd name="connsiteX64" fmla="*/ 968426 w 3913507"/>
                      <a:gd name="connsiteY64" fmla="*/ 2873829 h 4714393"/>
                      <a:gd name="connsiteX65" fmla="*/ 897175 w 3913507"/>
                      <a:gd name="connsiteY65" fmla="*/ 2933205 h 4714393"/>
                      <a:gd name="connsiteX66" fmla="*/ 825923 w 3913507"/>
                      <a:gd name="connsiteY66" fmla="*/ 3016332 h 4714393"/>
                      <a:gd name="connsiteX67" fmla="*/ 790297 w 3913507"/>
                      <a:gd name="connsiteY67" fmla="*/ 3028208 h 4714393"/>
                      <a:gd name="connsiteX68" fmla="*/ 754671 w 3913507"/>
                      <a:gd name="connsiteY68" fmla="*/ 3051958 h 4714393"/>
                      <a:gd name="connsiteX69" fmla="*/ 730920 w 3913507"/>
                      <a:gd name="connsiteY69" fmla="*/ 3253839 h 4714393"/>
                      <a:gd name="connsiteX70" fmla="*/ 707169 w 3913507"/>
                      <a:gd name="connsiteY70" fmla="*/ 3289465 h 4714393"/>
                      <a:gd name="connsiteX71" fmla="*/ 695294 w 3913507"/>
                      <a:gd name="connsiteY71" fmla="*/ 3325091 h 4714393"/>
                      <a:gd name="connsiteX72" fmla="*/ 659668 w 3913507"/>
                      <a:gd name="connsiteY72" fmla="*/ 3396343 h 4714393"/>
                      <a:gd name="connsiteX73" fmla="*/ 635917 w 3913507"/>
                      <a:gd name="connsiteY73" fmla="*/ 3598223 h 4714393"/>
                      <a:gd name="connsiteX74" fmla="*/ 612167 w 3913507"/>
                      <a:gd name="connsiteY74" fmla="*/ 3633849 h 4714393"/>
                      <a:gd name="connsiteX75" fmla="*/ 588416 w 3913507"/>
                      <a:gd name="connsiteY75" fmla="*/ 3728852 h 4714393"/>
                      <a:gd name="connsiteX76" fmla="*/ 576541 w 3913507"/>
                      <a:gd name="connsiteY76" fmla="*/ 3764478 h 4714393"/>
                      <a:gd name="connsiteX77" fmla="*/ 481538 w 3913507"/>
                      <a:gd name="connsiteY77" fmla="*/ 3788229 h 4714393"/>
                      <a:gd name="connsiteX78" fmla="*/ 445912 w 3913507"/>
                      <a:gd name="connsiteY78" fmla="*/ 3800104 h 4714393"/>
                      <a:gd name="connsiteX79" fmla="*/ 374660 w 3913507"/>
                      <a:gd name="connsiteY79" fmla="*/ 3847605 h 4714393"/>
                      <a:gd name="connsiteX80" fmla="*/ 291533 w 3913507"/>
                      <a:gd name="connsiteY80" fmla="*/ 3871356 h 4714393"/>
                      <a:gd name="connsiteX81" fmla="*/ 101528 w 3913507"/>
                      <a:gd name="connsiteY81" fmla="*/ 3883231 h 4714393"/>
                      <a:gd name="connsiteX82" fmla="*/ 103187 w 3913507"/>
                      <a:gd name="connsiteY82" fmla="*/ 3893412 h 4714393"/>
                      <a:gd name="connsiteX83" fmla="*/ 103187 w 3913507"/>
                      <a:gd name="connsiteY83" fmla="*/ 3965420 h 4714393"/>
                      <a:gd name="connsiteX84" fmla="*/ 103187 w 3913507"/>
                      <a:gd name="connsiteY84" fmla="*/ 3965420 h 4714393"/>
                      <a:gd name="connsiteX85" fmla="*/ 54026 w 3913507"/>
                      <a:gd name="connsiteY85" fmla="*/ 3978234 h 4714393"/>
                      <a:gd name="connsiteX86" fmla="*/ 89652 w 3913507"/>
                      <a:gd name="connsiteY86" fmla="*/ 3954483 h 4714393"/>
                      <a:gd name="connsiteX87" fmla="*/ 125278 w 3913507"/>
                      <a:gd name="connsiteY87" fmla="*/ 3942608 h 4714393"/>
                      <a:gd name="connsiteX88" fmla="*/ 247203 w 3913507"/>
                      <a:gd name="connsiteY88" fmla="*/ 4037428 h 4714393"/>
                      <a:gd name="connsiteX89" fmla="*/ 232156 w 3913507"/>
                      <a:gd name="connsiteY89" fmla="*/ 3978234 h 4714393"/>
                      <a:gd name="connsiteX90" fmla="*/ 327159 w 3913507"/>
                      <a:gd name="connsiteY90" fmla="*/ 4001984 h 4714393"/>
                      <a:gd name="connsiteX91" fmla="*/ 362785 w 3913507"/>
                      <a:gd name="connsiteY91" fmla="*/ 4013860 h 4714393"/>
                      <a:gd name="connsiteX92" fmla="*/ 398411 w 3913507"/>
                      <a:gd name="connsiteY92" fmla="*/ 4037610 h 4714393"/>
                      <a:gd name="connsiteX93" fmla="*/ 564665 w 3913507"/>
                      <a:gd name="connsiteY93" fmla="*/ 4049486 h 4714393"/>
                      <a:gd name="connsiteX94" fmla="*/ 552790 w 3913507"/>
                      <a:gd name="connsiteY94" fmla="*/ 4203865 h 4714393"/>
                      <a:gd name="connsiteX95" fmla="*/ 517164 w 3913507"/>
                      <a:gd name="connsiteY95" fmla="*/ 4227616 h 4714393"/>
                      <a:gd name="connsiteX96" fmla="*/ 493414 w 3913507"/>
                      <a:gd name="connsiteY96" fmla="*/ 4263242 h 4714393"/>
                      <a:gd name="connsiteX97" fmla="*/ 493414 w 3913507"/>
                      <a:gd name="connsiteY97" fmla="*/ 4441371 h 4714393"/>
                      <a:gd name="connsiteX98" fmla="*/ 529039 w 3913507"/>
                      <a:gd name="connsiteY98" fmla="*/ 4453247 h 4714393"/>
                      <a:gd name="connsiteX99" fmla="*/ 552790 w 3913507"/>
                      <a:gd name="connsiteY99" fmla="*/ 4417621 h 4714393"/>
                      <a:gd name="connsiteX100" fmla="*/ 742795 w 3913507"/>
                      <a:gd name="connsiteY100" fmla="*/ 4465122 h 4714393"/>
                      <a:gd name="connsiteX101" fmla="*/ 754671 w 3913507"/>
                      <a:gd name="connsiteY101" fmla="*/ 4560125 h 4714393"/>
                      <a:gd name="connsiteX102" fmla="*/ 766546 w 3913507"/>
                      <a:gd name="connsiteY102" fmla="*/ 4702629 h 4714393"/>
                      <a:gd name="connsiteX103" fmla="*/ 802172 w 3913507"/>
                      <a:gd name="connsiteY103" fmla="*/ 4690753 h 4714393"/>
                      <a:gd name="connsiteX104" fmla="*/ 861549 w 3913507"/>
                      <a:gd name="connsiteY104" fmla="*/ 4595751 h 4714393"/>
                      <a:gd name="connsiteX105" fmla="*/ 909050 w 3913507"/>
                      <a:gd name="connsiteY105" fmla="*/ 4583875 h 4714393"/>
                      <a:gd name="connsiteX106" fmla="*/ 944676 w 3913507"/>
                      <a:gd name="connsiteY106" fmla="*/ 4512623 h 4714393"/>
                      <a:gd name="connsiteX107" fmla="*/ 980302 w 3913507"/>
                      <a:gd name="connsiteY107" fmla="*/ 4405745 h 4714393"/>
                      <a:gd name="connsiteX108" fmla="*/ 1051554 w 3913507"/>
                      <a:gd name="connsiteY108" fmla="*/ 4370119 h 4714393"/>
                      <a:gd name="connsiteX109" fmla="*/ 1063429 w 3913507"/>
                      <a:gd name="connsiteY109" fmla="*/ 4275117 h 4714393"/>
                      <a:gd name="connsiteX110" fmla="*/ 1146556 w 3913507"/>
                      <a:gd name="connsiteY110" fmla="*/ 4263242 h 4714393"/>
                      <a:gd name="connsiteX111" fmla="*/ 1182182 w 3913507"/>
                      <a:gd name="connsiteY111" fmla="*/ 4239491 h 4714393"/>
                      <a:gd name="connsiteX112" fmla="*/ 1205933 w 3913507"/>
                      <a:gd name="connsiteY112" fmla="*/ 4203865 h 4714393"/>
                      <a:gd name="connsiteX113" fmla="*/ 1217808 w 3913507"/>
                      <a:gd name="connsiteY113" fmla="*/ 4168239 h 4714393"/>
                      <a:gd name="connsiteX114" fmla="*/ 1289060 w 3913507"/>
                      <a:gd name="connsiteY114" fmla="*/ 4144488 h 4714393"/>
                      <a:gd name="connsiteX115" fmla="*/ 1324686 w 3913507"/>
                      <a:gd name="connsiteY115" fmla="*/ 4132613 h 4714393"/>
                      <a:gd name="connsiteX116" fmla="*/ 1360312 w 3913507"/>
                      <a:gd name="connsiteY116" fmla="*/ 4108862 h 4714393"/>
                      <a:gd name="connsiteX117" fmla="*/ 1395938 w 3913507"/>
                      <a:gd name="connsiteY117" fmla="*/ 4096987 h 4714393"/>
                      <a:gd name="connsiteX118" fmla="*/ 1455315 w 3913507"/>
                      <a:gd name="connsiteY118" fmla="*/ 4049486 h 4714393"/>
                      <a:gd name="connsiteX119" fmla="*/ 1514691 w 3913507"/>
                      <a:gd name="connsiteY119" fmla="*/ 3990109 h 4714393"/>
                      <a:gd name="connsiteX120" fmla="*/ 1585943 w 3913507"/>
                      <a:gd name="connsiteY120" fmla="*/ 3954483 h 4714393"/>
                      <a:gd name="connsiteX121" fmla="*/ 1657195 w 3913507"/>
                      <a:gd name="connsiteY121" fmla="*/ 3895106 h 4714393"/>
                      <a:gd name="connsiteX122" fmla="*/ 1728447 w 3913507"/>
                      <a:gd name="connsiteY122" fmla="*/ 3871356 h 4714393"/>
                      <a:gd name="connsiteX123" fmla="*/ 1787824 w 3913507"/>
                      <a:gd name="connsiteY123" fmla="*/ 3823855 h 4714393"/>
                      <a:gd name="connsiteX124" fmla="*/ 1811575 w 3913507"/>
                      <a:gd name="connsiteY124" fmla="*/ 3788229 h 4714393"/>
                      <a:gd name="connsiteX125" fmla="*/ 1847201 w 3913507"/>
                      <a:gd name="connsiteY125" fmla="*/ 3776353 h 4714393"/>
                      <a:gd name="connsiteX126" fmla="*/ 1882826 w 3913507"/>
                      <a:gd name="connsiteY126" fmla="*/ 3752603 h 4714393"/>
                      <a:gd name="connsiteX127" fmla="*/ 1918452 w 3913507"/>
                      <a:gd name="connsiteY127" fmla="*/ 3740727 h 4714393"/>
                      <a:gd name="connsiteX128" fmla="*/ 2001580 w 3913507"/>
                      <a:gd name="connsiteY128" fmla="*/ 3705101 h 4714393"/>
                      <a:gd name="connsiteX129" fmla="*/ 2037206 w 3913507"/>
                      <a:gd name="connsiteY129" fmla="*/ 3681351 h 4714393"/>
                      <a:gd name="connsiteX130" fmla="*/ 2096582 w 3913507"/>
                      <a:gd name="connsiteY130" fmla="*/ 3621974 h 4714393"/>
                      <a:gd name="connsiteX131" fmla="*/ 2155959 w 3913507"/>
                      <a:gd name="connsiteY131" fmla="*/ 3550722 h 4714393"/>
                      <a:gd name="connsiteX132" fmla="*/ 2203460 w 3913507"/>
                      <a:gd name="connsiteY132" fmla="*/ 3479470 h 4714393"/>
                      <a:gd name="connsiteX133" fmla="*/ 2274712 w 3913507"/>
                      <a:gd name="connsiteY133" fmla="*/ 3431969 h 4714393"/>
                      <a:gd name="connsiteX134" fmla="*/ 2322214 w 3913507"/>
                      <a:gd name="connsiteY134" fmla="*/ 3372592 h 4714393"/>
                      <a:gd name="connsiteX135" fmla="*/ 2357839 w 3913507"/>
                      <a:gd name="connsiteY135" fmla="*/ 3301340 h 4714393"/>
                      <a:gd name="connsiteX136" fmla="*/ 2369715 w 3913507"/>
                      <a:gd name="connsiteY136" fmla="*/ 3146961 h 4714393"/>
                      <a:gd name="connsiteX137" fmla="*/ 2381590 w 3913507"/>
                      <a:gd name="connsiteY137" fmla="*/ 3111335 h 4714393"/>
                      <a:gd name="connsiteX138" fmla="*/ 2417216 w 3913507"/>
                      <a:gd name="connsiteY138" fmla="*/ 3087584 h 4714393"/>
                      <a:gd name="connsiteX139" fmla="*/ 2429091 w 3913507"/>
                      <a:gd name="connsiteY139" fmla="*/ 3051958 h 4714393"/>
                      <a:gd name="connsiteX140" fmla="*/ 2452842 w 3913507"/>
                      <a:gd name="connsiteY140" fmla="*/ 3016332 h 4714393"/>
                      <a:gd name="connsiteX141" fmla="*/ 2500343 w 3913507"/>
                      <a:gd name="connsiteY141" fmla="*/ 2921330 h 4714393"/>
                      <a:gd name="connsiteX142" fmla="*/ 2571595 w 3913507"/>
                      <a:gd name="connsiteY142" fmla="*/ 2850078 h 4714393"/>
                      <a:gd name="connsiteX143" fmla="*/ 2595346 w 3913507"/>
                      <a:gd name="connsiteY143" fmla="*/ 2814452 h 4714393"/>
                      <a:gd name="connsiteX144" fmla="*/ 2630972 w 3913507"/>
                      <a:gd name="connsiteY144" fmla="*/ 2802577 h 4714393"/>
                      <a:gd name="connsiteX145" fmla="*/ 2666598 w 3913507"/>
                      <a:gd name="connsiteY145" fmla="*/ 2766951 h 4714393"/>
                      <a:gd name="connsiteX146" fmla="*/ 2714099 w 3913507"/>
                      <a:gd name="connsiteY146" fmla="*/ 2695699 h 4714393"/>
                      <a:gd name="connsiteX147" fmla="*/ 2749725 w 3913507"/>
                      <a:gd name="connsiteY147" fmla="*/ 2660073 h 4714393"/>
                      <a:gd name="connsiteX148" fmla="*/ 2797226 w 3913507"/>
                      <a:gd name="connsiteY148" fmla="*/ 2588821 h 4714393"/>
                      <a:gd name="connsiteX149" fmla="*/ 2820977 w 3913507"/>
                      <a:gd name="connsiteY149" fmla="*/ 2553195 h 4714393"/>
                      <a:gd name="connsiteX150" fmla="*/ 2856603 w 3913507"/>
                      <a:gd name="connsiteY150" fmla="*/ 2517569 h 4714393"/>
                      <a:gd name="connsiteX151" fmla="*/ 2915980 w 3913507"/>
                      <a:gd name="connsiteY151" fmla="*/ 2458192 h 4714393"/>
                      <a:gd name="connsiteX152" fmla="*/ 2939730 w 3913507"/>
                      <a:gd name="connsiteY152" fmla="*/ 2422566 h 4714393"/>
                      <a:gd name="connsiteX153" fmla="*/ 2975356 w 3913507"/>
                      <a:gd name="connsiteY153" fmla="*/ 2398816 h 4714393"/>
                      <a:gd name="connsiteX154" fmla="*/ 3046608 w 3913507"/>
                      <a:gd name="connsiteY154" fmla="*/ 2291938 h 4714393"/>
                      <a:gd name="connsiteX155" fmla="*/ 3070359 w 3913507"/>
                      <a:gd name="connsiteY155" fmla="*/ 2256312 h 4714393"/>
                      <a:gd name="connsiteX156" fmla="*/ 3141611 w 3913507"/>
                      <a:gd name="connsiteY156" fmla="*/ 2208810 h 4714393"/>
                      <a:gd name="connsiteX157" fmla="*/ 3272239 w 3913507"/>
                      <a:gd name="connsiteY157" fmla="*/ 2173184 h 4714393"/>
                      <a:gd name="connsiteX158" fmla="*/ 3295990 w 3913507"/>
                      <a:gd name="connsiteY158" fmla="*/ 2137558 h 4714393"/>
                      <a:gd name="connsiteX159" fmla="*/ 3331616 w 3913507"/>
                      <a:gd name="connsiteY159" fmla="*/ 2018805 h 4714393"/>
                      <a:gd name="connsiteX160" fmla="*/ 3379117 w 3913507"/>
                      <a:gd name="connsiteY160" fmla="*/ 1947553 h 4714393"/>
                      <a:gd name="connsiteX161" fmla="*/ 3390993 w 3913507"/>
                      <a:gd name="connsiteY161" fmla="*/ 1888177 h 4714393"/>
                      <a:gd name="connsiteX162" fmla="*/ 3402868 w 3913507"/>
                      <a:gd name="connsiteY162" fmla="*/ 1852551 h 4714393"/>
                      <a:gd name="connsiteX163" fmla="*/ 3426619 w 3913507"/>
                      <a:gd name="connsiteY163" fmla="*/ 1757548 h 4714393"/>
                      <a:gd name="connsiteX164" fmla="*/ 3450369 w 3913507"/>
                      <a:gd name="connsiteY164" fmla="*/ 1721922 h 4714393"/>
                      <a:gd name="connsiteX165" fmla="*/ 3485995 w 3913507"/>
                      <a:gd name="connsiteY165" fmla="*/ 1591293 h 4714393"/>
                      <a:gd name="connsiteX166" fmla="*/ 3497871 w 3913507"/>
                      <a:gd name="connsiteY166" fmla="*/ 1555668 h 4714393"/>
                      <a:gd name="connsiteX167" fmla="*/ 3509746 w 3913507"/>
                      <a:gd name="connsiteY167" fmla="*/ 1520042 h 4714393"/>
                      <a:gd name="connsiteX168" fmla="*/ 3604749 w 3913507"/>
                      <a:gd name="connsiteY168" fmla="*/ 1377538 h 4714393"/>
                      <a:gd name="connsiteX169" fmla="*/ 3628499 w 3913507"/>
                      <a:gd name="connsiteY169" fmla="*/ 1341912 h 4714393"/>
                      <a:gd name="connsiteX170" fmla="*/ 3676001 w 3913507"/>
                      <a:gd name="connsiteY170" fmla="*/ 1235034 h 4714393"/>
                      <a:gd name="connsiteX171" fmla="*/ 3723502 w 3913507"/>
                      <a:gd name="connsiteY171" fmla="*/ 1128156 h 4714393"/>
                      <a:gd name="connsiteX172" fmla="*/ 3735377 w 3913507"/>
                      <a:gd name="connsiteY172" fmla="*/ 1092530 h 4714393"/>
                      <a:gd name="connsiteX173" fmla="*/ 3711626 w 3913507"/>
                      <a:gd name="connsiteY173" fmla="*/ 795647 h 4714393"/>
                      <a:gd name="connsiteX174" fmla="*/ 3735377 w 3913507"/>
                      <a:gd name="connsiteY174" fmla="*/ 629392 h 4714393"/>
                      <a:gd name="connsiteX175" fmla="*/ 3747252 w 3913507"/>
                      <a:gd name="connsiteY175" fmla="*/ 570016 h 4714393"/>
                      <a:gd name="connsiteX176" fmla="*/ 3830380 w 3913507"/>
                      <a:gd name="connsiteY176" fmla="*/ 463138 h 4714393"/>
                      <a:gd name="connsiteX177" fmla="*/ 3854130 w 3913507"/>
                      <a:gd name="connsiteY177" fmla="*/ 380010 h 4714393"/>
                      <a:gd name="connsiteX178" fmla="*/ 3877881 w 3913507"/>
                      <a:gd name="connsiteY178" fmla="*/ 308758 h 4714393"/>
                      <a:gd name="connsiteX179" fmla="*/ 3913507 w 3913507"/>
                      <a:gd name="connsiteY179" fmla="*/ 154379 h 4714393"/>
                      <a:gd name="connsiteX180" fmla="*/ 3901632 w 3913507"/>
                      <a:gd name="connsiteY180" fmla="*/ 71252 h 4714393"/>
                      <a:gd name="connsiteX181" fmla="*/ 3889756 w 3913507"/>
                      <a:gd name="connsiteY181" fmla="*/ 35626 h 4714393"/>
                      <a:gd name="connsiteX182" fmla="*/ 3842255 w 3913507"/>
                      <a:gd name="connsiteY182" fmla="*/ 11875 h 4714393"/>
                      <a:gd name="connsiteX183" fmla="*/ 3794754 w 3913507"/>
                      <a:gd name="connsiteY183" fmla="*/ 0 h 4714393"/>
                      <a:gd name="connsiteX184" fmla="*/ 3782878 w 3913507"/>
                      <a:gd name="connsiteY184" fmla="*/ 35626 h 4714393"/>
                      <a:gd name="connsiteX0" fmla="*/ 3782878 w 3913507"/>
                      <a:gd name="connsiteY0" fmla="*/ 35626 h 4714393"/>
                      <a:gd name="connsiteX1" fmla="*/ 3782878 w 3913507"/>
                      <a:gd name="connsiteY1" fmla="*/ 35626 h 4714393"/>
                      <a:gd name="connsiteX2" fmla="*/ 3652250 w 3913507"/>
                      <a:gd name="connsiteY2" fmla="*/ 47501 h 4714393"/>
                      <a:gd name="connsiteX3" fmla="*/ 3640375 w 3913507"/>
                      <a:gd name="connsiteY3" fmla="*/ 83127 h 4714393"/>
                      <a:gd name="connsiteX4" fmla="*/ 3533497 w 3913507"/>
                      <a:gd name="connsiteY4" fmla="*/ 142504 h 4714393"/>
                      <a:gd name="connsiteX5" fmla="*/ 3497871 w 3913507"/>
                      <a:gd name="connsiteY5" fmla="*/ 166255 h 4714393"/>
                      <a:gd name="connsiteX6" fmla="*/ 3295990 w 3913507"/>
                      <a:gd name="connsiteY6" fmla="*/ 190005 h 4714393"/>
                      <a:gd name="connsiteX7" fmla="*/ 3236614 w 3913507"/>
                      <a:gd name="connsiteY7" fmla="*/ 249382 h 4714393"/>
                      <a:gd name="connsiteX8" fmla="*/ 3212863 w 3913507"/>
                      <a:gd name="connsiteY8" fmla="*/ 320634 h 4714393"/>
                      <a:gd name="connsiteX9" fmla="*/ 3189112 w 3913507"/>
                      <a:gd name="connsiteY9" fmla="*/ 415636 h 4714393"/>
                      <a:gd name="connsiteX10" fmla="*/ 3141611 w 3913507"/>
                      <a:gd name="connsiteY10" fmla="*/ 486888 h 4714393"/>
                      <a:gd name="connsiteX11" fmla="*/ 3105985 w 3913507"/>
                      <a:gd name="connsiteY11" fmla="*/ 498764 h 4714393"/>
                      <a:gd name="connsiteX12" fmla="*/ 2904104 w 3913507"/>
                      <a:gd name="connsiteY12" fmla="*/ 486888 h 4714393"/>
                      <a:gd name="connsiteX13" fmla="*/ 2868478 w 3913507"/>
                      <a:gd name="connsiteY13" fmla="*/ 451262 h 4714393"/>
                      <a:gd name="connsiteX14" fmla="*/ 2832852 w 3913507"/>
                      <a:gd name="connsiteY14" fmla="*/ 463138 h 4714393"/>
                      <a:gd name="connsiteX15" fmla="*/ 2761601 w 3913507"/>
                      <a:gd name="connsiteY15" fmla="*/ 475013 h 4714393"/>
                      <a:gd name="connsiteX16" fmla="*/ 2690349 w 3913507"/>
                      <a:gd name="connsiteY16" fmla="*/ 463138 h 4714393"/>
                      <a:gd name="connsiteX17" fmla="*/ 2666598 w 3913507"/>
                      <a:gd name="connsiteY17" fmla="*/ 391886 h 4714393"/>
                      <a:gd name="connsiteX18" fmla="*/ 2607221 w 3913507"/>
                      <a:gd name="connsiteY18" fmla="*/ 332509 h 4714393"/>
                      <a:gd name="connsiteX19" fmla="*/ 2512219 w 3913507"/>
                      <a:gd name="connsiteY19" fmla="*/ 356260 h 4714393"/>
                      <a:gd name="connsiteX20" fmla="*/ 2476593 w 3913507"/>
                      <a:gd name="connsiteY20" fmla="*/ 391886 h 4714393"/>
                      <a:gd name="connsiteX21" fmla="*/ 2429091 w 3913507"/>
                      <a:gd name="connsiteY21" fmla="*/ 463138 h 4714393"/>
                      <a:gd name="connsiteX22" fmla="*/ 2393465 w 3913507"/>
                      <a:gd name="connsiteY22" fmla="*/ 486888 h 4714393"/>
                      <a:gd name="connsiteX23" fmla="*/ 2345964 w 3913507"/>
                      <a:gd name="connsiteY23" fmla="*/ 558140 h 4714393"/>
                      <a:gd name="connsiteX24" fmla="*/ 2322214 w 3913507"/>
                      <a:gd name="connsiteY24" fmla="*/ 629392 h 4714393"/>
                      <a:gd name="connsiteX25" fmla="*/ 2310338 w 3913507"/>
                      <a:gd name="connsiteY25" fmla="*/ 665018 h 4714393"/>
                      <a:gd name="connsiteX26" fmla="*/ 2262837 w 3913507"/>
                      <a:gd name="connsiteY26" fmla="*/ 736270 h 4714393"/>
                      <a:gd name="connsiteX27" fmla="*/ 2227211 w 3913507"/>
                      <a:gd name="connsiteY27" fmla="*/ 866899 h 4714393"/>
                      <a:gd name="connsiteX28" fmla="*/ 2203460 w 3913507"/>
                      <a:gd name="connsiteY28" fmla="*/ 902525 h 4714393"/>
                      <a:gd name="connsiteX29" fmla="*/ 2167834 w 3913507"/>
                      <a:gd name="connsiteY29" fmla="*/ 973777 h 4714393"/>
                      <a:gd name="connsiteX30" fmla="*/ 2144084 w 3913507"/>
                      <a:gd name="connsiteY30" fmla="*/ 1045029 h 4714393"/>
                      <a:gd name="connsiteX31" fmla="*/ 2037206 w 3913507"/>
                      <a:gd name="connsiteY31" fmla="*/ 1140031 h 4714393"/>
                      <a:gd name="connsiteX32" fmla="*/ 2025330 w 3913507"/>
                      <a:gd name="connsiteY32" fmla="*/ 1175657 h 4714393"/>
                      <a:gd name="connsiteX33" fmla="*/ 1954078 w 3913507"/>
                      <a:gd name="connsiteY33" fmla="*/ 1199408 h 4714393"/>
                      <a:gd name="connsiteX34" fmla="*/ 1918452 w 3913507"/>
                      <a:gd name="connsiteY34" fmla="*/ 1223158 h 4714393"/>
                      <a:gd name="connsiteX35" fmla="*/ 1847201 w 3913507"/>
                      <a:gd name="connsiteY35" fmla="*/ 1246909 h 4714393"/>
                      <a:gd name="connsiteX36" fmla="*/ 1787824 w 3913507"/>
                      <a:gd name="connsiteY36" fmla="*/ 1318161 h 4714393"/>
                      <a:gd name="connsiteX37" fmla="*/ 1680946 w 3913507"/>
                      <a:gd name="connsiteY37" fmla="*/ 1377538 h 4714393"/>
                      <a:gd name="connsiteX38" fmla="*/ 1502816 w 3913507"/>
                      <a:gd name="connsiteY38" fmla="*/ 1389413 h 4714393"/>
                      <a:gd name="connsiteX39" fmla="*/ 1229684 w 3913507"/>
                      <a:gd name="connsiteY39" fmla="*/ 1413164 h 4714393"/>
                      <a:gd name="connsiteX40" fmla="*/ 956551 w 3913507"/>
                      <a:gd name="connsiteY40" fmla="*/ 1425039 h 4714393"/>
                      <a:gd name="connsiteX41" fmla="*/ 873424 w 3913507"/>
                      <a:gd name="connsiteY41" fmla="*/ 1484416 h 4714393"/>
                      <a:gd name="connsiteX42" fmla="*/ 849673 w 3913507"/>
                      <a:gd name="connsiteY42" fmla="*/ 1520042 h 4714393"/>
                      <a:gd name="connsiteX43" fmla="*/ 837798 w 3913507"/>
                      <a:gd name="connsiteY43" fmla="*/ 1555668 h 4714393"/>
                      <a:gd name="connsiteX44" fmla="*/ 885299 w 3913507"/>
                      <a:gd name="connsiteY44" fmla="*/ 1864426 h 4714393"/>
                      <a:gd name="connsiteX45" fmla="*/ 980302 w 3913507"/>
                      <a:gd name="connsiteY45" fmla="*/ 1876301 h 4714393"/>
                      <a:gd name="connsiteX46" fmla="*/ 992177 w 3913507"/>
                      <a:gd name="connsiteY46" fmla="*/ 1911927 h 4714393"/>
                      <a:gd name="connsiteX47" fmla="*/ 944676 w 3913507"/>
                      <a:gd name="connsiteY47" fmla="*/ 2173184 h 4714393"/>
                      <a:gd name="connsiteX48" fmla="*/ 837798 w 3913507"/>
                      <a:gd name="connsiteY48" fmla="*/ 2185060 h 4714393"/>
                      <a:gd name="connsiteX49" fmla="*/ 754671 w 3913507"/>
                      <a:gd name="connsiteY49" fmla="*/ 2220686 h 4714393"/>
                      <a:gd name="connsiteX50" fmla="*/ 695294 w 3913507"/>
                      <a:gd name="connsiteY50" fmla="*/ 2280062 h 4714393"/>
                      <a:gd name="connsiteX51" fmla="*/ 707169 w 3913507"/>
                      <a:gd name="connsiteY51" fmla="*/ 2339439 h 4714393"/>
                      <a:gd name="connsiteX52" fmla="*/ 861549 w 3913507"/>
                      <a:gd name="connsiteY52" fmla="*/ 2303813 h 4714393"/>
                      <a:gd name="connsiteX53" fmla="*/ 897175 w 3913507"/>
                      <a:gd name="connsiteY53" fmla="*/ 2315688 h 4714393"/>
                      <a:gd name="connsiteX54" fmla="*/ 932801 w 3913507"/>
                      <a:gd name="connsiteY54" fmla="*/ 2339439 h 4714393"/>
                      <a:gd name="connsiteX55" fmla="*/ 1324686 w 3913507"/>
                      <a:gd name="connsiteY55" fmla="*/ 2351314 h 4714393"/>
                      <a:gd name="connsiteX56" fmla="*/ 1312811 w 3913507"/>
                      <a:gd name="connsiteY56" fmla="*/ 2446317 h 4714393"/>
                      <a:gd name="connsiteX57" fmla="*/ 1229684 w 3913507"/>
                      <a:gd name="connsiteY57" fmla="*/ 2553195 h 4714393"/>
                      <a:gd name="connsiteX58" fmla="*/ 1182182 w 3913507"/>
                      <a:gd name="connsiteY58" fmla="*/ 2624447 h 4714393"/>
                      <a:gd name="connsiteX59" fmla="*/ 1146556 w 3913507"/>
                      <a:gd name="connsiteY59" fmla="*/ 2660073 h 4714393"/>
                      <a:gd name="connsiteX60" fmla="*/ 1122806 w 3913507"/>
                      <a:gd name="connsiteY60" fmla="*/ 2695699 h 4714393"/>
                      <a:gd name="connsiteX61" fmla="*/ 1075304 w 3913507"/>
                      <a:gd name="connsiteY61" fmla="*/ 2802577 h 4714393"/>
                      <a:gd name="connsiteX62" fmla="*/ 1039678 w 3913507"/>
                      <a:gd name="connsiteY62" fmla="*/ 2826327 h 4714393"/>
                      <a:gd name="connsiteX63" fmla="*/ 1015928 w 3913507"/>
                      <a:gd name="connsiteY63" fmla="*/ 2861953 h 4714393"/>
                      <a:gd name="connsiteX64" fmla="*/ 968426 w 3913507"/>
                      <a:gd name="connsiteY64" fmla="*/ 2873829 h 4714393"/>
                      <a:gd name="connsiteX65" fmla="*/ 897175 w 3913507"/>
                      <a:gd name="connsiteY65" fmla="*/ 2933205 h 4714393"/>
                      <a:gd name="connsiteX66" fmla="*/ 825923 w 3913507"/>
                      <a:gd name="connsiteY66" fmla="*/ 3016332 h 4714393"/>
                      <a:gd name="connsiteX67" fmla="*/ 790297 w 3913507"/>
                      <a:gd name="connsiteY67" fmla="*/ 3028208 h 4714393"/>
                      <a:gd name="connsiteX68" fmla="*/ 754671 w 3913507"/>
                      <a:gd name="connsiteY68" fmla="*/ 3051958 h 4714393"/>
                      <a:gd name="connsiteX69" fmla="*/ 730920 w 3913507"/>
                      <a:gd name="connsiteY69" fmla="*/ 3253839 h 4714393"/>
                      <a:gd name="connsiteX70" fmla="*/ 707169 w 3913507"/>
                      <a:gd name="connsiteY70" fmla="*/ 3289465 h 4714393"/>
                      <a:gd name="connsiteX71" fmla="*/ 695294 w 3913507"/>
                      <a:gd name="connsiteY71" fmla="*/ 3325091 h 4714393"/>
                      <a:gd name="connsiteX72" fmla="*/ 659668 w 3913507"/>
                      <a:gd name="connsiteY72" fmla="*/ 3396343 h 4714393"/>
                      <a:gd name="connsiteX73" fmla="*/ 635917 w 3913507"/>
                      <a:gd name="connsiteY73" fmla="*/ 3598223 h 4714393"/>
                      <a:gd name="connsiteX74" fmla="*/ 612167 w 3913507"/>
                      <a:gd name="connsiteY74" fmla="*/ 3633849 h 4714393"/>
                      <a:gd name="connsiteX75" fmla="*/ 588416 w 3913507"/>
                      <a:gd name="connsiteY75" fmla="*/ 3728852 h 4714393"/>
                      <a:gd name="connsiteX76" fmla="*/ 576541 w 3913507"/>
                      <a:gd name="connsiteY76" fmla="*/ 3764478 h 4714393"/>
                      <a:gd name="connsiteX77" fmla="*/ 481538 w 3913507"/>
                      <a:gd name="connsiteY77" fmla="*/ 3788229 h 4714393"/>
                      <a:gd name="connsiteX78" fmla="*/ 445912 w 3913507"/>
                      <a:gd name="connsiteY78" fmla="*/ 3800104 h 4714393"/>
                      <a:gd name="connsiteX79" fmla="*/ 374660 w 3913507"/>
                      <a:gd name="connsiteY79" fmla="*/ 3847605 h 4714393"/>
                      <a:gd name="connsiteX80" fmla="*/ 291533 w 3913507"/>
                      <a:gd name="connsiteY80" fmla="*/ 3871356 h 4714393"/>
                      <a:gd name="connsiteX81" fmla="*/ 101528 w 3913507"/>
                      <a:gd name="connsiteY81" fmla="*/ 3883231 h 4714393"/>
                      <a:gd name="connsiteX82" fmla="*/ 103187 w 3913507"/>
                      <a:gd name="connsiteY82" fmla="*/ 3893412 h 4714393"/>
                      <a:gd name="connsiteX83" fmla="*/ 103187 w 3913507"/>
                      <a:gd name="connsiteY83" fmla="*/ 3965420 h 4714393"/>
                      <a:gd name="connsiteX84" fmla="*/ 103187 w 3913507"/>
                      <a:gd name="connsiteY84" fmla="*/ 3965420 h 4714393"/>
                      <a:gd name="connsiteX85" fmla="*/ 103187 w 3913507"/>
                      <a:gd name="connsiteY85" fmla="*/ 3965420 h 4714393"/>
                      <a:gd name="connsiteX86" fmla="*/ 89652 w 3913507"/>
                      <a:gd name="connsiteY86" fmla="*/ 3954483 h 4714393"/>
                      <a:gd name="connsiteX87" fmla="*/ 125278 w 3913507"/>
                      <a:gd name="connsiteY87" fmla="*/ 3942608 h 4714393"/>
                      <a:gd name="connsiteX88" fmla="*/ 247203 w 3913507"/>
                      <a:gd name="connsiteY88" fmla="*/ 4037428 h 4714393"/>
                      <a:gd name="connsiteX89" fmla="*/ 232156 w 3913507"/>
                      <a:gd name="connsiteY89" fmla="*/ 3978234 h 4714393"/>
                      <a:gd name="connsiteX90" fmla="*/ 327159 w 3913507"/>
                      <a:gd name="connsiteY90" fmla="*/ 4001984 h 4714393"/>
                      <a:gd name="connsiteX91" fmla="*/ 362785 w 3913507"/>
                      <a:gd name="connsiteY91" fmla="*/ 4013860 h 4714393"/>
                      <a:gd name="connsiteX92" fmla="*/ 398411 w 3913507"/>
                      <a:gd name="connsiteY92" fmla="*/ 4037610 h 4714393"/>
                      <a:gd name="connsiteX93" fmla="*/ 564665 w 3913507"/>
                      <a:gd name="connsiteY93" fmla="*/ 4049486 h 4714393"/>
                      <a:gd name="connsiteX94" fmla="*/ 552790 w 3913507"/>
                      <a:gd name="connsiteY94" fmla="*/ 4203865 h 4714393"/>
                      <a:gd name="connsiteX95" fmla="*/ 517164 w 3913507"/>
                      <a:gd name="connsiteY95" fmla="*/ 4227616 h 4714393"/>
                      <a:gd name="connsiteX96" fmla="*/ 493414 w 3913507"/>
                      <a:gd name="connsiteY96" fmla="*/ 4263242 h 4714393"/>
                      <a:gd name="connsiteX97" fmla="*/ 493414 w 3913507"/>
                      <a:gd name="connsiteY97" fmla="*/ 4441371 h 4714393"/>
                      <a:gd name="connsiteX98" fmla="*/ 529039 w 3913507"/>
                      <a:gd name="connsiteY98" fmla="*/ 4453247 h 4714393"/>
                      <a:gd name="connsiteX99" fmla="*/ 552790 w 3913507"/>
                      <a:gd name="connsiteY99" fmla="*/ 4417621 h 4714393"/>
                      <a:gd name="connsiteX100" fmla="*/ 742795 w 3913507"/>
                      <a:gd name="connsiteY100" fmla="*/ 4465122 h 4714393"/>
                      <a:gd name="connsiteX101" fmla="*/ 754671 w 3913507"/>
                      <a:gd name="connsiteY101" fmla="*/ 4560125 h 4714393"/>
                      <a:gd name="connsiteX102" fmla="*/ 766546 w 3913507"/>
                      <a:gd name="connsiteY102" fmla="*/ 4702629 h 4714393"/>
                      <a:gd name="connsiteX103" fmla="*/ 802172 w 3913507"/>
                      <a:gd name="connsiteY103" fmla="*/ 4690753 h 4714393"/>
                      <a:gd name="connsiteX104" fmla="*/ 861549 w 3913507"/>
                      <a:gd name="connsiteY104" fmla="*/ 4595751 h 4714393"/>
                      <a:gd name="connsiteX105" fmla="*/ 909050 w 3913507"/>
                      <a:gd name="connsiteY105" fmla="*/ 4583875 h 4714393"/>
                      <a:gd name="connsiteX106" fmla="*/ 944676 w 3913507"/>
                      <a:gd name="connsiteY106" fmla="*/ 4512623 h 4714393"/>
                      <a:gd name="connsiteX107" fmla="*/ 980302 w 3913507"/>
                      <a:gd name="connsiteY107" fmla="*/ 4405745 h 4714393"/>
                      <a:gd name="connsiteX108" fmla="*/ 1051554 w 3913507"/>
                      <a:gd name="connsiteY108" fmla="*/ 4370119 h 4714393"/>
                      <a:gd name="connsiteX109" fmla="*/ 1063429 w 3913507"/>
                      <a:gd name="connsiteY109" fmla="*/ 4275117 h 4714393"/>
                      <a:gd name="connsiteX110" fmla="*/ 1146556 w 3913507"/>
                      <a:gd name="connsiteY110" fmla="*/ 4263242 h 4714393"/>
                      <a:gd name="connsiteX111" fmla="*/ 1182182 w 3913507"/>
                      <a:gd name="connsiteY111" fmla="*/ 4239491 h 4714393"/>
                      <a:gd name="connsiteX112" fmla="*/ 1205933 w 3913507"/>
                      <a:gd name="connsiteY112" fmla="*/ 4203865 h 4714393"/>
                      <a:gd name="connsiteX113" fmla="*/ 1217808 w 3913507"/>
                      <a:gd name="connsiteY113" fmla="*/ 4168239 h 4714393"/>
                      <a:gd name="connsiteX114" fmla="*/ 1289060 w 3913507"/>
                      <a:gd name="connsiteY114" fmla="*/ 4144488 h 4714393"/>
                      <a:gd name="connsiteX115" fmla="*/ 1324686 w 3913507"/>
                      <a:gd name="connsiteY115" fmla="*/ 4132613 h 4714393"/>
                      <a:gd name="connsiteX116" fmla="*/ 1360312 w 3913507"/>
                      <a:gd name="connsiteY116" fmla="*/ 4108862 h 4714393"/>
                      <a:gd name="connsiteX117" fmla="*/ 1395938 w 3913507"/>
                      <a:gd name="connsiteY117" fmla="*/ 4096987 h 4714393"/>
                      <a:gd name="connsiteX118" fmla="*/ 1455315 w 3913507"/>
                      <a:gd name="connsiteY118" fmla="*/ 4049486 h 4714393"/>
                      <a:gd name="connsiteX119" fmla="*/ 1514691 w 3913507"/>
                      <a:gd name="connsiteY119" fmla="*/ 3990109 h 4714393"/>
                      <a:gd name="connsiteX120" fmla="*/ 1585943 w 3913507"/>
                      <a:gd name="connsiteY120" fmla="*/ 3954483 h 4714393"/>
                      <a:gd name="connsiteX121" fmla="*/ 1657195 w 3913507"/>
                      <a:gd name="connsiteY121" fmla="*/ 3895106 h 4714393"/>
                      <a:gd name="connsiteX122" fmla="*/ 1728447 w 3913507"/>
                      <a:gd name="connsiteY122" fmla="*/ 3871356 h 4714393"/>
                      <a:gd name="connsiteX123" fmla="*/ 1787824 w 3913507"/>
                      <a:gd name="connsiteY123" fmla="*/ 3823855 h 4714393"/>
                      <a:gd name="connsiteX124" fmla="*/ 1811575 w 3913507"/>
                      <a:gd name="connsiteY124" fmla="*/ 3788229 h 4714393"/>
                      <a:gd name="connsiteX125" fmla="*/ 1847201 w 3913507"/>
                      <a:gd name="connsiteY125" fmla="*/ 3776353 h 4714393"/>
                      <a:gd name="connsiteX126" fmla="*/ 1882826 w 3913507"/>
                      <a:gd name="connsiteY126" fmla="*/ 3752603 h 4714393"/>
                      <a:gd name="connsiteX127" fmla="*/ 1918452 w 3913507"/>
                      <a:gd name="connsiteY127" fmla="*/ 3740727 h 4714393"/>
                      <a:gd name="connsiteX128" fmla="*/ 2001580 w 3913507"/>
                      <a:gd name="connsiteY128" fmla="*/ 3705101 h 4714393"/>
                      <a:gd name="connsiteX129" fmla="*/ 2037206 w 3913507"/>
                      <a:gd name="connsiteY129" fmla="*/ 3681351 h 4714393"/>
                      <a:gd name="connsiteX130" fmla="*/ 2096582 w 3913507"/>
                      <a:gd name="connsiteY130" fmla="*/ 3621974 h 4714393"/>
                      <a:gd name="connsiteX131" fmla="*/ 2155959 w 3913507"/>
                      <a:gd name="connsiteY131" fmla="*/ 3550722 h 4714393"/>
                      <a:gd name="connsiteX132" fmla="*/ 2203460 w 3913507"/>
                      <a:gd name="connsiteY132" fmla="*/ 3479470 h 4714393"/>
                      <a:gd name="connsiteX133" fmla="*/ 2274712 w 3913507"/>
                      <a:gd name="connsiteY133" fmla="*/ 3431969 h 4714393"/>
                      <a:gd name="connsiteX134" fmla="*/ 2322214 w 3913507"/>
                      <a:gd name="connsiteY134" fmla="*/ 3372592 h 4714393"/>
                      <a:gd name="connsiteX135" fmla="*/ 2357839 w 3913507"/>
                      <a:gd name="connsiteY135" fmla="*/ 3301340 h 4714393"/>
                      <a:gd name="connsiteX136" fmla="*/ 2369715 w 3913507"/>
                      <a:gd name="connsiteY136" fmla="*/ 3146961 h 4714393"/>
                      <a:gd name="connsiteX137" fmla="*/ 2381590 w 3913507"/>
                      <a:gd name="connsiteY137" fmla="*/ 3111335 h 4714393"/>
                      <a:gd name="connsiteX138" fmla="*/ 2417216 w 3913507"/>
                      <a:gd name="connsiteY138" fmla="*/ 3087584 h 4714393"/>
                      <a:gd name="connsiteX139" fmla="*/ 2429091 w 3913507"/>
                      <a:gd name="connsiteY139" fmla="*/ 3051958 h 4714393"/>
                      <a:gd name="connsiteX140" fmla="*/ 2452842 w 3913507"/>
                      <a:gd name="connsiteY140" fmla="*/ 3016332 h 4714393"/>
                      <a:gd name="connsiteX141" fmla="*/ 2500343 w 3913507"/>
                      <a:gd name="connsiteY141" fmla="*/ 2921330 h 4714393"/>
                      <a:gd name="connsiteX142" fmla="*/ 2571595 w 3913507"/>
                      <a:gd name="connsiteY142" fmla="*/ 2850078 h 4714393"/>
                      <a:gd name="connsiteX143" fmla="*/ 2595346 w 3913507"/>
                      <a:gd name="connsiteY143" fmla="*/ 2814452 h 4714393"/>
                      <a:gd name="connsiteX144" fmla="*/ 2630972 w 3913507"/>
                      <a:gd name="connsiteY144" fmla="*/ 2802577 h 4714393"/>
                      <a:gd name="connsiteX145" fmla="*/ 2666598 w 3913507"/>
                      <a:gd name="connsiteY145" fmla="*/ 2766951 h 4714393"/>
                      <a:gd name="connsiteX146" fmla="*/ 2714099 w 3913507"/>
                      <a:gd name="connsiteY146" fmla="*/ 2695699 h 4714393"/>
                      <a:gd name="connsiteX147" fmla="*/ 2749725 w 3913507"/>
                      <a:gd name="connsiteY147" fmla="*/ 2660073 h 4714393"/>
                      <a:gd name="connsiteX148" fmla="*/ 2797226 w 3913507"/>
                      <a:gd name="connsiteY148" fmla="*/ 2588821 h 4714393"/>
                      <a:gd name="connsiteX149" fmla="*/ 2820977 w 3913507"/>
                      <a:gd name="connsiteY149" fmla="*/ 2553195 h 4714393"/>
                      <a:gd name="connsiteX150" fmla="*/ 2856603 w 3913507"/>
                      <a:gd name="connsiteY150" fmla="*/ 2517569 h 4714393"/>
                      <a:gd name="connsiteX151" fmla="*/ 2915980 w 3913507"/>
                      <a:gd name="connsiteY151" fmla="*/ 2458192 h 4714393"/>
                      <a:gd name="connsiteX152" fmla="*/ 2939730 w 3913507"/>
                      <a:gd name="connsiteY152" fmla="*/ 2422566 h 4714393"/>
                      <a:gd name="connsiteX153" fmla="*/ 2975356 w 3913507"/>
                      <a:gd name="connsiteY153" fmla="*/ 2398816 h 4714393"/>
                      <a:gd name="connsiteX154" fmla="*/ 3046608 w 3913507"/>
                      <a:gd name="connsiteY154" fmla="*/ 2291938 h 4714393"/>
                      <a:gd name="connsiteX155" fmla="*/ 3070359 w 3913507"/>
                      <a:gd name="connsiteY155" fmla="*/ 2256312 h 4714393"/>
                      <a:gd name="connsiteX156" fmla="*/ 3141611 w 3913507"/>
                      <a:gd name="connsiteY156" fmla="*/ 2208810 h 4714393"/>
                      <a:gd name="connsiteX157" fmla="*/ 3272239 w 3913507"/>
                      <a:gd name="connsiteY157" fmla="*/ 2173184 h 4714393"/>
                      <a:gd name="connsiteX158" fmla="*/ 3295990 w 3913507"/>
                      <a:gd name="connsiteY158" fmla="*/ 2137558 h 4714393"/>
                      <a:gd name="connsiteX159" fmla="*/ 3331616 w 3913507"/>
                      <a:gd name="connsiteY159" fmla="*/ 2018805 h 4714393"/>
                      <a:gd name="connsiteX160" fmla="*/ 3379117 w 3913507"/>
                      <a:gd name="connsiteY160" fmla="*/ 1947553 h 4714393"/>
                      <a:gd name="connsiteX161" fmla="*/ 3390993 w 3913507"/>
                      <a:gd name="connsiteY161" fmla="*/ 1888177 h 4714393"/>
                      <a:gd name="connsiteX162" fmla="*/ 3402868 w 3913507"/>
                      <a:gd name="connsiteY162" fmla="*/ 1852551 h 4714393"/>
                      <a:gd name="connsiteX163" fmla="*/ 3426619 w 3913507"/>
                      <a:gd name="connsiteY163" fmla="*/ 1757548 h 4714393"/>
                      <a:gd name="connsiteX164" fmla="*/ 3450369 w 3913507"/>
                      <a:gd name="connsiteY164" fmla="*/ 1721922 h 4714393"/>
                      <a:gd name="connsiteX165" fmla="*/ 3485995 w 3913507"/>
                      <a:gd name="connsiteY165" fmla="*/ 1591293 h 4714393"/>
                      <a:gd name="connsiteX166" fmla="*/ 3497871 w 3913507"/>
                      <a:gd name="connsiteY166" fmla="*/ 1555668 h 4714393"/>
                      <a:gd name="connsiteX167" fmla="*/ 3509746 w 3913507"/>
                      <a:gd name="connsiteY167" fmla="*/ 1520042 h 4714393"/>
                      <a:gd name="connsiteX168" fmla="*/ 3604749 w 3913507"/>
                      <a:gd name="connsiteY168" fmla="*/ 1377538 h 4714393"/>
                      <a:gd name="connsiteX169" fmla="*/ 3628499 w 3913507"/>
                      <a:gd name="connsiteY169" fmla="*/ 1341912 h 4714393"/>
                      <a:gd name="connsiteX170" fmla="*/ 3676001 w 3913507"/>
                      <a:gd name="connsiteY170" fmla="*/ 1235034 h 4714393"/>
                      <a:gd name="connsiteX171" fmla="*/ 3723502 w 3913507"/>
                      <a:gd name="connsiteY171" fmla="*/ 1128156 h 4714393"/>
                      <a:gd name="connsiteX172" fmla="*/ 3735377 w 3913507"/>
                      <a:gd name="connsiteY172" fmla="*/ 1092530 h 4714393"/>
                      <a:gd name="connsiteX173" fmla="*/ 3711626 w 3913507"/>
                      <a:gd name="connsiteY173" fmla="*/ 795647 h 4714393"/>
                      <a:gd name="connsiteX174" fmla="*/ 3735377 w 3913507"/>
                      <a:gd name="connsiteY174" fmla="*/ 629392 h 4714393"/>
                      <a:gd name="connsiteX175" fmla="*/ 3747252 w 3913507"/>
                      <a:gd name="connsiteY175" fmla="*/ 570016 h 4714393"/>
                      <a:gd name="connsiteX176" fmla="*/ 3830380 w 3913507"/>
                      <a:gd name="connsiteY176" fmla="*/ 463138 h 4714393"/>
                      <a:gd name="connsiteX177" fmla="*/ 3854130 w 3913507"/>
                      <a:gd name="connsiteY177" fmla="*/ 380010 h 4714393"/>
                      <a:gd name="connsiteX178" fmla="*/ 3877881 w 3913507"/>
                      <a:gd name="connsiteY178" fmla="*/ 308758 h 4714393"/>
                      <a:gd name="connsiteX179" fmla="*/ 3913507 w 3913507"/>
                      <a:gd name="connsiteY179" fmla="*/ 154379 h 4714393"/>
                      <a:gd name="connsiteX180" fmla="*/ 3901632 w 3913507"/>
                      <a:gd name="connsiteY180" fmla="*/ 71252 h 4714393"/>
                      <a:gd name="connsiteX181" fmla="*/ 3889756 w 3913507"/>
                      <a:gd name="connsiteY181" fmla="*/ 35626 h 4714393"/>
                      <a:gd name="connsiteX182" fmla="*/ 3842255 w 3913507"/>
                      <a:gd name="connsiteY182" fmla="*/ 11875 h 4714393"/>
                      <a:gd name="connsiteX183" fmla="*/ 3794754 w 3913507"/>
                      <a:gd name="connsiteY183" fmla="*/ 0 h 4714393"/>
                      <a:gd name="connsiteX184" fmla="*/ 3782878 w 3913507"/>
                      <a:gd name="connsiteY184" fmla="*/ 35626 h 4714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</a:cxnLst>
                    <a:rect l="l" t="t" r="r" b="b"/>
                    <a:pathLst>
                      <a:path w="3913507" h="4714393">
                        <a:moveTo>
                          <a:pt x="3782878" y="35626"/>
                        </a:moveTo>
                        <a:lnTo>
                          <a:pt x="3782878" y="35626"/>
                        </a:lnTo>
                        <a:cubicBezTo>
                          <a:pt x="3739335" y="39584"/>
                          <a:pt x="3693729" y="33675"/>
                          <a:pt x="3652250" y="47501"/>
                        </a:cubicBezTo>
                        <a:cubicBezTo>
                          <a:pt x="3640375" y="51459"/>
                          <a:pt x="3649226" y="74276"/>
                          <a:pt x="3640375" y="83127"/>
                        </a:cubicBezTo>
                        <a:cubicBezTo>
                          <a:pt x="3599540" y="123962"/>
                          <a:pt x="3578297" y="127571"/>
                          <a:pt x="3533497" y="142504"/>
                        </a:cubicBezTo>
                        <a:cubicBezTo>
                          <a:pt x="3521622" y="150421"/>
                          <a:pt x="3511926" y="163775"/>
                          <a:pt x="3497871" y="166255"/>
                        </a:cubicBezTo>
                        <a:cubicBezTo>
                          <a:pt x="3199429" y="218921"/>
                          <a:pt x="3411294" y="151572"/>
                          <a:pt x="3295990" y="190005"/>
                        </a:cubicBezTo>
                        <a:cubicBezTo>
                          <a:pt x="3263488" y="211673"/>
                          <a:pt x="3253281" y="211880"/>
                          <a:pt x="3236614" y="249382"/>
                        </a:cubicBezTo>
                        <a:cubicBezTo>
                          <a:pt x="3226446" y="272260"/>
                          <a:pt x="3217773" y="296085"/>
                          <a:pt x="3212863" y="320634"/>
                        </a:cubicBezTo>
                        <a:cubicBezTo>
                          <a:pt x="3209572" y="337090"/>
                          <a:pt x="3200525" y="395093"/>
                          <a:pt x="3189112" y="415636"/>
                        </a:cubicBezTo>
                        <a:cubicBezTo>
                          <a:pt x="3175249" y="440589"/>
                          <a:pt x="3168691" y="477861"/>
                          <a:pt x="3141611" y="486888"/>
                        </a:cubicBezTo>
                        <a:lnTo>
                          <a:pt x="3105985" y="498764"/>
                        </a:lnTo>
                        <a:cubicBezTo>
                          <a:pt x="3038691" y="494805"/>
                          <a:pt x="2970205" y="500108"/>
                          <a:pt x="2904104" y="486888"/>
                        </a:cubicBezTo>
                        <a:cubicBezTo>
                          <a:pt x="2887636" y="483594"/>
                          <a:pt x="2884410" y="456573"/>
                          <a:pt x="2868478" y="451262"/>
                        </a:cubicBezTo>
                        <a:cubicBezTo>
                          <a:pt x="2856603" y="447304"/>
                          <a:pt x="2845072" y="460422"/>
                          <a:pt x="2832852" y="463138"/>
                        </a:cubicBezTo>
                        <a:cubicBezTo>
                          <a:pt x="2809347" y="468361"/>
                          <a:pt x="2785351" y="471055"/>
                          <a:pt x="2761601" y="475013"/>
                        </a:cubicBezTo>
                        <a:cubicBezTo>
                          <a:pt x="2737850" y="471055"/>
                          <a:pt x="2708470" y="478994"/>
                          <a:pt x="2690349" y="463138"/>
                        </a:cubicBezTo>
                        <a:cubicBezTo>
                          <a:pt x="2671508" y="446652"/>
                          <a:pt x="2680485" y="412717"/>
                          <a:pt x="2666598" y="391886"/>
                        </a:cubicBezTo>
                        <a:cubicBezTo>
                          <a:pt x="2634930" y="344385"/>
                          <a:pt x="2654722" y="364177"/>
                          <a:pt x="2607221" y="332509"/>
                        </a:cubicBezTo>
                        <a:cubicBezTo>
                          <a:pt x="2598652" y="334223"/>
                          <a:pt x="2527871" y="345825"/>
                          <a:pt x="2512219" y="356260"/>
                        </a:cubicBezTo>
                        <a:cubicBezTo>
                          <a:pt x="2498245" y="365576"/>
                          <a:pt x="2486904" y="378629"/>
                          <a:pt x="2476593" y="391886"/>
                        </a:cubicBezTo>
                        <a:cubicBezTo>
                          <a:pt x="2459068" y="414418"/>
                          <a:pt x="2452842" y="447304"/>
                          <a:pt x="2429091" y="463138"/>
                        </a:cubicBezTo>
                        <a:lnTo>
                          <a:pt x="2393465" y="486888"/>
                        </a:lnTo>
                        <a:cubicBezTo>
                          <a:pt x="2377631" y="510639"/>
                          <a:pt x="2354990" y="531060"/>
                          <a:pt x="2345964" y="558140"/>
                        </a:cubicBezTo>
                        <a:lnTo>
                          <a:pt x="2322214" y="629392"/>
                        </a:lnTo>
                        <a:cubicBezTo>
                          <a:pt x="2318256" y="641267"/>
                          <a:pt x="2317282" y="654603"/>
                          <a:pt x="2310338" y="665018"/>
                        </a:cubicBezTo>
                        <a:lnTo>
                          <a:pt x="2262837" y="736270"/>
                        </a:lnTo>
                        <a:cubicBezTo>
                          <a:pt x="2256464" y="768138"/>
                          <a:pt x="2244431" y="841069"/>
                          <a:pt x="2227211" y="866899"/>
                        </a:cubicBezTo>
                        <a:lnTo>
                          <a:pt x="2203460" y="902525"/>
                        </a:lnTo>
                        <a:cubicBezTo>
                          <a:pt x="2160152" y="1032452"/>
                          <a:pt x="2229222" y="835653"/>
                          <a:pt x="2167834" y="973777"/>
                        </a:cubicBezTo>
                        <a:cubicBezTo>
                          <a:pt x="2157666" y="996655"/>
                          <a:pt x="2161787" y="1027326"/>
                          <a:pt x="2144084" y="1045029"/>
                        </a:cubicBezTo>
                        <a:cubicBezTo>
                          <a:pt x="2062740" y="1126372"/>
                          <a:pt x="2100779" y="1097648"/>
                          <a:pt x="2037206" y="1140031"/>
                        </a:cubicBezTo>
                        <a:cubicBezTo>
                          <a:pt x="2033247" y="1151906"/>
                          <a:pt x="2035516" y="1168381"/>
                          <a:pt x="2025330" y="1175657"/>
                        </a:cubicBezTo>
                        <a:cubicBezTo>
                          <a:pt x="2004958" y="1190209"/>
                          <a:pt x="1974909" y="1185521"/>
                          <a:pt x="1954078" y="1199408"/>
                        </a:cubicBezTo>
                        <a:cubicBezTo>
                          <a:pt x="1942203" y="1207325"/>
                          <a:pt x="1931494" y="1217361"/>
                          <a:pt x="1918452" y="1223158"/>
                        </a:cubicBezTo>
                        <a:cubicBezTo>
                          <a:pt x="1895575" y="1233326"/>
                          <a:pt x="1847201" y="1246909"/>
                          <a:pt x="1847201" y="1246909"/>
                        </a:cubicBezTo>
                        <a:cubicBezTo>
                          <a:pt x="1826089" y="1278576"/>
                          <a:pt x="1819474" y="1293544"/>
                          <a:pt x="1787824" y="1318161"/>
                        </a:cubicBezTo>
                        <a:cubicBezTo>
                          <a:pt x="1767435" y="1334019"/>
                          <a:pt x="1716779" y="1373557"/>
                          <a:pt x="1680946" y="1377538"/>
                        </a:cubicBezTo>
                        <a:cubicBezTo>
                          <a:pt x="1621802" y="1384110"/>
                          <a:pt x="1562193" y="1385455"/>
                          <a:pt x="1502816" y="1389413"/>
                        </a:cubicBezTo>
                        <a:cubicBezTo>
                          <a:pt x="1392470" y="1426194"/>
                          <a:pt x="1476649" y="1401677"/>
                          <a:pt x="1229684" y="1413164"/>
                        </a:cubicBezTo>
                        <a:lnTo>
                          <a:pt x="956551" y="1425039"/>
                        </a:lnTo>
                        <a:cubicBezTo>
                          <a:pt x="849672" y="1460666"/>
                          <a:pt x="905092" y="1421080"/>
                          <a:pt x="873424" y="1484416"/>
                        </a:cubicBezTo>
                        <a:cubicBezTo>
                          <a:pt x="867041" y="1497182"/>
                          <a:pt x="857590" y="1508167"/>
                          <a:pt x="849673" y="1520042"/>
                        </a:cubicBezTo>
                        <a:cubicBezTo>
                          <a:pt x="845715" y="1531917"/>
                          <a:pt x="837798" y="1543150"/>
                          <a:pt x="837798" y="1555668"/>
                        </a:cubicBezTo>
                        <a:cubicBezTo>
                          <a:pt x="837798" y="1707468"/>
                          <a:pt x="757279" y="1841150"/>
                          <a:pt x="885299" y="1864426"/>
                        </a:cubicBezTo>
                        <a:cubicBezTo>
                          <a:pt x="916698" y="1870135"/>
                          <a:pt x="948634" y="1872343"/>
                          <a:pt x="980302" y="1876301"/>
                        </a:cubicBezTo>
                        <a:cubicBezTo>
                          <a:pt x="984260" y="1888176"/>
                          <a:pt x="992177" y="1899409"/>
                          <a:pt x="992177" y="1911927"/>
                        </a:cubicBezTo>
                        <a:cubicBezTo>
                          <a:pt x="992177" y="1925476"/>
                          <a:pt x="1043991" y="2148355"/>
                          <a:pt x="944676" y="2173184"/>
                        </a:cubicBezTo>
                        <a:cubicBezTo>
                          <a:pt x="909901" y="2181878"/>
                          <a:pt x="873424" y="2181101"/>
                          <a:pt x="837798" y="2185060"/>
                        </a:cubicBezTo>
                        <a:cubicBezTo>
                          <a:pt x="801458" y="2194145"/>
                          <a:pt x="782008" y="2193349"/>
                          <a:pt x="754671" y="2220686"/>
                        </a:cubicBezTo>
                        <a:cubicBezTo>
                          <a:pt x="675506" y="2299851"/>
                          <a:pt x="790292" y="2216732"/>
                          <a:pt x="695294" y="2280062"/>
                        </a:cubicBezTo>
                        <a:cubicBezTo>
                          <a:pt x="699252" y="2299854"/>
                          <a:pt x="688200" y="2332541"/>
                          <a:pt x="707169" y="2339439"/>
                        </a:cubicBezTo>
                        <a:cubicBezTo>
                          <a:pt x="780295" y="2366031"/>
                          <a:pt x="814287" y="2335321"/>
                          <a:pt x="861549" y="2303813"/>
                        </a:cubicBezTo>
                        <a:cubicBezTo>
                          <a:pt x="873424" y="2307771"/>
                          <a:pt x="885979" y="2310090"/>
                          <a:pt x="897175" y="2315688"/>
                        </a:cubicBezTo>
                        <a:cubicBezTo>
                          <a:pt x="909941" y="2322071"/>
                          <a:pt x="918578" y="2338254"/>
                          <a:pt x="932801" y="2339439"/>
                        </a:cubicBezTo>
                        <a:cubicBezTo>
                          <a:pt x="1063038" y="2350292"/>
                          <a:pt x="1194058" y="2347356"/>
                          <a:pt x="1324686" y="2351314"/>
                        </a:cubicBezTo>
                        <a:cubicBezTo>
                          <a:pt x="1320728" y="2382982"/>
                          <a:pt x="1323545" y="2416262"/>
                          <a:pt x="1312811" y="2446317"/>
                        </a:cubicBezTo>
                        <a:cubicBezTo>
                          <a:pt x="1286874" y="2518942"/>
                          <a:pt x="1267326" y="2504798"/>
                          <a:pt x="1229684" y="2553195"/>
                        </a:cubicBezTo>
                        <a:cubicBezTo>
                          <a:pt x="1212159" y="2575727"/>
                          <a:pt x="1202366" y="2604263"/>
                          <a:pt x="1182182" y="2624447"/>
                        </a:cubicBezTo>
                        <a:cubicBezTo>
                          <a:pt x="1170307" y="2636322"/>
                          <a:pt x="1157307" y="2647171"/>
                          <a:pt x="1146556" y="2660073"/>
                        </a:cubicBezTo>
                        <a:cubicBezTo>
                          <a:pt x="1137419" y="2671037"/>
                          <a:pt x="1128602" y="2682657"/>
                          <a:pt x="1122806" y="2695699"/>
                        </a:cubicBezTo>
                        <a:cubicBezTo>
                          <a:pt x="1103993" y="2738030"/>
                          <a:pt x="1107554" y="2770327"/>
                          <a:pt x="1075304" y="2802577"/>
                        </a:cubicBezTo>
                        <a:cubicBezTo>
                          <a:pt x="1065212" y="2812669"/>
                          <a:pt x="1051553" y="2818410"/>
                          <a:pt x="1039678" y="2826327"/>
                        </a:cubicBezTo>
                        <a:cubicBezTo>
                          <a:pt x="1031761" y="2838202"/>
                          <a:pt x="1027803" y="2854036"/>
                          <a:pt x="1015928" y="2861953"/>
                        </a:cubicBezTo>
                        <a:cubicBezTo>
                          <a:pt x="1002348" y="2871007"/>
                          <a:pt x="968426" y="2873829"/>
                          <a:pt x="968426" y="2873829"/>
                        </a:cubicBezTo>
                        <a:lnTo>
                          <a:pt x="897175" y="2933205"/>
                        </a:lnTo>
                        <a:cubicBezTo>
                          <a:pt x="873424" y="2960914"/>
                          <a:pt x="853200" y="2992086"/>
                          <a:pt x="825923" y="3016332"/>
                        </a:cubicBezTo>
                        <a:cubicBezTo>
                          <a:pt x="816567" y="3024648"/>
                          <a:pt x="801493" y="3022610"/>
                          <a:pt x="790297" y="3028208"/>
                        </a:cubicBezTo>
                        <a:cubicBezTo>
                          <a:pt x="777532" y="3034591"/>
                          <a:pt x="766546" y="3044041"/>
                          <a:pt x="754671" y="3051958"/>
                        </a:cubicBezTo>
                        <a:cubicBezTo>
                          <a:pt x="752795" y="3078216"/>
                          <a:pt x="757910" y="3199859"/>
                          <a:pt x="730920" y="3253839"/>
                        </a:cubicBezTo>
                        <a:cubicBezTo>
                          <a:pt x="724537" y="3266605"/>
                          <a:pt x="715086" y="3277590"/>
                          <a:pt x="707169" y="3289465"/>
                        </a:cubicBezTo>
                        <a:cubicBezTo>
                          <a:pt x="703211" y="3301340"/>
                          <a:pt x="700892" y="3313895"/>
                          <a:pt x="695294" y="3325091"/>
                        </a:cubicBezTo>
                        <a:cubicBezTo>
                          <a:pt x="649253" y="3417174"/>
                          <a:pt x="689516" y="3306796"/>
                          <a:pt x="659668" y="3396343"/>
                        </a:cubicBezTo>
                        <a:cubicBezTo>
                          <a:pt x="657790" y="3422632"/>
                          <a:pt x="662910" y="3544237"/>
                          <a:pt x="635917" y="3598223"/>
                        </a:cubicBezTo>
                        <a:cubicBezTo>
                          <a:pt x="629534" y="3610988"/>
                          <a:pt x="620084" y="3621974"/>
                          <a:pt x="612167" y="3633849"/>
                        </a:cubicBezTo>
                        <a:cubicBezTo>
                          <a:pt x="604250" y="3665517"/>
                          <a:pt x="598738" y="3697885"/>
                          <a:pt x="588416" y="3728852"/>
                        </a:cubicBezTo>
                        <a:cubicBezTo>
                          <a:pt x="584458" y="3740727"/>
                          <a:pt x="587483" y="3758399"/>
                          <a:pt x="576541" y="3764478"/>
                        </a:cubicBezTo>
                        <a:cubicBezTo>
                          <a:pt x="548007" y="3780331"/>
                          <a:pt x="512505" y="3777907"/>
                          <a:pt x="481538" y="3788229"/>
                        </a:cubicBezTo>
                        <a:lnTo>
                          <a:pt x="445912" y="3800104"/>
                        </a:lnTo>
                        <a:cubicBezTo>
                          <a:pt x="422161" y="3815938"/>
                          <a:pt x="401740" y="3838579"/>
                          <a:pt x="374660" y="3847605"/>
                        </a:cubicBezTo>
                        <a:cubicBezTo>
                          <a:pt x="352962" y="3854837"/>
                          <a:pt x="312829" y="3869226"/>
                          <a:pt x="291533" y="3871356"/>
                        </a:cubicBezTo>
                        <a:cubicBezTo>
                          <a:pt x="228389" y="3877670"/>
                          <a:pt x="164863" y="3879273"/>
                          <a:pt x="101528" y="3883231"/>
                        </a:cubicBezTo>
                        <a:cubicBezTo>
                          <a:pt x="0" y="3917074"/>
                          <a:pt x="223032" y="3878432"/>
                          <a:pt x="103187" y="3893412"/>
                        </a:cubicBezTo>
                        <a:cubicBezTo>
                          <a:pt x="43926" y="3913165"/>
                          <a:pt x="68656" y="3930889"/>
                          <a:pt x="103187" y="3965420"/>
                        </a:cubicBezTo>
                        <a:lnTo>
                          <a:pt x="103187" y="3965420"/>
                        </a:lnTo>
                        <a:lnTo>
                          <a:pt x="103187" y="3965420"/>
                        </a:lnTo>
                        <a:cubicBezTo>
                          <a:pt x="116957" y="3961665"/>
                          <a:pt x="76886" y="3960866"/>
                          <a:pt x="89652" y="3954483"/>
                        </a:cubicBezTo>
                        <a:cubicBezTo>
                          <a:pt x="100848" y="3948885"/>
                          <a:pt x="113403" y="3946566"/>
                          <a:pt x="125278" y="3942608"/>
                        </a:cubicBezTo>
                        <a:cubicBezTo>
                          <a:pt x="149029" y="3946566"/>
                          <a:pt x="224360" y="4029814"/>
                          <a:pt x="247203" y="4037428"/>
                        </a:cubicBezTo>
                        <a:cubicBezTo>
                          <a:pt x="260743" y="4041941"/>
                          <a:pt x="218743" y="3973357"/>
                          <a:pt x="232156" y="3978234"/>
                        </a:cubicBezTo>
                        <a:cubicBezTo>
                          <a:pt x="262833" y="3989389"/>
                          <a:pt x="296192" y="3991661"/>
                          <a:pt x="327159" y="4001984"/>
                        </a:cubicBezTo>
                        <a:cubicBezTo>
                          <a:pt x="339034" y="4005943"/>
                          <a:pt x="351589" y="4008262"/>
                          <a:pt x="362785" y="4013860"/>
                        </a:cubicBezTo>
                        <a:cubicBezTo>
                          <a:pt x="375550" y="4020243"/>
                          <a:pt x="384356" y="4035130"/>
                          <a:pt x="398411" y="4037610"/>
                        </a:cubicBezTo>
                        <a:cubicBezTo>
                          <a:pt x="453125" y="4047265"/>
                          <a:pt x="509247" y="4045527"/>
                          <a:pt x="564665" y="4049486"/>
                        </a:cubicBezTo>
                        <a:cubicBezTo>
                          <a:pt x="560707" y="4100946"/>
                          <a:pt x="566088" y="4153996"/>
                          <a:pt x="552790" y="4203865"/>
                        </a:cubicBezTo>
                        <a:cubicBezTo>
                          <a:pt x="549113" y="4217656"/>
                          <a:pt x="527256" y="4217524"/>
                          <a:pt x="517164" y="4227616"/>
                        </a:cubicBezTo>
                        <a:cubicBezTo>
                          <a:pt x="507072" y="4237708"/>
                          <a:pt x="501331" y="4251367"/>
                          <a:pt x="493414" y="4263242"/>
                        </a:cubicBezTo>
                        <a:cubicBezTo>
                          <a:pt x="485392" y="4319394"/>
                          <a:pt x="468526" y="4385372"/>
                          <a:pt x="493414" y="4441371"/>
                        </a:cubicBezTo>
                        <a:cubicBezTo>
                          <a:pt x="498498" y="4452810"/>
                          <a:pt x="517164" y="4449288"/>
                          <a:pt x="529039" y="4453247"/>
                        </a:cubicBezTo>
                        <a:cubicBezTo>
                          <a:pt x="536956" y="4441372"/>
                          <a:pt x="538615" y="4419289"/>
                          <a:pt x="552790" y="4417621"/>
                        </a:cubicBezTo>
                        <a:cubicBezTo>
                          <a:pt x="732141" y="4396521"/>
                          <a:pt x="714473" y="4380153"/>
                          <a:pt x="742795" y="4465122"/>
                        </a:cubicBezTo>
                        <a:cubicBezTo>
                          <a:pt x="746754" y="4496790"/>
                          <a:pt x="751495" y="4528369"/>
                          <a:pt x="754671" y="4560125"/>
                        </a:cubicBezTo>
                        <a:cubicBezTo>
                          <a:pt x="759414" y="4607554"/>
                          <a:pt x="750257" y="4657833"/>
                          <a:pt x="766546" y="4702629"/>
                        </a:cubicBezTo>
                        <a:cubicBezTo>
                          <a:pt x="770824" y="4714393"/>
                          <a:pt x="790297" y="4694712"/>
                          <a:pt x="802172" y="4690753"/>
                        </a:cubicBezTo>
                        <a:cubicBezTo>
                          <a:pt x="821267" y="4633468"/>
                          <a:pt x="810319" y="4617707"/>
                          <a:pt x="861549" y="4595751"/>
                        </a:cubicBezTo>
                        <a:cubicBezTo>
                          <a:pt x="876550" y="4589322"/>
                          <a:pt x="893216" y="4587834"/>
                          <a:pt x="909050" y="4583875"/>
                        </a:cubicBezTo>
                        <a:cubicBezTo>
                          <a:pt x="930402" y="4551847"/>
                          <a:pt x="936482" y="4549498"/>
                          <a:pt x="944676" y="4512623"/>
                        </a:cubicBezTo>
                        <a:cubicBezTo>
                          <a:pt x="956049" y="4461441"/>
                          <a:pt x="944883" y="4441164"/>
                          <a:pt x="980302" y="4405745"/>
                        </a:cubicBezTo>
                        <a:cubicBezTo>
                          <a:pt x="1003321" y="4382726"/>
                          <a:pt x="1022580" y="4379777"/>
                          <a:pt x="1051554" y="4370119"/>
                        </a:cubicBezTo>
                        <a:cubicBezTo>
                          <a:pt x="1055512" y="4338452"/>
                          <a:pt x="1042227" y="4298970"/>
                          <a:pt x="1063429" y="4275117"/>
                        </a:cubicBezTo>
                        <a:cubicBezTo>
                          <a:pt x="1082025" y="4254197"/>
                          <a:pt x="1119746" y="4271285"/>
                          <a:pt x="1146556" y="4263242"/>
                        </a:cubicBezTo>
                        <a:cubicBezTo>
                          <a:pt x="1160227" y="4259141"/>
                          <a:pt x="1170307" y="4247408"/>
                          <a:pt x="1182182" y="4239491"/>
                        </a:cubicBezTo>
                        <a:cubicBezTo>
                          <a:pt x="1190099" y="4227616"/>
                          <a:pt x="1199550" y="4216631"/>
                          <a:pt x="1205933" y="4203865"/>
                        </a:cubicBezTo>
                        <a:cubicBezTo>
                          <a:pt x="1211531" y="4192669"/>
                          <a:pt x="1207622" y="4175515"/>
                          <a:pt x="1217808" y="4168239"/>
                        </a:cubicBezTo>
                        <a:cubicBezTo>
                          <a:pt x="1238180" y="4153687"/>
                          <a:pt x="1265309" y="4152405"/>
                          <a:pt x="1289060" y="4144488"/>
                        </a:cubicBezTo>
                        <a:lnTo>
                          <a:pt x="1324686" y="4132613"/>
                        </a:lnTo>
                        <a:cubicBezTo>
                          <a:pt x="1336561" y="4124696"/>
                          <a:pt x="1347546" y="4115245"/>
                          <a:pt x="1360312" y="4108862"/>
                        </a:cubicBezTo>
                        <a:cubicBezTo>
                          <a:pt x="1371508" y="4103264"/>
                          <a:pt x="1386163" y="4104807"/>
                          <a:pt x="1395938" y="4096987"/>
                        </a:cubicBezTo>
                        <a:cubicBezTo>
                          <a:pt x="1472674" y="4035599"/>
                          <a:pt x="1365768" y="4079334"/>
                          <a:pt x="1455315" y="4049486"/>
                        </a:cubicBezTo>
                        <a:cubicBezTo>
                          <a:pt x="1550318" y="3986150"/>
                          <a:pt x="1435523" y="4069279"/>
                          <a:pt x="1514691" y="3990109"/>
                        </a:cubicBezTo>
                        <a:cubicBezTo>
                          <a:pt x="1537712" y="3967088"/>
                          <a:pt x="1556967" y="3964141"/>
                          <a:pt x="1585943" y="3954483"/>
                        </a:cubicBezTo>
                        <a:cubicBezTo>
                          <a:pt x="1608315" y="3932111"/>
                          <a:pt x="1627436" y="3908332"/>
                          <a:pt x="1657195" y="3895106"/>
                        </a:cubicBezTo>
                        <a:cubicBezTo>
                          <a:pt x="1680073" y="3884938"/>
                          <a:pt x="1728447" y="3871356"/>
                          <a:pt x="1728447" y="3871356"/>
                        </a:cubicBezTo>
                        <a:cubicBezTo>
                          <a:pt x="1796514" y="3769256"/>
                          <a:pt x="1705880" y="3889409"/>
                          <a:pt x="1787824" y="3823855"/>
                        </a:cubicBezTo>
                        <a:cubicBezTo>
                          <a:pt x="1798969" y="3814939"/>
                          <a:pt x="1800430" y="3797145"/>
                          <a:pt x="1811575" y="3788229"/>
                        </a:cubicBezTo>
                        <a:cubicBezTo>
                          <a:pt x="1821350" y="3780409"/>
                          <a:pt x="1836005" y="3781951"/>
                          <a:pt x="1847201" y="3776353"/>
                        </a:cubicBezTo>
                        <a:cubicBezTo>
                          <a:pt x="1859966" y="3769970"/>
                          <a:pt x="1870061" y="3758986"/>
                          <a:pt x="1882826" y="3752603"/>
                        </a:cubicBezTo>
                        <a:cubicBezTo>
                          <a:pt x="1894022" y="3747005"/>
                          <a:pt x="1907256" y="3746325"/>
                          <a:pt x="1918452" y="3740727"/>
                        </a:cubicBezTo>
                        <a:cubicBezTo>
                          <a:pt x="2000460" y="3699723"/>
                          <a:pt x="1902721" y="3729817"/>
                          <a:pt x="2001580" y="3705101"/>
                        </a:cubicBezTo>
                        <a:cubicBezTo>
                          <a:pt x="2013455" y="3697184"/>
                          <a:pt x="2027114" y="3691443"/>
                          <a:pt x="2037206" y="3681351"/>
                        </a:cubicBezTo>
                        <a:cubicBezTo>
                          <a:pt x="2116378" y="3602179"/>
                          <a:pt x="2001575" y="3685313"/>
                          <a:pt x="2096582" y="3621974"/>
                        </a:cubicBezTo>
                        <a:cubicBezTo>
                          <a:pt x="2181460" y="3494658"/>
                          <a:pt x="2049275" y="3687888"/>
                          <a:pt x="2155959" y="3550722"/>
                        </a:cubicBezTo>
                        <a:cubicBezTo>
                          <a:pt x="2173484" y="3528190"/>
                          <a:pt x="2179709" y="3495304"/>
                          <a:pt x="2203460" y="3479470"/>
                        </a:cubicBezTo>
                        <a:lnTo>
                          <a:pt x="2274712" y="3431969"/>
                        </a:lnTo>
                        <a:cubicBezTo>
                          <a:pt x="2297833" y="3362611"/>
                          <a:pt x="2268498" y="3426309"/>
                          <a:pt x="2322214" y="3372592"/>
                        </a:cubicBezTo>
                        <a:cubicBezTo>
                          <a:pt x="2345234" y="3349572"/>
                          <a:pt x="2348181" y="3330315"/>
                          <a:pt x="2357839" y="3301340"/>
                        </a:cubicBezTo>
                        <a:cubicBezTo>
                          <a:pt x="2361798" y="3249880"/>
                          <a:pt x="2363313" y="3198174"/>
                          <a:pt x="2369715" y="3146961"/>
                        </a:cubicBezTo>
                        <a:cubicBezTo>
                          <a:pt x="2371268" y="3134540"/>
                          <a:pt x="2373770" y="3121110"/>
                          <a:pt x="2381590" y="3111335"/>
                        </a:cubicBezTo>
                        <a:cubicBezTo>
                          <a:pt x="2390506" y="3100190"/>
                          <a:pt x="2405341" y="3095501"/>
                          <a:pt x="2417216" y="3087584"/>
                        </a:cubicBezTo>
                        <a:cubicBezTo>
                          <a:pt x="2421174" y="3075709"/>
                          <a:pt x="2423493" y="3063154"/>
                          <a:pt x="2429091" y="3051958"/>
                        </a:cubicBezTo>
                        <a:cubicBezTo>
                          <a:pt x="2435474" y="3039192"/>
                          <a:pt x="2448741" y="3030003"/>
                          <a:pt x="2452842" y="3016332"/>
                        </a:cubicBezTo>
                        <a:cubicBezTo>
                          <a:pt x="2483166" y="2915254"/>
                          <a:pt x="2430704" y="2944542"/>
                          <a:pt x="2500343" y="2921330"/>
                        </a:cubicBezTo>
                        <a:cubicBezTo>
                          <a:pt x="2524094" y="2897579"/>
                          <a:pt x="2552963" y="2878025"/>
                          <a:pt x="2571595" y="2850078"/>
                        </a:cubicBezTo>
                        <a:cubicBezTo>
                          <a:pt x="2579512" y="2838203"/>
                          <a:pt x="2584201" y="2823368"/>
                          <a:pt x="2595346" y="2814452"/>
                        </a:cubicBezTo>
                        <a:cubicBezTo>
                          <a:pt x="2605121" y="2806632"/>
                          <a:pt x="2619097" y="2806535"/>
                          <a:pt x="2630972" y="2802577"/>
                        </a:cubicBezTo>
                        <a:cubicBezTo>
                          <a:pt x="2642847" y="2790702"/>
                          <a:pt x="2656287" y="2780208"/>
                          <a:pt x="2666598" y="2766951"/>
                        </a:cubicBezTo>
                        <a:cubicBezTo>
                          <a:pt x="2684123" y="2744419"/>
                          <a:pt x="2693915" y="2715883"/>
                          <a:pt x="2714099" y="2695699"/>
                        </a:cubicBezTo>
                        <a:cubicBezTo>
                          <a:pt x="2725974" y="2683824"/>
                          <a:pt x="2739414" y="2673330"/>
                          <a:pt x="2749725" y="2660073"/>
                        </a:cubicBezTo>
                        <a:cubicBezTo>
                          <a:pt x="2767250" y="2637541"/>
                          <a:pt x="2781392" y="2612572"/>
                          <a:pt x="2797226" y="2588821"/>
                        </a:cubicBezTo>
                        <a:cubicBezTo>
                          <a:pt x="2805143" y="2576946"/>
                          <a:pt x="2810885" y="2563287"/>
                          <a:pt x="2820977" y="2553195"/>
                        </a:cubicBezTo>
                        <a:cubicBezTo>
                          <a:pt x="2832852" y="2541320"/>
                          <a:pt x="2845852" y="2530471"/>
                          <a:pt x="2856603" y="2517569"/>
                        </a:cubicBezTo>
                        <a:cubicBezTo>
                          <a:pt x="2906084" y="2458192"/>
                          <a:pt x="2850666" y="2501735"/>
                          <a:pt x="2915980" y="2458192"/>
                        </a:cubicBezTo>
                        <a:cubicBezTo>
                          <a:pt x="2923897" y="2446317"/>
                          <a:pt x="2929638" y="2432658"/>
                          <a:pt x="2939730" y="2422566"/>
                        </a:cubicBezTo>
                        <a:cubicBezTo>
                          <a:pt x="2949822" y="2412474"/>
                          <a:pt x="2965958" y="2409557"/>
                          <a:pt x="2975356" y="2398816"/>
                        </a:cubicBezTo>
                        <a:cubicBezTo>
                          <a:pt x="2975368" y="2398802"/>
                          <a:pt x="3034728" y="2309759"/>
                          <a:pt x="3046608" y="2291938"/>
                        </a:cubicBezTo>
                        <a:cubicBezTo>
                          <a:pt x="3054525" y="2280063"/>
                          <a:pt x="3058484" y="2264229"/>
                          <a:pt x="3070359" y="2256312"/>
                        </a:cubicBezTo>
                        <a:cubicBezTo>
                          <a:pt x="3094110" y="2240478"/>
                          <a:pt x="3114531" y="2217836"/>
                          <a:pt x="3141611" y="2208810"/>
                        </a:cubicBezTo>
                        <a:cubicBezTo>
                          <a:pt x="3232011" y="2178677"/>
                          <a:pt x="3188314" y="2189970"/>
                          <a:pt x="3272239" y="2173184"/>
                        </a:cubicBezTo>
                        <a:cubicBezTo>
                          <a:pt x="3280156" y="2161309"/>
                          <a:pt x="3290368" y="2150676"/>
                          <a:pt x="3295990" y="2137558"/>
                        </a:cubicBezTo>
                        <a:cubicBezTo>
                          <a:pt x="3315907" y="2091085"/>
                          <a:pt x="3299682" y="2066707"/>
                          <a:pt x="3331616" y="2018805"/>
                        </a:cubicBezTo>
                        <a:lnTo>
                          <a:pt x="3379117" y="1947553"/>
                        </a:lnTo>
                        <a:cubicBezTo>
                          <a:pt x="3383076" y="1927761"/>
                          <a:pt x="3386098" y="1907758"/>
                          <a:pt x="3390993" y="1888177"/>
                        </a:cubicBezTo>
                        <a:cubicBezTo>
                          <a:pt x="3394029" y="1876033"/>
                          <a:pt x="3399832" y="1864695"/>
                          <a:pt x="3402868" y="1852551"/>
                        </a:cubicBezTo>
                        <a:cubicBezTo>
                          <a:pt x="3409645" y="1825442"/>
                          <a:pt x="3413044" y="1784698"/>
                          <a:pt x="3426619" y="1757548"/>
                        </a:cubicBezTo>
                        <a:cubicBezTo>
                          <a:pt x="3433002" y="1744783"/>
                          <a:pt x="3442452" y="1733797"/>
                          <a:pt x="3450369" y="1721922"/>
                        </a:cubicBezTo>
                        <a:cubicBezTo>
                          <a:pt x="3467154" y="1638003"/>
                          <a:pt x="3455864" y="1681685"/>
                          <a:pt x="3485995" y="1591293"/>
                        </a:cubicBezTo>
                        <a:lnTo>
                          <a:pt x="3497871" y="1555668"/>
                        </a:lnTo>
                        <a:cubicBezTo>
                          <a:pt x="3501830" y="1543793"/>
                          <a:pt x="3502802" y="1530457"/>
                          <a:pt x="3509746" y="1520042"/>
                        </a:cubicBezTo>
                        <a:lnTo>
                          <a:pt x="3604749" y="1377538"/>
                        </a:lnTo>
                        <a:cubicBezTo>
                          <a:pt x="3612666" y="1365663"/>
                          <a:pt x="3623986" y="1355452"/>
                          <a:pt x="3628499" y="1341912"/>
                        </a:cubicBezTo>
                        <a:cubicBezTo>
                          <a:pt x="3656763" y="1257120"/>
                          <a:pt x="3638363" y="1291491"/>
                          <a:pt x="3676001" y="1235034"/>
                        </a:cubicBezTo>
                        <a:cubicBezTo>
                          <a:pt x="3704264" y="1150242"/>
                          <a:pt x="3685864" y="1184613"/>
                          <a:pt x="3723502" y="1128156"/>
                        </a:cubicBezTo>
                        <a:cubicBezTo>
                          <a:pt x="3727460" y="1116281"/>
                          <a:pt x="3735377" y="1105048"/>
                          <a:pt x="3735377" y="1092530"/>
                        </a:cubicBezTo>
                        <a:cubicBezTo>
                          <a:pt x="3735377" y="856096"/>
                          <a:pt x="3749284" y="908615"/>
                          <a:pt x="3711626" y="795647"/>
                        </a:cubicBezTo>
                        <a:cubicBezTo>
                          <a:pt x="3738473" y="661420"/>
                          <a:pt x="3707172" y="826835"/>
                          <a:pt x="3735377" y="629392"/>
                        </a:cubicBezTo>
                        <a:cubicBezTo>
                          <a:pt x="3738231" y="609411"/>
                          <a:pt x="3738900" y="588391"/>
                          <a:pt x="3747252" y="570016"/>
                        </a:cubicBezTo>
                        <a:cubicBezTo>
                          <a:pt x="3770926" y="517935"/>
                          <a:pt x="3794070" y="499448"/>
                          <a:pt x="3830380" y="463138"/>
                        </a:cubicBezTo>
                        <a:cubicBezTo>
                          <a:pt x="3870298" y="343382"/>
                          <a:pt x="3809385" y="529161"/>
                          <a:pt x="3854130" y="380010"/>
                        </a:cubicBezTo>
                        <a:cubicBezTo>
                          <a:pt x="3861324" y="356030"/>
                          <a:pt x="3872971" y="333307"/>
                          <a:pt x="3877881" y="308758"/>
                        </a:cubicBezTo>
                        <a:cubicBezTo>
                          <a:pt x="3904087" y="177730"/>
                          <a:pt x="3888867" y="228302"/>
                          <a:pt x="3913507" y="154379"/>
                        </a:cubicBezTo>
                        <a:cubicBezTo>
                          <a:pt x="3909549" y="126670"/>
                          <a:pt x="3907121" y="98699"/>
                          <a:pt x="3901632" y="71252"/>
                        </a:cubicBezTo>
                        <a:cubicBezTo>
                          <a:pt x="3899177" y="58977"/>
                          <a:pt x="3898607" y="44477"/>
                          <a:pt x="3889756" y="35626"/>
                        </a:cubicBezTo>
                        <a:cubicBezTo>
                          <a:pt x="3877238" y="23108"/>
                          <a:pt x="3858830" y="18091"/>
                          <a:pt x="3842255" y="11875"/>
                        </a:cubicBezTo>
                        <a:cubicBezTo>
                          <a:pt x="3826973" y="6144"/>
                          <a:pt x="3810588" y="3958"/>
                          <a:pt x="3794754" y="0"/>
                        </a:cubicBezTo>
                        <a:cubicBezTo>
                          <a:pt x="3738665" y="14022"/>
                          <a:pt x="3784857" y="29688"/>
                          <a:pt x="3782878" y="35626"/>
                        </a:cubicBez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5" name="Forme libre 234"/>
                  <p:cNvSpPr/>
                  <p:nvPr/>
                </p:nvSpPr>
                <p:spPr>
                  <a:xfrm>
                    <a:off x="16756083" y="12535694"/>
                    <a:ext cx="454447" cy="391849"/>
                  </a:xfrm>
                  <a:custGeom>
                    <a:avLst/>
                    <a:gdLst>
                      <a:gd name="connsiteX0" fmla="*/ 225631 w 454447"/>
                      <a:gd name="connsiteY0" fmla="*/ 52150 h 391849"/>
                      <a:gd name="connsiteX1" fmla="*/ 225631 w 454447"/>
                      <a:gd name="connsiteY1" fmla="*/ 52150 h 391849"/>
                      <a:gd name="connsiteX2" fmla="*/ 47501 w 454447"/>
                      <a:gd name="connsiteY2" fmla="*/ 87776 h 391849"/>
                      <a:gd name="connsiteX3" fmla="*/ 35626 w 454447"/>
                      <a:gd name="connsiteY3" fmla="*/ 123402 h 391849"/>
                      <a:gd name="connsiteX4" fmla="*/ 23751 w 454447"/>
                      <a:gd name="connsiteY4" fmla="*/ 206529 h 391849"/>
                      <a:gd name="connsiteX5" fmla="*/ 0 w 454447"/>
                      <a:gd name="connsiteY5" fmla="*/ 277781 h 391849"/>
                      <a:gd name="connsiteX6" fmla="*/ 11875 w 454447"/>
                      <a:gd name="connsiteY6" fmla="*/ 349033 h 391849"/>
                      <a:gd name="connsiteX7" fmla="*/ 118753 w 454447"/>
                      <a:gd name="connsiteY7" fmla="*/ 360909 h 391849"/>
                      <a:gd name="connsiteX8" fmla="*/ 178130 w 454447"/>
                      <a:gd name="connsiteY8" fmla="*/ 313407 h 391849"/>
                      <a:gd name="connsiteX9" fmla="*/ 190005 w 454447"/>
                      <a:gd name="connsiteY9" fmla="*/ 277781 h 391849"/>
                      <a:gd name="connsiteX10" fmla="*/ 225631 w 454447"/>
                      <a:gd name="connsiteY10" fmla="*/ 265906 h 391849"/>
                      <a:gd name="connsiteX11" fmla="*/ 261257 w 454447"/>
                      <a:gd name="connsiteY11" fmla="*/ 277781 h 391849"/>
                      <a:gd name="connsiteX12" fmla="*/ 285008 w 454447"/>
                      <a:gd name="connsiteY12" fmla="*/ 349033 h 391849"/>
                      <a:gd name="connsiteX13" fmla="*/ 356260 w 454447"/>
                      <a:gd name="connsiteY13" fmla="*/ 372784 h 391849"/>
                      <a:gd name="connsiteX14" fmla="*/ 368135 w 454447"/>
                      <a:gd name="connsiteY14" fmla="*/ 337158 h 391849"/>
                      <a:gd name="connsiteX15" fmla="*/ 451262 w 454447"/>
                      <a:gd name="connsiteY15" fmla="*/ 313407 h 391849"/>
                      <a:gd name="connsiteX16" fmla="*/ 439387 w 454447"/>
                      <a:gd name="connsiteY16" fmla="*/ 16524 h 391849"/>
                      <a:gd name="connsiteX17" fmla="*/ 403761 w 454447"/>
                      <a:gd name="connsiteY17" fmla="*/ 4649 h 391849"/>
                      <a:gd name="connsiteX18" fmla="*/ 380011 w 454447"/>
                      <a:gd name="connsiteY18" fmla="*/ 40275 h 391849"/>
                      <a:gd name="connsiteX19" fmla="*/ 308759 w 454447"/>
                      <a:gd name="connsiteY19" fmla="*/ 28400 h 391849"/>
                      <a:gd name="connsiteX20" fmla="*/ 178130 w 454447"/>
                      <a:gd name="connsiteY20" fmla="*/ 28400 h 391849"/>
                      <a:gd name="connsiteX21" fmla="*/ 225631 w 454447"/>
                      <a:gd name="connsiteY21" fmla="*/ 52150 h 3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54447" h="391849">
                        <a:moveTo>
                          <a:pt x="225631" y="52150"/>
                        </a:moveTo>
                        <a:lnTo>
                          <a:pt x="225631" y="52150"/>
                        </a:lnTo>
                        <a:cubicBezTo>
                          <a:pt x="194621" y="54734"/>
                          <a:pt x="85144" y="40721"/>
                          <a:pt x="47501" y="87776"/>
                        </a:cubicBezTo>
                        <a:cubicBezTo>
                          <a:pt x="39681" y="97551"/>
                          <a:pt x="39584" y="111527"/>
                          <a:pt x="35626" y="123402"/>
                        </a:cubicBezTo>
                        <a:cubicBezTo>
                          <a:pt x="31668" y="151111"/>
                          <a:pt x="30045" y="179255"/>
                          <a:pt x="23751" y="206529"/>
                        </a:cubicBezTo>
                        <a:cubicBezTo>
                          <a:pt x="18122" y="230923"/>
                          <a:pt x="0" y="277781"/>
                          <a:pt x="0" y="277781"/>
                        </a:cubicBezTo>
                        <a:cubicBezTo>
                          <a:pt x="3958" y="301532"/>
                          <a:pt x="1107" y="327497"/>
                          <a:pt x="11875" y="349033"/>
                        </a:cubicBezTo>
                        <a:cubicBezTo>
                          <a:pt x="33283" y="391849"/>
                          <a:pt x="91208" y="365500"/>
                          <a:pt x="118753" y="360909"/>
                        </a:cubicBezTo>
                        <a:cubicBezTo>
                          <a:pt x="159842" y="347212"/>
                          <a:pt x="156644" y="356379"/>
                          <a:pt x="178130" y="313407"/>
                        </a:cubicBezTo>
                        <a:cubicBezTo>
                          <a:pt x="183728" y="302211"/>
                          <a:pt x="181154" y="286632"/>
                          <a:pt x="190005" y="277781"/>
                        </a:cubicBezTo>
                        <a:cubicBezTo>
                          <a:pt x="198856" y="268930"/>
                          <a:pt x="213756" y="269864"/>
                          <a:pt x="225631" y="265906"/>
                        </a:cubicBezTo>
                        <a:cubicBezTo>
                          <a:pt x="237506" y="269864"/>
                          <a:pt x="253981" y="267595"/>
                          <a:pt x="261257" y="277781"/>
                        </a:cubicBezTo>
                        <a:cubicBezTo>
                          <a:pt x="275809" y="298153"/>
                          <a:pt x="261257" y="341116"/>
                          <a:pt x="285008" y="349033"/>
                        </a:cubicBezTo>
                        <a:lnTo>
                          <a:pt x="356260" y="372784"/>
                        </a:lnTo>
                        <a:cubicBezTo>
                          <a:pt x="360218" y="360909"/>
                          <a:pt x="359284" y="346009"/>
                          <a:pt x="368135" y="337158"/>
                        </a:cubicBezTo>
                        <a:cubicBezTo>
                          <a:pt x="373812" y="331481"/>
                          <a:pt x="450854" y="313509"/>
                          <a:pt x="451262" y="313407"/>
                        </a:cubicBezTo>
                        <a:cubicBezTo>
                          <a:pt x="447304" y="214446"/>
                          <a:pt x="454447" y="114412"/>
                          <a:pt x="439387" y="16524"/>
                        </a:cubicBezTo>
                        <a:cubicBezTo>
                          <a:pt x="437484" y="4152"/>
                          <a:pt x="415383" y="0"/>
                          <a:pt x="403761" y="4649"/>
                        </a:cubicBezTo>
                        <a:cubicBezTo>
                          <a:pt x="390510" y="9950"/>
                          <a:pt x="387928" y="28400"/>
                          <a:pt x="380011" y="40275"/>
                        </a:cubicBezTo>
                        <a:cubicBezTo>
                          <a:pt x="356260" y="36317"/>
                          <a:pt x="332370" y="33122"/>
                          <a:pt x="308759" y="28400"/>
                        </a:cubicBezTo>
                        <a:cubicBezTo>
                          <a:pt x="254477" y="17544"/>
                          <a:pt x="242473" y="825"/>
                          <a:pt x="178130" y="28400"/>
                        </a:cubicBezTo>
                        <a:cubicBezTo>
                          <a:pt x="170853" y="31519"/>
                          <a:pt x="217714" y="48192"/>
                          <a:pt x="225631" y="52150"/>
                        </a:cubicBez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4" name="Forme libre 243"/>
                  <p:cNvSpPr/>
                  <p:nvPr/>
                </p:nvSpPr>
                <p:spPr>
                  <a:xfrm>
                    <a:off x="14451370" y="12370734"/>
                    <a:ext cx="2072712" cy="1531939"/>
                  </a:xfrm>
                  <a:custGeom>
                    <a:avLst/>
                    <a:gdLst>
                      <a:gd name="connsiteX0" fmla="*/ 2071625 w 2072712"/>
                      <a:gd name="connsiteY0" fmla="*/ 207582 h 1531939"/>
                      <a:gd name="connsiteX1" fmla="*/ 2071625 w 2072712"/>
                      <a:gd name="connsiteY1" fmla="*/ 207582 h 1531939"/>
                      <a:gd name="connsiteX2" fmla="*/ 1986565 w 2072712"/>
                      <a:gd name="connsiteY2" fmla="*/ 175685 h 1531939"/>
                      <a:gd name="connsiteX3" fmla="*/ 1954667 w 2072712"/>
                      <a:gd name="connsiteY3" fmla="*/ 165052 h 1531939"/>
                      <a:gd name="connsiteX4" fmla="*/ 1880239 w 2072712"/>
                      <a:gd name="connsiteY4" fmla="*/ 154419 h 1531939"/>
                      <a:gd name="connsiteX5" fmla="*/ 1827077 w 2072712"/>
                      <a:gd name="connsiteY5" fmla="*/ 101257 h 1531939"/>
                      <a:gd name="connsiteX6" fmla="*/ 1784546 w 2072712"/>
                      <a:gd name="connsiteY6" fmla="*/ 58726 h 1531939"/>
                      <a:gd name="connsiteX7" fmla="*/ 1773914 w 2072712"/>
                      <a:gd name="connsiteY7" fmla="*/ 26829 h 1531939"/>
                      <a:gd name="connsiteX8" fmla="*/ 1742016 w 2072712"/>
                      <a:gd name="connsiteY8" fmla="*/ 16196 h 1531939"/>
                      <a:gd name="connsiteX9" fmla="*/ 1635690 w 2072712"/>
                      <a:gd name="connsiteY9" fmla="*/ 26829 h 1531939"/>
                      <a:gd name="connsiteX10" fmla="*/ 1423039 w 2072712"/>
                      <a:gd name="connsiteY10" fmla="*/ 26829 h 1531939"/>
                      <a:gd name="connsiteX11" fmla="*/ 1104063 w 2072712"/>
                      <a:gd name="connsiteY11" fmla="*/ 16196 h 1531939"/>
                      <a:gd name="connsiteX12" fmla="*/ 859514 w 2072712"/>
                      <a:gd name="connsiteY12" fmla="*/ 5564 h 1531939"/>
                      <a:gd name="connsiteX13" fmla="*/ 806351 w 2072712"/>
                      <a:gd name="connsiteY13" fmla="*/ 48094 h 1531939"/>
                      <a:gd name="connsiteX14" fmla="*/ 742556 w 2072712"/>
                      <a:gd name="connsiteY14" fmla="*/ 79992 h 1531939"/>
                      <a:gd name="connsiteX15" fmla="*/ 721290 w 2072712"/>
                      <a:gd name="connsiteY15" fmla="*/ 101257 h 1531939"/>
                      <a:gd name="connsiteX16" fmla="*/ 689393 w 2072712"/>
                      <a:gd name="connsiteY16" fmla="*/ 122522 h 1531939"/>
                      <a:gd name="connsiteX17" fmla="*/ 678760 w 2072712"/>
                      <a:gd name="connsiteY17" fmla="*/ 154419 h 1531939"/>
                      <a:gd name="connsiteX18" fmla="*/ 572435 w 2072712"/>
                      <a:gd name="connsiteY18" fmla="*/ 196950 h 1531939"/>
                      <a:gd name="connsiteX19" fmla="*/ 508639 w 2072712"/>
                      <a:gd name="connsiteY19" fmla="*/ 228847 h 1531939"/>
                      <a:gd name="connsiteX20" fmla="*/ 487374 w 2072712"/>
                      <a:gd name="connsiteY20" fmla="*/ 250113 h 1531939"/>
                      <a:gd name="connsiteX21" fmla="*/ 466109 w 2072712"/>
                      <a:gd name="connsiteY21" fmla="*/ 313908 h 1531939"/>
                      <a:gd name="connsiteX22" fmla="*/ 434211 w 2072712"/>
                      <a:gd name="connsiteY22" fmla="*/ 335173 h 1531939"/>
                      <a:gd name="connsiteX23" fmla="*/ 402314 w 2072712"/>
                      <a:gd name="connsiteY23" fmla="*/ 398968 h 1531939"/>
                      <a:gd name="connsiteX24" fmla="*/ 381049 w 2072712"/>
                      <a:gd name="connsiteY24" fmla="*/ 622252 h 1531939"/>
                      <a:gd name="connsiteX25" fmla="*/ 370416 w 2072712"/>
                      <a:gd name="connsiteY25" fmla="*/ 728578 h 1531939"/>
                      <a:gd name="connsiteX26" fmla="*/ 359783 w 2072712"/>
                      <a:gd name="connsiteY26" fmla="*/ 760475 h 1531939"/>
                      <a:gd name="connsiteX27" fmla="*/ 327886 w 2072712"/>
                      <a:gd name="connsiteY27" fmla="*/ 771108 h 1531939"/>
                      <a:gd name="connsiteX28" fmla="*/ 295988 w 2072712"/>
                      <a:gd name="connsiteY28" fmla="*/ 792373 h 1531939"/>
                      <a:gd name="connsiteX29" fmla="*/ 264090 w 2072712"/>
                      <a:gd name="connsiteY29" fmla="*/ 803006 h 1531939"/>
                      <a:gd name="connsiteX30" fmla="*/ 189663 w 2072712"/>
                      <a:gd name="connsiteY30" fmla="*/ 834903 h 1531939"/>
                      <a:gd name="connsiteX31" fmla="*/ 168397 w 2072712"/>
                      <a:gd name="connsiteY31" fmla="*/ 856168 h 1531939"/>
                      <a:gd name="connsiteX32" fmla="*/ 147132 w 2072712"/>
                      <a:gd name="connsiteY32" fmla="*/ 888066 h 1531939"/>
                      <a:gd name="connsiteX33" fmla="*/ 83337 w 2072712"/>
                      <a:gd name="connsiteY33" fmla="*/ 930596 h 1531939"/>
                      <a:gd name="connsiteX34" fmla="*/ 51439 w 2072712"/>
                      <a:gd name="connsiteY34" fmla="*/ 962494 h 1531939"/>
                      <a:gd name="connsiteX35" fmla="*/ 40807 w 2072712"/>
                      <a:gd name="connsiteY35" fmla="*/ 994392 h 1531939"/>
                      <a:gd name="connsiteX36" fmla="*/ 19542 w 2072712"/>
                      <a:gd name="connsiteY36" fmla="*/ 1026289 h 1531939"/>
                      <a:gd name="connsiteX37" fmla="*/ 8909 w 2072712"/>
                      <a:gd name="connsiteY37" fmla="*/ 1207043 h 1531939"/>
                      <a:gd name="connsiteX38" fmla="*/ 19542 w 2072712"/>
                      <a:gd name="connsiteY38" fmla="*/ 1345266 h 1531939"/>
                      <a:gd name="connsiteX39" fmla="*/ 83337 w 2072712"/>
                      <a:gd name="connsiteY39" fmla="*/ 1366531 h 1531939"/>
                      <a:gd name="connsiteX40" fmla="*/ 147132 w 2072712"/>
                      <a:gd name="connsiteY40" fmla="*/ 1419694 h 1531939"/>
                      <a:gd name="connsiteX41" fmla="*/ 157765 w 2072712"/>
                      <a:gd name="connsiteY41" fmla="*/ 1451592 h 1531939"/>
                      <a:gd name="connsiteX42" fmla="*/ 359783 w 2072712"/>
                      <a:gd name="connsiteY42" fmla="*/ 1462224 h 1531939"/>
                      <a:gd name="connsiteX43" fmla="*/ 391681 w 2072712"/>
                      <a:gd name="connsiteY43" fmla="*/ 1440959 h 1531939"/>
                      <a:gd name="connsiteX44" fmla="*/ 412946 w 2072712"/>
                      <a:gd name="connsiteY44" fmla="*/ 1366531 h 1531939"/>
                      <a:gd name="connsiteX45" fmla="*/ 816983 w 2072712"/>
                      <a:gd name="connsiteY45" fmla="*/ 1398429 h 1531939"/>
                      <a:gd name="connsiteX46" fmla="*/ 870146 w 2072712"/>
                      <a:gd name="connsiteY46" fmla="*/ 1451592 h 1531939"/>
                      <a:gd name="connsiteX47" fmla="*/ 1146593 w 2072712"/>
                      <a:gd name="connsiteY47" fmla="*/ 1504754 h 1531939"/>
                      <a:gd name="connsiteX48" fmla="*/ 1348611 w 2072712"/>
                      <a:gd name="connsiteY48" fmla="*/ 1494122 h 1531939"/>
                      <a:gd name="connsiteX49" fmla="*/ 1391142 w 2072712"/>
                      <a:gd name="connsiteY49" fmla="*/ 1483489 h 1531939"/>
                      <a:gd name="connsiteX50" fmla="*/ 1423039 w 2072712"/>
                      <a:gd name="connsiteY50" fmla="*/ 1462224 h 1531939"/>
                      <a:gd name="connsiteX51" fmla="*/ 1433672 w 2072712"/>
                      <a:gd name="connsiteY51" fmla="*/ 1430326 h 1531939"/>
                      <a:gd name="connsiteX52" fmla="*/ 1508100 w 2072712"/>
                      <a:gd name="connsiteY52" fmla="*/ 1398429 h 1531939"/>
                      <a:gd name="connsiteX53" fmla="*/ 1497467 w 2072712"/>
                      <a:gd name="connsiteY53" fmla="*/ 1355899 h 1531939"/>
                      <a:gd name="connsiteX54" fmla="*/ 1497467 w 2072712"/>
                      <a:gd name="connsiteY54" fmla="*/ 1238940 h 1531939"/>
                      <a:gd name="connsiteX55" fmla="*/ 1465570 w 2072712"/>
                      <a:gd name="connsiteY55" fmla="*/ 1217675 h 1531939"/>
                      <a:gd name="connsiteX56" fmla="*/ 1401774 w 2072712"/>
                      <a:gd name="connsiteY56" fmla="*/ 1185778 h 1531939"/>
                      <a:gd name="connsiteX57" fmla="*/ 1337979 w 2072712"/>
                      <a:gd name="connsiteY57" fmla="*/ 1164513 h 1531939"/>
                      <a:gd name="connsiteX58" fmla="*/ 1252918 w 2072712"/>
                      <a:gd name="connsiteY58" fmla="*/ 1121982 h 1531939"/>
                      <a:gd name="connsiteX59" fmla="*/ 1135960 w 2072712"/>
                      <a:gd name="connsiteY59" fmla="*/ 1058187 h 1531939"/>
                      <a:gd name="connsiteX60" fmla="*/ 1104063 w 2072712"/>
                      <a:gd name="connsiteY60" fmla="*/ 1047554 h 1531939"/>
                      <a:gd name="connsiteX61" fmla="*/ 1019002 w 2072712"/>
                      <a:gd name="connsiteY61" fmla="*/ 1036922 h 1531939"/>
                      <a:gd name="connsiteX62" fmla="*/ 955207 w 2072712"/>
                      <a:gd name="connsiteY62" fmla="*/ 994392 h 1531939"/>
                      <a:gd name="connsiteX63" fmla="*/ 933942 w 2072712"/>
                      <a:gd name="connsiteY63" fmla="*/ 973126 h 1531939"/>
                      <a:gd name="connsiteX64" fmla="*/ 795718 w 2072712"/>
                      <a:gd name="connsiteY64" fmla="*/ 951861 h 1531939"/>
                      <a:gd name="connsiteX65" fmla="*/ 753188 w 2072712"/>
                      <a:gd name="connsiteY65" fmla="*/ 941229 h 1531939"/>
                      <a:gd name="connsiteX66" fmla="*/ 689393 w 2072712"/>
                      <a:gd name="connsiteY66" fmla="*/ 919964 h 1531939"/>
                      <a:gd name="connsiteX67" fmla="*/ 625597 w 2072712"/>
                      <a:gd name="connsiteY67" fmla="*/ 834903 h 1531939"/>
                      <a:gd name="connsiteX68" fmla="*/ 614965 w 2072712"/>
                      <a:gd name="connsiteY68" fmla="*/ 803006 h 1531939"/>
                      <a:gd name="connsiteX69" fmla="*/ 646863 w 2072712"/>
                      <a:gd name="connsiteY69" fmla="*/ 792373 h 1531939"/>
                      <a:gd name="connsiteX70" fmla="*/ 816983 w 2072712"/>
                      <a:gd name="connsiteY70" fmla="*/ 781740 h 1531939"/>
                      <a:gd name="connsiteX71" fmla="*/ 870146 w 2072712"/>
                      <a:gd name="connsiteY71" fmla="*/ 696680 h 1531939"/>
                      <a:gd name="connsiteX72" fmla="*/ 902044 w 2072712"/>
                      <a:gd name="connsiteY72" fmla="*/ 686047 h 1531939"/>
                      <a:gd name="connsiteX73" fmla="*/ 923309 w 2072712"/>
                      <a:gd name="connsiteY73" fmla="*/ 707313 h 1531939"/>
                      <a:gd name="connsiteX74" fmla="*/ 944574 w 2072712"/>
                      <a:gd name="connsiteY74" fmla="*/ 739210 h 1531939"/>
                      <a:gd name="connsiteX75" fmla="*/ 1008370 w 2072712"/>
                      <a:gd name="connsiteY75" fmla="*/ 760475 h 1531939"/>
                      <a:gd name="connsiteX76" fmla="*/ 1040267 w 2072712"/>
                      <a:gd name="connsiteY76" fmla="*/ 781740 h 1531939"/>
                      <a:gd name="connsiteX77" fmla="*/ 1167858 w 2072712"/>
                      <a:gd name="connsiteY77" fmla="*/ 803006 h 1531939"/>
                      <a:gd name="connsiteX78" fmla="*/ 1327346 w 2072712"/>
                      <a:gd name="connsiteY78" fmla="*/ 792373 h 1531939"/>
                      <a:gd name="connsiteX79" fmla="*/ 1391142 w 2072712"/>
                      <a:gd name="connsiteY79" fmla="*/ 749843 h 1531939"/>
                      <a:gd name="connsiteX80" fmla="*/ 1454937 w 2072712"/>
                      <a:gd name="connsiteY80" fmla="*/ 771108 h 1531939"/>
                      <a:gd name="connsiteX81" fmla="*/ 1486835 w 2072712"/>
                      <a:gd name="connsiteY81" fmla="*/ 781740 h 1531939"/>
                      <a:gd name="connsiteX82" fmla="*/ 1550630 w 2072712"/>
                      <a:gd name="connsiteY82" fmla="*/ 771108 h 1531939"/>
                      <a:gd name="connsiteX83" fmla="*/ 1603793 w 2072712"/>
                      <a:gd name="connsiteY83" fmla="*/ 728578 h 1531939"/>
                      <a:gd name="connsiteX84" fmla="*/ 1869607 w 2072712"/>
                      <a:gd name="connsiteY84" fmla="*/ 717945 h 1531939"/>
                      <a:gd name="connsiteX85" fmla="*/ 1922770 w 2072712"/>
                      <a:gd name="connsiteY85" fmla="*/ 707313 h 1531939"/>
                      <a:gd name="connsiteX86" fmla="*/ 1944035 w 2072712"/>
                      <a:gd name="connsiteY86" fmla="*/ 686047 h 1531939"/>
                      <a:gd name="connsiteX87" fmla="*/ 1975932 w 2072712"/>
                      <a:gd name="connsiteY87" fmla="*/ 675415 h 1531939"/>
                      <a:gd name="connsiteX88" fmla="*/ 2007830 w 2072712"/>
                      <a:gd name="connsiteY88" fmla="*/ 654150 h 1531939"/>
                      <a:gd name="connsiteX89" fmla="*/ 2050360 w 2072712"/>
                      <a:gd name="connsiteY89" fmla="*/ 590354 h 1531939"/>
                      <a:gd name="connsiteX90" fmla="*/ 2060993 w 2072712"/>
                      <a:gd name="connsiteY90" fmla="*/ 356438 h 1531939"/>
                      <a:gd name="connsiteX91" fmla="*/ 2071625 w 2072712"/>
                      <a:gd name="connsiteY91" fmla="*/ 207582 h 153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</a:cxnLst>
                    <a:rect l="l" t="t" r="r" b="b"/>
                    <a:pathLst>
                      <a:path w="2072712" h="1531939">
                        <a:moveTo>
                          <a:pt x="2071625" y="207582"/>
                        </a:moveTo>
                        <a:lnTo>
                          <a:pt x="2071625" y="207582"/>
                        </a:lnTo>
                        <a:lnTo>
                          <a:pt x="1986565" y="175685"/>
                        </a:lnTo>
                        <a:cubicBezTo>
                          <a:pt x="1976032" y="171855"/>
                          <a:pt x="1965657" y="167250"/>
                          <a:pt x="1954667" y="165052"/>
                        </a:cubicBezTo>
                        <a:cubicBezTo>
                          <a:pt x="1930092" y="160137"/>
                          <a:pt x="1905048" y="157963"/>
                          <a:pt x="1880239" y="154419"/>
                        </a:cubicBezTo>
                        <a:cubicBezTo>
                          <a:pt x="1818807" y="113464"/>
                          <a:pt x="1874333" y="156388"/>
                          <a:pt x="1827077" y="101257"/>
                        </a:cubicBezTo>
                        <a:cubicBezTo>
                          <a:pt x="1814029" y="86034"/>
                          <a:pt x="1784546" y="58726"/>
                          <a:pt x="1784546" y="58726"/>
                        </a:cubicBezTo>
                        <a:cubicBezTo>
                          <a:pt x="1781002" y="48094"/>
                          <a:pt x="1781839" y="34754"/>
                          <a:pt x="1773914" y="26829"/>
                        </a:cubicBezTo>
                        <a:cubicBezTo>
                          <a:pt x="1765989" y="18904"/>
                          <a:pt x="1753224" y="16196"/>
                          <a:pt x="1742016" y="16196"/>
                        </a:cubicBezTo>
                        <a:cubicBezTo>
                          <a:pt x="1706397" y="16196"/>
                          <a:pt x="1671132" y="23285"/>
                          <a:pt x="1635690" y="26829"/>
                        </a:cubicBezTo>
                        <a:cubicBezTo>
                          <a:pt x="1544992" y="57061"/>
                          <a:pt x="1623288" y="35350"/>
                          <a:pt x="1423039" y="26829"/>
                        </a:cubicBezTo>
                        <a:lnTo>
                          <a:pt x="1104063" y="16196"/>
                        </a:lnTo>
                        <a:lnTo>
                          <a:pt x="859514" y="5564"/>
                        </a:lnTo>
                        <a:cubicBezTo>
                          <a:pt x="797415" y="26262"/>
                          <a:pt x="854445" y="0"/>
                          <a:pt x="806351" y="48094"/>
                        </a:cubicBezTo>
                        <a:cubicBezTo>
                          <a:pt x="785741" y="68704"/>
                          <a:pt x="768498" y="71344"/>
                          <a:pt x="742556" y="79992"/>
                        </a:cubicBezTo>
                        <a:cubicBezTo>
                          <a:pt x="735467" y="87080"/>
                          <a:pt x="729118" y="94995"/>
                          <a:pt x="721290" y="101257"/>
                        </a:cubicBezTo>
                        <a:cubicBezTo>
                          <a:pt x="711312" y="109240"/>
                          <a:pt x="697376" y="112544"/>
                          <a:pt x="689393" y="122522"/>
                        </a:cubicBezTo>
                        <a:cubicBezTo>
                          <a:pt x="682392" y="131274"/>
                          <a:pt x="686685" y="146494"/>
                          <a:pt x="678760" y="154419"/>
                        </a:cubicBezTo>
                        <a:cubicBezTo>
                          <a:pt x="654302" y="178877"/>
                          <a:pt x="597356" y="180336"/>
                          <a:pt x="572435" y="196950"/>
                        </a:cubicBezTo>
                        <a:cubicBezTo>
                          <a:pt x="531212" y="224432"/>
                          <a:pt x="552660" y="214174"/>
                          <a:pt x="508639" y="228847"/>
                        </a:cubicBezTo>
                        <a:cubicBezTo>
                          <a:pt x="501551" y="235936"/>
                          <a:pt x="491857" y="241147"/>
                          <a:pt x="487374" y="250113"/>
                        </a:cubicBezTo>
                        <a:cubicBezTo>
                          <a:pt x="477350" y="270162"/>
                          <a:pt x="484760" y="301474"/>
                          <a:pt x="466109" y="313908"/>
                        </a:cubicBezTo>
                        <a:lnTo>
                          <a:pt x="434211" y="335173"/>
                        </a:lnTo>
                        <a:cubicBezTo>
                          <a:pt x="420671" y="355483"/>
                          <a:pt x="404760" y="373289"/>
                          <a:pt x="402314" y="398968"/>
                        </a:cubicBezTo>
                        <a:cubicBezTo>
                          <a:pt x="379805" y="635308"/>
                          <a:pt x="413859" y="523816"/>
                          <a:pt x="381049" y="622252"/>
                        </a:cubicBezTo>
                        <a:cubicBezTo>
                          <a:pt x="377505" y="657694"/>
                          <a:pt x="375832" y="693373"/>
                          <a:pt x="370416" y="728578"/>
                        </a:cubicBezTo>
                        <a:cubicBezTo>
                          <a:pt x="368712" y="739655"/>
                          <a:pt x="367708" y="752550"/>
                          <a:pt x="359783" y="760475"/>
                        </a:cubicBezTo>
                        <a:cubicBezTo>
                          <a:pt x="351858" y="768400"/>
                          <a:pt x="337910" y="766096"/>
                          <a:pt x="327886" y="771108"/>
                        </a:cubicBezTo>
                        <a:cubicBezTo>
                          <a:pt x="316456" y="776823"/>
                          <a:pt x="307418" y="786658"/>
                          <a:pt x="295988" y="792373"/>
                        </a:cubicBezTo>
                        <a:cubicBezTo>
                          <a:pt x="285963" y="797385"/>
                          <a:pt x="274392" y="798591"/>
                          <a:pt x="264090" y="803006"/>
                        </a:cubicBezTo>
                        <a:cubicBezTo>
                          <a:pt x="172128" y="842419"/>
                          <a:pt x="264462" y="809971"/>
                          <a:pt x="189663" y="834903"/>
                        </a:cubicBezTo>
                        <a:cubicBezTo>
                          <a:pt x="182574" y="841991"/>
                          <a:pt x="174659" y="848340"/>
                          <a:pt x="168397" y="856168"/>
                        </a:cubicBezTo>
                        <a:cubicBezTo>
                          <a:pt x="160414" y="866147"/>
                          <a:pt x="156749" y="879651"/>
                          <a:pt x="147132" y="888066"/>
                        </a:cubicBezTo>
                        <a:cubicBezTo>
                          <a:pt x="127898" y="904896"/>
                          <a:pt x="104602" y="916419"/>
                          <a:pt x="83337" y="930596"/>
                        </a:cubicBezTo>
                        <a:cubicBezTo>
                          <a:pt x="70826" y="938937"/>
                          <a:pt x="62072" y="951861"/>
                          <a:pt x="51439" y="962494"/>
                        </a:cubicBezTo>
                        <a:cubicBezTo>
                          <a:pt x="47895" y="973127"/>
                          <a:pt x="45819" y="984367"/>
                          <a:pt x="40807" y="994392"/>
                        </a:cubicBezTo>
                        <a:cubicBezTo>
                          <a:pt x="35092" y="1005822"/>
                          <a:pt x="21438" y="1013652"/>
                          <a:pt x="19542" y="1026289"/>
                        </a:cubicBezTo>
                        <a:cubicBezTo>
                          <a:pt x="10589" y="1085977"/>
                          <a:pt x="12453" y="1146792"/>
                          <a:pt x="8909" y="1207043"/>
                        </a:cubicBezTo>
                        <a:cubicBezTo>
                          <a:pt x="12453" y="1253117"/>
                          <a:pt x="0" y="1303391"/>
                          <a:pt x="19542" y="1345266"/>
                        </a:cubicBezTo>
                        <a:cubicBezTo>
                          <a:pt x="29021" y="1365578"/>
                          <a:pt x="83337" y="1366531"/>
                          <a:pt x="83337" y="1366531"/>
                        </a:cubicBezTo>
                        <a:cubicBezTo>
                          <a:pt x="106876" y="1382223"/>
                          <a:pt x="130757" y="1395132"/>
                          <a:pt x="147132" y="1419694"/>
                        </a:cubicBezTo>
                        <a:cubicBezTo>
                          <a:pt x="153349" y="1429020"/>
                          <a:pt x="146775" y="1449394"/>
                          <a:pt x="157765" y="1451592"/>
                        </a:cubicBezTo>
                        <a:cubicBezTo>
                          <a:pt x="223888" y="1464817"/>
                          <a:pt x="292444" y="1458680"/>
                          <a:pt x="359783" y="1462224"/>
                        </a:cubicBezTo>
                        <a:cubicBezTo>
                          <a:pt x="370416" y="1455136"/>
                          <a:pt x="383698" y="1450938"/>
                          <a:pt x="391681" y="1440959"/>
                        </a:cubicBezTo>
                        <a:cubicBezTo>
                          <a:pt x="397229" y="1434024"/>
                          <a:pt x="412251" y="1369312"/>
                          <a:pt x="412946" y="1366531"/>
                        </a:cubicBezTo>
                        <a:cubicBezTo>
                          <a:pt x="584388" y="1423678"/>
                          <a:pt x="454337" y="1387096"/>
                          <a:pt x="816983" y="1398429"/>
                        </a:cubicBezTo>
                        <a:cubicBezTo>
                          <a:pt x="944575" y="1483489"/>
                          <a:pt x="756731" y="1352355"/>
                          <a:pt x="870146" y="1451592"/>
                        </a:cubicBezTo>
                        <a:cubicBezTo>
                          <a:pt x="961971" y="1531939"/>
                          <a:pt x="994567" y="1497153"/>
                          <a:pt x="1146593" y="1504754"/>
                        </a:cubicBezTo>
                        <a:cubicBezTo>
                          <a:pt x="1213932" y="1501210"/>
                          <a:pt x="1281432" y="1499964"/>
                          <a:pt x="1348611" y="1494122"/>
                        </a:cubicBezTo>
                        <a:cubicBezTo>
                          <a:pt x="1363169" y="1492856"/>
                          <a:pt x="1377710" y="1489246"/>
                          <a:pt x="1391142" y="1483489"/>
                        </a:cubicBezTo>
                        <a:cubicBezTo>
                          <a:pt x="1402887" y="1478455"/>
                          <a:pt x="1412407" y="1469312"/>
                          <a:pt x="1423039" y="1462224"/>
                        </a:cubicBezTo>
                        <a:cubicBezTo>
                          <a:pt x="1426583" y="1451591"/>
                          <a:pt x="1426670" y="1439078"/>
                          <a:pt x="1433672" y="1430326"/>
                        </a:cubicBezTo>
                        <a:cubicBezTo>
                          <a:pt x="1452029" y="1407380"/>
                          <a:pt x="1482561" y="1404813"/>
                          <a:pt x="1508100" y="1398429"/>
                        </a:cubicBezTo>
                        <a:cubicBezTo>
                          <a:pt x="1504556" y="1384252"/>
                          <a:pt x="1497467" y="1370512"/>
                          <a:pt x="1497467" y="1355899"/>
                        </a:cubicBezTo>
                        <a:cubicBezTo>
                          <a:pt x="1497467" y="1297487"/>
                          <a:pt x="1528799" y="1301606"/>
                          <a:pt x="1497467" y="1238940"/>
                        </a:cubicBezTo>
                        <a:cubicBezTo>
                          <a:pt x="1491752" y="1227511"/>
                          <a:pt x="1475548" y="1225658"/>
                          <a:pt x="1465570" y="1217675"/>
                        </a:cubicBezTo>
                        <a:cubicBezTo>
                          <a:pt x="1417748" y="1179418"/>
                          <a:pt x="1477677" y="1208549"/>
                          <a:pt x="1401774" y="1185778"/>
                        </a:cubicBezTo>
                        <a:cubicBezTo>
                          <a:pt x="1380304" y="1179337"/>
                          <a:pt x="1337979" y="1164513"/>
                          <a:pt x="1337979" y="1164513"/>
                        </a:cubicBezTo>
                        <a:cubicBezTo>
                          <a:pt x="1268082" y="1094613"/>
                          <a:pt x="1399526" y="1219722"/>
                          <a:pt x="1252918" y="1121982"/>
                        </a:cubicBezTo>
                        <a:cubicBezTo>
                          <a:pt x="1214090" y="1096096"/>
                          <a:pt x="1184211" y="1074272"/>
                          <a:pt x="1135960" y="1058187"/>
                        </a:cubicBezTo>
                        <a:cubicBezTo>
                          <a:pt x="1125328" y="1054643"/>
                          <a:pt x="1115090" y="1049559"/>
                          <a:pt x="1104063" y="1047554"/>
                        </a:cubicBezTo>
                        <a:cubicBezTo>
                          <a:pt x="1075950" y="1042442"/>
                          <a:pt x="1047356" y="1040466"/>
                          <a:pt x="1019002" y="1036922"/>
                        </a:cubicBezTo>
                        <a:cubicBezTo>
                          <a:pt x="997737" y="1022745"/>
                          <a:pt x="973278" y="1012464"/>
                          <a:pt x="955207" y="994392"/>
                        </a:cubicBezTo>
                        <a:cubicBezTo>
                          <a:pt x="948119" y="987303"/>
                          <a:pt x="942908" y="977609"/>
                          <a:pt x="933942" y="973126"/>
                        </a:cubicBezTo>
                        <a:cubicBezTo>
                          <a:pt x="907636" y="959973"/>
                          <a:pt x="801919" y="952550"/>
                          <a:pt x="795718" y="951861"/>
                        </a:cubicBezTo>
                        <a:cubicBezTo>
                          <a:pt x="781541" y="948317"/>
                          <a:pt x="767185" y="945428"/>
                          <a:pt x="753188" y="941229"/>
                        </a:cubicBezTo>
                        <a:cubicBezTo>
                          <a:pt x="731718" y="934788"/>
                          <a:pt x="689393" y="919964"/>
                          <a:pt x="689393" y="919964"/>
                        </a:cubicBezTo>
                        <a:cubicBezTo>
                          <a:pt x="641302" y="847827"/>
                          <a:pt x="664935" y="874240"/>
                          <a:pt x="625597" y="834903"/>
                        </a:cubicBezTo>
                        <a:cubicBezTo>
                          <a:pt x="622053" y="824271"/>
                          <a:pt x="609953" y="813030"/>
                          <a:pt x="614965" y="803006"/>
                        </a:cubicBezTo>
                        <a:cubicBezTo>
                          <a:pt x="619977" y="792981"/>
                          <a:pt x="635717" y="793546"/>
                          <a:pt x="646863" y="792373"/>
                        </a:cubicBezTo>
                        <a:cubicBezTo>
                          <a:pt x="703368" y="786425"/>
                          <a:pt x="760276" y="785284"/>
                          <a:pt x="816983" y="781740"/>
                        </a:cubicBezTo>
                        <a:cubicBezTo>
                          <a:pt x="836378" y="723556"/>
                          <a:pt x="822968" y="720269"/>
                          <a:pt x="870146" y="696680"/>
                        </a:cubicBezTo>
                        <a:cubicBezTo>
                          <a:pt x="880171" y="691668"/>
                          <a:pt x="891411" y="689591"/>
                          <a:pt x="902044" y="686047"/>
                        </a:cubicBezTo>
                        <a:cubicBezTo>
                          <a:pt x="909132" y="693136"/>
                          <a:pt x="917047" y="699485"/>
                          <a:pt x="923309" y="707313"/>
                        </a:cubicBezTo>
                        <a:cubicBezTo>
                          <a:pt x="931292" y="717291"/>
                          <a:pt x="933738" y="732437"/>
                          <a:pt x="944574" y="739210"/>
                        </a:cubicBezTo>
                        <a:cubicBezTo>
                          <a:pt x="963582" y="751090"/>
                          <a:pt x="1008370" y="760475"/>
                          <a:pt x="1008370" y="760475"/>
                        </a:cubicBezTo>
                        <a:cubicBezTo>
                          <a:pt x="1019002" y="767563"/>
                          <a:pt x="1028838" y="776025"/>
                          <a:pt x="1040267" y="781740"/>
                        </a:cubicBezTo>
                        <a:cubicBezTo>
                          <a:pt x="1075893" y="799553"/>
                          <a:pt x="1137535" y="799637"/>
                          <a:pt x="1167858" y="803006"/>
                        </a:cubicBezTo>
                        <a:cubicBezTo>
                          <a:pt x="1221021" y="799462"/>
                          <a:pt x="1275514" y="804714"/>
                          <a:pt x="1327346" y="792373"/>
                        </a:cubicBezTo>
                        <a:cubicBezTo>
                          <a:pt x="1352209" y="786453"/>
                          <a:pt x="1391142" y="749843"/>
                          <a:pt x="1391142" y="749843"/>
                        </a:cubicBezTo>
                        <a:lnTo>
                          <a:pt x="1454937" y="771108"/>
                        </a:lnTo>
                        <a:lnTo>
                          <a:pt x="1486835" y="781740"/>
                        </a:lnTo>
                        <a:cubicBezTo>
                          <a:pt x="1508100" y="778196"/>
                          <a:pt x="1531348" y="780749"/>
                          <a:pt x="1550630" y="771108"/>
                        </a:cubicBezTo>
                        <a:cubicBezTo>
                          <a:pt x="1611567" y="740639"/>
                          <a:pt x="1530430" y="733818"/>
                          <a:pt x="1603793" y="728578"/>
                        </a:cubicBezTo>
                        <a:cubicBezTo>
                          <a:pt x="1692243" y="722260"/>
                          <a:pt x="1781002" y="721489"/>
                          <a:pt x="1869607" y="717945"/>
                        </a:cubicBezTo>
                        <a:cubicBezTo>
                          <a:pt x="1887328" y="714401"/>
                          <a:pt x="1906159" y="714432"/>
                          <a:pt x="1922770" y="707313"/>
                        </a:cubicBezTo>
                        <a:cubicBezTo>
                          <a:pt x="1931984" y="703364"/>
                          <a:pt x="1935439" y="691205"/>
                          <a:pt x="1944035" y="686047"/>
                        </a:cubicBezTo>
                        <a:cubicBezTo>
                          <a:pt x="1953645" y="680281"/>
                          <a:pt x="1965300" y="678959"/>
                          <a:pt x="1975932" y="675415"/>
                        </a:cubicBezTo>
                        <a:cubicBezTo>
                          <a:pt x="1986565" y="668327"/>
                          <a:pt x="1999415" y="663767"/>
                          <a:pt x="2007830" y="654150"/>
                        </a:cubicBezTo>
                        <a:cubicBezTo>
                          <a:pt x="2024660" y="634916"/>
                          <a:pt x="2050360" y="590354"/>
                          <a:pt x="2050360" y="590354"/>
                        </a:cubicBezTo>
                        <a:cubicBezTo>
                          <a:pt x="2053904" y="512382"/>
                          <a:pt x="2056540" y="434363"/>
                          <a:pt x="2060993" y="356438"/>
                        </a:cubicBezTo>
                        <a:cubicBezTo>
                          <a:pt x="2072712" y="151350"/>
                          <a:pt x="2071625" y="280602"/>
                          <a:pt x="2071625" y="207582"/>
                        </a:cubicBez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5" name="Forme libre 254"/>
                  <p:cNvSpPr/>
                  <p:nvPr/>
                </p:nvSpPr>
                <p:spPr>
                  <a:xfrm>
                    <a:off x="14235740" y="13885532"/>
                    <a:ext cx="1310755" cy="883091"/>
                  </a:xfrm>
                  <a:custGeom>
                    <a:avLst/>
                    <a:gdLst>
                      <a:gd name="connsiteX0" fmla="*/ 1309060 w 1310755"/>
                      <a:gd name="connsiteY0" fmla="*/ 191975 h 883091"/>
                      <a:gd name="connsiteX1" fmla="*/ 1309060 w 1310755"/>
                      <a:gd name="connsiteY1" fmla="*/ 191975 h 883091"/>
                      <a:gd name="connsiteX2" fmla="*/ 1224000 w 1310755"/>
                      <a:gd name="connsiteY2" fmla="*/ 160077 h 883091"/>
                      <a:gd name="connsiteX3" fmla="*/ 1064511 w 1310755"/>
                      <a:gd name="connsiteY3" fmla="*/ 138812 h 883091"/>
                      <a:gd name="connsiteX4" fmla="*/ 1000716 w 1310755"/>
                      <a:gd name="connsiteY4" fmla="*/ 85649 h 883091"/>
                      <a:gd name="connsiteX5" fmla="*/ 958186 w 1310755"/>
                      <a:gd name="connsiteY5" fmla="*/ 64384 h 883091"/>
                      <a:gd name="connsiteX6" fmla="*/ 936920 w 1310755"/>
                      <a:gd name="connsiteY6" fmla="*/ 43119 h 883091"/>
                      <a:gd name="connsiteX7" fmla="*/ 862493 w 1310755"/>
                      <a:gd name="connsiteY7" fmla="*/ 21854 h 883091"/>
                      <a:gd name="connsiteX8" fmla="*/ 745534 w 1310755"/>
                      <a:gd name="connsiteY8" fmla="*/ 589 h 883091"/>
                      <a:gd name="connsiteX9" fmla="*/ 373395 w 1310755"/>
                      <a:gd name="connsiteY9" fmla="*/ 11221 h 883091"/>
                      <a:gd name="connsiteX10" fmla="*/ 341497 w 1310755"/>
                      <a:gd name="connsiteY10" fmla="*/ 64384 h 883091"/>
                      <a:gd name="connsiteX11" fmla="*/ 267069 w 1310755"/>
                      <a:gd name="connsiteY11" fmla="*/ 75017 h 883091"/>
                      <a:gd name="connsiteX12" fmla="*/ 235172 w 1310755"/>
                      <a:gd name="connsiteY12" fmla="*/ 85649 h 883091"/>
                      <a:gd name="connsiteX13" fmla="*/ 203274 w 1310755"/>
                      <a:gd name="connsiteY13" fmla="*/ 106915 h 883091"/>
                      <a:gd name="connsiteX14" fmla="*/ 139479 w 1310755"/>
                      <a:gd name="connsiteY14" fmla="*/ 128180 h 883091"/>
                      <a:gd name="connsiteX15" fmla="*/ 86316 w 1310755"/>
                      <a:gd name="connsiteY15" fmla="*/ 160077 h 883091"/>
                      <a:gd name="connsiteX16" fmla="*/ 54418 w 1310755"/>
                      <a:gd name="connsiteY16" fmla="*/ 191975 h 883091"/>
                      <a:gd name="connsiteX17" fmla="*/ 43786 w 1310755"/>
                      <a:gd name="connsiteY17" fmla="*/ 223873 h 883091"/>
                      <a:gd name="connsiteX18" fmla="*/ 11888 w 1310755"/>
                      <a:gd name="connsiteY18" fmla="*/ 277035 h 883091"/>
                      <a:gd name="connsiteX19" fmla="*/ 22520 w 1310755"/>
                      <a:gd name="connsiteY19" fmla="*/ 425891 h 883091"/>
                      <a:gd name="connsiteX20" fmla="*/ 75683 w 1310755"/>
                      <a:gd name="connsiteY20" fmla="*/ 457789 h 883091"/>
                      <a:gd name="connsiteX21" fmla="*/ 107581 w 1310755"/>
                      <a:gd name="connsiteY21" fmla="*/ 479054 h 883091"/>
                      <a:gd name="connsiteX22" fmla="*/ 192641 w 1310755"/>
                      <a:gd name="connsiteY22" fmla="*/ 500319 h 883091"/>
                      <a:gd name="connsiteX23" fmla="*/ 224539 w 1310755"/>
                      <a:gd name="connsiteY23" fmla="*/ 510952 h 883091"/>
                      <a:gd name="connsiteX24" fmla="*/ 256437 w 1310755"/>
                      <a:gd name="connsiteY24" fmla="*/ 542849 h 883091"/>
                      <a:gd name="connsiteX25" fmla="*/ 288334 w 1310755"/>
                      <a:gd name="connsiteY25" fmla="*/ 606645 h 883091"/>
                      <a:gd name="connsiteX26" fmla="*/ 415925 w 1310755"/>
                      <a:gd name="connsiteY26" fmla="*/ 638542 h 883091"/>
                      <a:gd name="connsiteX27" fmla="*/ 500986 w 1310755"/>
                      <a:gd name="connsiteY27" fmla="*/ 681073 h 883091"/>
                      <a:gd name="connsiteX28" fmla="*/ 522251 w 1310755"/>
                      <a:gd name="connsiteY28" fmla="*/ 712970 h 883091"/>
                      <a:gd name="connsiteX29" fmla="*/ 554148 w 1310755"/>
                      <a:gd name="connsiteY29" fmla="*/ 723603 h 883091"/>
                      <a:gd name="connsiteX30" fmla="*/ 649841 w 1310755"/>
                      <a:gd name="connsiteY30" fmla="*/ 734235 h 883091"/>
                      <a:gd name="connsiteX31" fmla="*/ 766800 w 1310755"/>
                      <a:gd name="connsiteY31" fmla="*/ 755501 h 883091"/>
                      <a:gd name="connsiteX32" fmla="*/ 777432 w 1310755"/>
                      <a:gd name="connsiteY32" fmla="*/ 787398 h 883091"/>
                      <a:gd name="connsiteX33" fmla="*/ 788065 w 1310755"/>
                      <a:gd name="connsiteY33" fmla="*/ 872459 h 883091"/>
                      <a:gd name="connsiteX34" fmla="*/ 819962 w 1310755"/>
                      <a:gd name="connsiteY34" fmla="*/ 883091 h 883091"/>
                      <a:gd name="connsiteX35" fmla="*/ 873125 w 1310755"/>
                      <a:gd name="connsiteY35" fmla="*/ 829928 h 883091"/>
                      <a:gd name="connsiteX36" fmla="*/ 926288 w 1310755"/>
                      <a:gd name="connsiteY36" fmla="*/ 744868 h 883091"/>
                      <a:gd name="connsiteX37" fmla="*/ 936920 w 1310755"/>
                      <a:gd name="connsiteY37" fmla="*/ 712970 h 883091"/>
                      <a:gd name="connsiteX38" fmla="*/ 947553 w 1310755"/>
                      <a:gd name="connsiteY38" fmla="*/ 638542 h 883091"/>
                      <a:gd name="connsiteX39" fmla="*/ 1000716 w 1310755"/>
                      <a:gd name="connsiteY39" fmla="*/ 574747 h 883091"/>
                      <a:gd name="connsiteX40" fmla="*/ 1032613 w 1310755"/>
                      <a:gd name="connsiteY40" fmla="*/ 564115 h 883091"/>
                      <a:gd name="connsiteX41" fmla="*/ 1085776 w 1310755"/>
                      <a:gd name="connsiteY41" fmla="*/ 479054 h 883091"/>
                      <a:gd name="connsiteX42" fmla="*/ 1107041 w 1310755"/>
                      <a:gd name="connsiteY42" fmla="*/ 447156 h 883091"/>
                      <a:gd name="connsiteX43" fmla="*/ 1117674 w 1310755"/>
                      <a:gd name="connsiteY43" fmla="*/ 415259 h 883091"/>
                      <a:gd name="connsiteX44" fmla="*/ 1149572 w 1310755"/>
                      <a:gd name="connsiteY44" fmla="*/ 393994 h 883091"/>
                      <a:gd name="connsiteX45" fmla="*/ 1234632 w 1310755"/>
                      <a:gd name="connsiteY45" fmla="*/ 372728 h 883091"/>
                      <a:gd name="connsiteX46" fmla="*/ 1266530 w 1310755"/>
                      <a:gd name="connsiteY46" fmla="*/ 362096 h 883091"/>
                      <a:gd name="connsiteX47" fmla="*/ 1287795 w 1310755"/>
                      <a:gd name="connsiteY47" fmla="*/ 330198 h 883091"/>
                      <a:gd name="connsiteX48" fmla="*/ 1309060 w 1310755"/>
                      <a:gd name="connsiteY48" fmla="*/ 191975 h 88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310755" h="883091">
                        <a:moveTo>
                          <a:pt x="1309060" y="191975"/>
                        </a:moveTo>
                        <a:lnTo>
                          <a:pt x="1309060" y="191975"/>
                        </a:lnTo>
                        <a:cubicBezTo>
                          <a:pt x="1280707" y="181342"/>
                          <a:pt x="1253693" y="166016"/>
                          <a:pt x="1224000" y="160077"/>
                        </a:cubicBezTo>
                        <a:cubicBezTo>
                          <a:pt x="1184395" y="152156"/>
                          <a:pt x="1110857" y="161985"/>
                          <a:pt x="1064511" y="138812"/>
                        </a:cubicBezTo>
                        <a:cubicBezTo>
                          <a:pt x="1008255" y="110684"/>
                          <a:pt x="1055588" y="124844"/>
                          <a:pt x="1000716" y="85649"/>
                        </a:cubicBezTo>
                        <a:cubicBezTo>
                          <a:pt x="987818" y="76436"/>
                          <a:pt x="971374" y="73176"/>
                          <a:pt x="958186" y="64384"/>
                        </a:cubicBezTo>
                        <a:cubicBezTo>
                          <a:pt x="949845" y="58823"/>
                          <a:pt x="945516" y="48277"/>
                          <a:pt x="936920" y="43119"/>
                        </a:cubicBezTo>
                        <a:cubicBezTo>
                          <a:pt x="925335" y="36168"/>
                          <a:pt x="871336" y="24381"/>
                          <a:pt x="862493" y="21854"/>
                        </a:cubicBezTo>
                        <a:cubicBezTo>
                          <a:pt x="786006" y="0"/>
                          <a:pt x="886283" y="18182"/>
                          <a:pt x="745534" y="589"/>
                        </a:cubicBezTo>
                        <a:cubicBezTo>
                          <a:pt x="621488" y="4133"/>
                          <a:pt x="497086" y="1192"/>
                          <a:pt x="373395" y="11221"/>
                        </a:cubicBezTo>
                        <a:cubicBezTo>
                          <a:pt x="334563" y="14370"/>
                          <a:pt x="366081" y="52092"/>
                          <a:pt x="341497" y="64384"/>
                        </a:cubicBezTo>
                        <a:cubicBezTo>
                          <a:pt x="319082" y="75592"/>
                          <a:pt x="291878" y="71473"/>
                          <a:pt x="267069" y="75017"/>
                        </a:cubicBezTo>
                        <a:cubicBezTo>
                          <a:pt x="256437" y="78561"/>
                          <a:pt x="245196" y="80637"/>
                          <a:pt x="235172" y="85649"/>
                        </a:cubicBezTo>
                        <a:cubicBezTo>
                          <a:pt x="223742" y="91364"/>
                          <a:pt x="214952" y="101725"/>
                          <a:pt x="203274" y="106915"/>
                        </a:cubicBezTo>
                        <a:cubicBezTo>
                          <a:pt x="182791" y="116019"/>
                          <a:pt x="139479" y="128180"/>
                          <a:pt x="139479" y="128180"/>
                        </a:cubicBezTo>
                        <a:cubicBezTo>
                          <a:pt x="73244" y="194412"/>
                          <a:pt x="169138" y="104863"/>
                          <a:pt x="86316" y="160077"/>
                        </a:cubicBezTo>
                        <a:cubicBezTo>
                          <a:pt x="73805" y="168418"/>
                          <a:pt x="65051" y="181342"/>
                          <a:pt x="54418" y="191975"/>
                        </a:cubicBezTo>
                        <a:cubicBezTo>
                          <a:pt x="50874" y="202608"/>
                          <a:pt x="49552" y="214262"/>
                          <a:pt x="43786" y="223873"/>
                        </a:cubicBezTo>
                        <a:cubicBezTo>
                          <a:pt x="0" y="296850"/>
                          <a:pt x="42007" y="186675"/>
                          <a:pt x="11888" y="277035"/>
                        </a:cubicBezTo>
                        <a:cubicBezTo>
                          <a:pt x="15432" y="326654"/>
                          <a:pt x="13352" y="376998"/>
                          <a:pt x="22520" y="425891"/>
                        </a:cubicBezTo>
                        <a:cubicBezTo>
                          <a:pt x="26817" y="448806"/>
                          <a:pt x="62108" y="451001"/>
                          <a:pt x="75683" y="457789"/>
                        </a:cubicBezTo>
                        <a:cubicBezTo>
                          <a:pt x="87113" y="463504"/>
                          <a:pt x="96151" y="473339"/>
                          <a:pt x="107581" y="479054"/>
                        </a:cubicBezTo>
                        <a:cubicBezTo>
                          <a:pt x="131889" y="491208"/>
                          <a:pt x="168370" y="494251"/>
                          <a:pt x="192641" y="500319"/>
                        </a:cubicBezTo>
                        <a:cubicBezTo>
                          <a:pt x="203514" y="503037"/>
                          <a:pt x="213906" y="507408"/>
                          <a:pt x="224539" y="510952"/>
                        </a:cubicBezTo>
                        <a:cubicBezTo>
                          <a:pt x="235172" y="521584"/>
                          <a:pt x="248096" y="530338"/>
                          <a:pt x="256437" y="542849"/>
                        </a:cubicBezTo>
                        <a:cubicBezTo>
                          <a:pt x="272162" y="566437"/>
                          <a:pt x="259652" y="588719"/>
                          <a:pt x="288334" y="606645"/>
                        </a:cubicBezTo>
                        <a:cubicBezTo>
                          <a:pt x="318970" y="625792"/>
                          <a:pt x="381581" y="632818"/>
                          <a:pt x="415925" y="638542"/>
                        </a:cubicBezTo>
                        <a:cubicBezTo>
                          <a:pt x="466594" y="655432"/>
                          <a:pt x="473993" y="647333"/>
                          <a:pt x="500986" y="681073"/>
                        </a:cubicBezTo>
                        <a:cubicBezTo>
                          <a:pt x="508969" y="691051"/>
                          <a:pt x="512273" y="704987"/>
                          <a:pt x="522251" y="712970"/>
                        </a:cubicBezTo>
                        <a:cubicBezTo>
                          <a:pt x="531003" y="719971"/>
                          <a:pt x="543093" y="721760"/>
                          <a:pt x="554148" y="723603"/>
                        </a:cubicBezTo>
                        <a:cubicBezTo>
                          <a:pt x="585805" y="728879"/>
                          <a:pt x="618029" y="729993"/>
                          <a:pt x="649841" y="734235"/>
                        </a:cubicBezTo>
                        <a:cubicBezTo>
                          <a:pt x="690649" y="739676"/>
                          <a:pt x="726710" y="747483"/>
                          <a:pt x="766800" y="755501"/>
                        </a:cubicBezTo>
                        <a:cubicBezTo>
                          <a:pt x="770344" y="766133"/>
                          <a:pt x="775427" y="776371"/>
                          <a:pt x="777432" y="787398"/>
                        </a:cubicBezTo>
                        <a:cubicBezTo>
                          <a:pt x="782544" y="815511"/>
                          <a:pt x="776460" y="846347"/>
                          <a:pt x="788065" y="872459"/>
                        </a:cubicBezTo>
                        <a:cubicBezTo>
                          <a:pt x="792617" y="882700"/>
                          <a:pt x="809330" y="879547"/>
                          <a:pt x="819962" y="883091"/>
                        </a:cubicBezTo>
                        <a:cubicBezTo>
                          <a:pt x="837683" y="865370"/>
                          <a:pt x="865200" y="853703"/>
                          <a:pt x="873125" y="829928"/>
                        </a:cubicBezTo>
                        <a:cubicBezTo>
                          <a:pt x="898431" y="754010"/>
                          <a:pt x="875739" y="778567"/>
                          <a:pt x="926288" y="744868"/>
                        </a:cubicBezTo>
                        <a:cubicBezTo>
                          <a:pt x="929832" y="734235"/>
                          <a:pt x="934722" y="723960"/>
                          <a:pt x="936920" y="712970"/>
                        </a:cubicBezTo>
                        <a:cubicBezTo>
                          <a:pt x="941835" y="688395"/>
                          <a:pt x="940352" y="662546"/>
                          <a:pt x="947553" y="638542"/>
                        </a:cubicBezTo>
                        <a:cubicBezTo>
                          <a:pt x="952456" y="622197"/>
                          <a:pt x="988850" y="582657"/>
                          <a:pt x="1000716" y="574747"/>
                        </a:cubicBezTo>
                        <a:cubicBezTo>
                          <a:pt x="1010041" y="568530"/>
                          <a:pt x="1021981" y="567659"/>
                          <a:pt x="1032613" y="564115"/>
                        </a:cubicBezTo>
                        <a:cubicBezTo>
                          <a:pt x="1057920" y="488196"/>
                          <a:pt x="1035228" y="512753"/>
                          <a:pt x="1085776" y="479054"/>
                        </a:cubicBezTo>
                        <a:cubicBezTo>
                          <a:pt x="1092864" y="468421"/>
                          <a:pt x="1101326" y="458586"/>
                          <a:pt x="1107041" y="447156"/>
                        </a:cubicBezTo>
                        <a:cubicBezTo>
                          <a:pt x="1112053" y="437132"/>
                          <a:pt x="1110673" y="424011"/>
                          <a:pt x="1117674" y="415259"/>
                        </a:cubicBezTo>
                        <a:cubicBezTo>
                          <a:pt x="1125657" y="405281"/>
                          <a:pt x="1138142" y="399709"/>
                          <a:pt x="1149572" y="393994"/>
                        </a:cubicBezTo>
                        <a:cubicBezTo>
                          <a:pt x="1173878" y="381841"/>
                          <a:pt x="1210364" y="378795"/>
                          <a:pt x="1234632" y="372728"/>
                        </a:cubicBezTo>
                        <a:cubicBezTo>
                          <a:pt x="1245505" y="370010"/>
                          <a:pt x="1255897" y="365640"/>
                          <a:pt x="1266530" y="362096"/>
                        </a:cubicBezTo>
                        <a:cubicBezTo>
                          <a:pt x="1273618" y="351463"/>
                          <a:pt x="1282080" y="341628"/>
                          <a:pt x="1287795" y="330198"/>
                        </a:cubicBezTo>
                        <a:cubicBezTo>
                          <a:pt x="1310755" y="284277"/>
                          <a:pt x="1305516" y="215012"/>
                          <a:pt x="1309060" y="191975"/>
                        </a:cubicBez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2700827" y="15859646"/>
                    <a:ext cx="2232248" cy="32403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15572035" y="18307918"/>
                    <a:ext cx="3312368" cy="792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pic>
              <p:nvPicPr>
                <p:cNvPr id="294" name="Picture 10" descr="http://larochelle-communication.fr/wp-content/uploads/2012/12/bloc_note_spirale.jp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88807" t="28855" r="1712" b="57468"/>
                <a:stretch>
                  <a:fillRect/>
                </a:stretch>
              </p:blipFill>
              <p:spPr bwMode="auto">
                <a:xfrm>
                  <a:off x="29103601" y="6656002"/>
                  <a:ext cx="899822" cy="11521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6" name="Picture 10" descr="http://larochelle-communication.fr/wp-content/uploads/2012/12/bloc_note_spirale.jp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82174" t="28855" r="6641" b="65259"/>
                <a:stretch>
                  <a:fillRect/>
                </a:stretch>
              </p:blipFill>
              <p:spPr bwMode="auto">
                <a:xfrm>
                  <a:off x="27237331" y="7370896"/>
                  <a:ext cx="1061554" cy="49586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064" name="Picture 16" descr="http://gsuf38.pagesperso-orange.fr/images/technisuf/botanique/robinier_f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945"/>
              <a:stretch>
                <a:fillRect/>
              </a:stretch>
            </p:blipFill>
            <p:spPr bwMode="auto">
              <a:xfrm rot="15454695" flipV="1">
                <a:off x="27160166" y="8322160"/>
                <a:ext cx="1383815" cy="331364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0" name="Groupe 309"/>
          <p:cNvGrpSpPr/>
          <p:nvPr/>
        </p:nvGrpSpPr>
        <p:grpSpPr>
          <a:xfrm>
            <a:off x="594371" y="11761857"/>
            <a:ext cx="15741382" cy="16195133"/>
            <a:chOff x="594371" y="11761857"/>
            <a:chExt cx="15741382" cy="16195133"/>
          </a:xfrm>
        </p:grpSpPr>
        <p:sp>
          <p:nvSpPr>
            <p:cNvPr id="328" name="Rectangle à coins arrondis 327"/>
            <p:cNvSpPr/>
            <p:nvPr/>
          </p:nvSpPr>
          <p:spPr>
            <a:xfrm>
              <a:off x="594371" y="14203044"/>
              <a:ext cx="14617624" cy="13753946"/>
            </a:xfrm>
            <a:prstGeom prst="roundRect">
              <a:avLst/>
            </a:prstGeom>
            <a:gradFill flip="none" rotWithShape="1">
              <a:gsLst>
                <a:gs pos="0">
                  <a:srgbClr val="DDE49C">
                    <a:tint val="66000"/>
                    <a:satMod val="160000"/>
                  </a:srgbClr>
                </a:gs>
                <a:gs pos="50000">
                  <a:srgbClr val="DDE49C">
                    <a:tint val="44500"/>
                    <a:satMod val="160000"/>
                  </a:srgbClr>
                </a:gs>
                <a:gs pos="100000">
                  <a:srgbClr val="DDE49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48" name="Groupe 347"/>
            <p:cNvGrpSpPr/>
            <p:nvPr/>
          </p:nvGrpSpPr>
          <p:grpSpPr>
            <a:xfrm rot="1472897">
              <a:off x="6834769" y="20962132"/>
              <a:ext cx="2381670" cy="1302390"/>
              <a:chOff x="2772519" y="6273281"/>
              <a:chExt cx="1368152" cy="72008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2772519" y="6273281"/>
                <a:ext cx="1368152" cy="7200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55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>
                <a:off x="2844527" y="6354812"/>
                <a:ext cx="288032" cy="270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 rot="10800000">
                <a:off x="3155611" y="6354812"/>
                <a:ext cx="288032" cy="270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 rot="10800000">
                <a:off x="2844528" y="6642875"/>
                <a:ext cx="288000" cy="2708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>
                <a:off x="3155611" y="6642844"/>
                <a:ext cx="288032" cy="270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>
                <a:off x="3463449" y="6354812"/>
                <a:ext cx="288032" cy="2709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Picture 7" descr="http://oalmeras.free.fr/puce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 t="72850" r="69470"/>
              <a:stretch>
                <a:fillRect/>
              </a:stretch>
            </p:blipFill>
            <p:spPr bwMode="auto">
              <a:xfrm rot="10800000">
                <a:off x="3463450" y="6642875"/>
                <a:ext cx="288000" cy="2708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7" name="ZoneTexte 346"/>
              <p:cNvSpPr txBox="1"/>
              <p:nvPr/>
            </p:nvSpPr>
            <p:spPr>
              <a:xfrm>
                <a:off x="3763964" y="6474147"/>
                <a:ext cx="360040" cy="318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2074" tIns="11037" rIns="22074" bIns="11037" rtlCol="0">
                <a:spAutoFit/>
              </a:bodyPr>
              <a:lstStyle/>
              <a:p>
                <a:pPr algn="ctr"/>
                <a:r>
                  <a:rPr lang="en-US" sz="1800" b="1" dirty="0" smtClean="0">
                    <a:latin typeface="Maiandra GD" pitchFamily="34" charset="0"/>
                  </a:rPr>
                  <a:t>SNPs array</a:t>
                </a:r>
                <a:endParaRPr lang="en-US" sz="1800" b="1" dirty="0">
                  <a:latin typeface="Maiandra GD" pitchFamily="34" charset="0"/>
                </a:endParaRPr>
              </a:p>
            </p:txBody>
          </p:sp>
        </p:grpSp>
        <p:grpSp>
          <p:nvGrpSpPr>
            <p:cNvPr id="287" name="Groupe 286"/>
            <p:cNvGrpSpPr/>
            <p:nvPr/>
          </p:nvGrpSpPr>
          <p:grpSpPr>
            <a:xfrm>
              <a:off x="3150435" y="23924543"/>
              <a:ext cx="6632385" cy="3888433"/>
              <a:chOff x="1683773" y="4555607"/>
              <a:chExt cx="1656184" cy="971315"/>
            </a:xfrm>
          </p:grpSpPr>
          <p:grpSp>
            <p:nvGrpSpPr>
              <p:cNvPr id="285" name="Groupe 284"/>
              <p:cNvGrpSpPr/>
              <p:nvPr/>
            </p:nvGrpSpPr>
            <p:grpSpPr>
              <a:xfrm>
                <a:off x="1836415" y="4555607"/>
                <a:ext cx="1344002" cy="801994"/>
                <a:chOff x="1866559" y="4623862"/>
                <a:chExt cx="1344002" cy="801994"/>
              </a:xfrm>
            </p:grpSpPr>
            <p:pic>
              <p:nvPicPr>
                <p:cNvPr id="275" name="Picture 2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6559" y="4623862"/>
                  <a:ext cx="1344002" cy="8019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" name="Ellipse 275"/>
                <p:cNvSpPr/>
                <p:nvPr/>
              </p:nvSpPr>
              <p:spPr>
                <a:xfrm>
                  <a:off x="2065058" y="4945915"/>
                  <a:ext cx="33605" cy="35644"/>
                </a:xfrm>
                <a:prstGeom prst="ellipse">
                  <a:avLst/>
                </a:prstGeom>
                <a:noFill/>
                <a:ln w="9525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074" tIns="11037" rIns="22074" bIns="11037"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Ellipse 276"/>
                <p:cNvSpPr/>
                <p:nvPr/>
              </p:nvSpPr>
              <p:spPr>
                <a:xfrm>
                  <a:off x="2387547" y="4909948"/>
                  <a:ext cx="33605" cy="35644"/>
                </a:xfrm>
                <a:prstGeom prst="ellipse">
                  <a:avLst/>
                </a:prstGeom>
                <a:noFill/>
                <a:ln w="9525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074" tIns="11037" rIns="22074" bIns="11037"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8" name="Ellipse 277"/>
                <p:cNvSpPr/>
                <p:nvPr/>
              </p:nvSpPr>
              <p:spPr>
                <a:xfrm>
                  <a:off x="2978483" y="4824020"/>
                  <a:ext cx="33605" cy="35644"/>
                </a:xfrm>
                <a:prstGeom prst="ellipse">
                  <a:avLst/>
                </a:prstGeom>
                <a:noFill/>
                <a:ln w="9525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074" tIns="11037" rIns="22074" bIns="11037"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9" name="Ellipse 278"/>
                <p:cNvSpPr/>
                <p:nvPr/>
              </p:nvSpPr>
              <p:spPr>
                <a:xfrm>
                  <a:off x="2985407" y="4865951"/>
                  <a:ext cx="33605" cy="35644"/>
                </a:xfrm>
                <a:prstGeom prst="ellipse">
                  <a:avLst/>
                </a:prstGeom>
                <a:noFill/>
                <a:ln w="9525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2074" tIns="11037" rIns="22074" bIns="11037"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0" name="ZoneTexte 279"/>
                <p:cNvSpPr txBox="1"/>
                <p:nvPr/>
              </p:nvSpPr>
              <p:spPr>
                <a:xfrm>
                  <a:off x="2081861" y="4886162"/>
                  <a:ext cx="142027" cy="55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2074" tIns="11037" rIns="22074" bIns="11037" rtlCol="0">
                  <a:spAutoFit/>
                </a:bodyPr>
                <a:lstStyle/>
                <a:p>
                  <a:r>
                    <a:rPr lang="fr-BE" sz="1300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SNP00132</a:t>
                  </a:r>
                  <a:endParaRPr lang="fr-FR" sz="1300" dirty="0">
                    <a:solidFill>
                      <a:srgbClr val="FF0000"/>
                    </a:solidFill>
                    <a:latin typeface="Agency FB" pitchFamily="34" charset="0"/>
                  </a:endParaRPr>
                </a:p>
              </p:txBody>
            </p:sp>
            <p:sp>
              <p:nvSpPr>
                <p:cNvPr id="281" name="ZoneTexte 280"/>
                <p:cNvSpPr txBox="1"/>
                <p:nvPr/>
              </p:nvSpPr>
              <p:spPr>
                <a:xfrm>
                  <a:off x="2404350" y="4847042"/>
                  <a:ext cx="142427" cy="55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2074" tIns="11037" rIns="22074" bIns="11037" rtlCol="0">
                  <a:spAutoFit/>
                </a:bodyPr>
                <a:lstStyle/>
                <a:p>
                  <a:r>
                    <a:rPr lang="fr-BE" sz="1300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SNP03159</a:t>
                  </a:r>
                  <a:endParaRPr lang="fr-FR" sz="1300" dirty="0">
                    <a:solidFill>
                      <a:srgbClr val="FF0000"/>
                    </a:solidFill>
                    <a:latin typeface="Agency FB" pitchFamily="34" charset="0"/>
                  </a:endParaRPr>
                </a:p>
              </p:txBody>
            </p:sp>
            <p:sp>
              <p:nvSpPr>
                <p:cNvPr id="282" name="ZoneTexte 281"/>
                <p:cNvSpPr txBox="1"/>
                <p:nvPr/>
              </p:nvSpPr>
              <p:spPr>
                <a:xfrm>
                  <a:off x="2997261" y="4766363"/>
                  <a:ext cx="151233" cy="55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2074" tIns="11037" rIns="22074" bIns="11037" rtlCol="0">
                  <a:spAutoFit/>
                </a:bodyPr>
                <a:lstStyle/>
                <a:p>
                  <a:r>
                    <a:rPr lang="fr-BE" sz="1300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SNP09884</a:t>
                  </a:r>
                  <a:endParaRPr lang="fr-FR" sz="1300" dirty="0">
                    <a:solidFill>
                      <a:srgbClr val="FF0000"/>
                    </a:solidFill>
                    <a:latin typeface="Agency FB" pitchFamily="34" charset="0"/>
                  </a:endParaRPr>
                </a:p>
              </p:txBody>
            </p:sp>
            <p:sp>
              <p:nvSpPr>
                <p:cNvPr id="283" name="ZoneTexte 282"/>
                <p:cNvSpPr txBox="1"/>
                <p:nvPr/>
              </p:nvSpPr>
              <p:spPr>
                <a:xfrm>
                  <a:off x="2998185" y="4808273"/>
                  <a:ext cx="150032" cy="55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2074" tIns="11037" rIns="22074" bIns="11037" rtlCol="0">
                  <a:spAutoFit/>
                </a:bodyPr>
                <a:lstStyle/>
                <a:p>
                  <a:r>
                    <a:rPr lang="fr-BE" sz="1300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SNP09897</a:t>
                  </a:r>
                  <a:endParaRPr lang="fr-FR" sz="1300" dirty="0">
                    <a:solidFill>
                      <a:srgbClr val="FF0000"/>
                    </a:solidFill>
                    <a:latin typeface="Agency FB" pitchFamily="34" charset="0"/>
                  </a:endParaRPr>
                </a:p>
              </p:txBody>
            </p:sp>
            <p:sp>
              <p:nvSpPr>
                <p:cNvPr id="284" name="ZoneTexte 283"/>
                <p:cNvSpPr txBox="1"/>
                <p:nvPr/>
              </p:nvSpPr>
              <p:spPr>
                <a:xfrm>
                  <a:off x="3004185" y="4887269"/>
                  <a:ext cx="143227" cy="55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22074" tIns="11037" rIns="22074" bIns="11037" rtlCol="0">
                  <a:spAutoFit/>
                </a:bodyPr>
                <a:lstStyle/>
                <a:p>
                  <a:r>
                    <a:rPr lang="fr-BE" sz="1300" dirty="0" smtClean="0">
                      <a:solidFill>
                        <a:srgbClr val="FF0000"/>
                      </a:solidFill>
                      <a:latin typeface="Agency FB" pitchFamily="34" charset="0"/>
                    </a:rPr>
                    <a:t>SNP10099</a:t>
                  </a:r>
                  <a:endParaRPr lang="fr-FR" sz="1300" dirty="0">
                    <a:solidFill>
                      <a:srgbClr val="FF0000"/>
                    </a:solidFill>
                    <a:latin typeface="Agency FB" pitchFamily="34" charset="0"/>
                  </a:endParaRPr>
                </a:p>
              </p:txBody>
            </p:sp>
          </p:grpSp>
          <p:sp>
            <p:nvSpPr>
              <p:cNvPr id="177" name="ZoneTexte 176"/>
              <p:cNvSpPr txBox="1"/>
              <p:nvPr/>
            </p:nvSpPr>
            <p:spPr>
              <a:xfrm>
                <a:off x="1683773" y="5386812"/>
                <a:ext cx="1656184" cy="14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2074" tIns="11037" rIns="22074" bIns="11037" rtlCol="0">
                <a:spAutoFit/>
              </a:bodyPr>
              <a:lstStyle/>
              <a:p>
                <a:pPr algn="ctr"/>
                <a:r>
                  <a:rPr lang="en-US" sz="3500" dirty="0" smtClean="0">
                    <a:latin typeface="Maiandra GD" pitchFamily="34" charset="0"/>
                  </a:rPr>
                  <a:t>Detection of </a:t>
                </a:r>
                <a:r>
                  <a:rPr lang="en-US" sz="3500" b="1" dirty="0" smtClean="0">
                    <a:latin typeface="Maiandra GD" pitchFamily="34" charset="0"/>
                  </a:rPr>
                  <a:t>loci</a:t>
                </a:r>
                <a:r>
                  <a:rPr lang="en-US" sz="3500" dirty="0" smtClean="0">
                    <a:latin typeface="Maiandra GD" pitchFamily="34" charset="0"/>
                  </a:rPr>
                  <a:t> linked to traits </a:t>
                </a:r>
                <a:endParaRPr lang="en-US" sz="3500" dirty="0">
                  <a:latin typeface="Maiandra GD" pitchFamily="34" charset="0"/>
                </a:endParaRPr>
              </a:p>
            </p:txBody>
          </p:sp>
        </p:grpSp>
        <p:sp>
          <p:nvSpPr>
            <p:cNvPr id="207" name="Flèche droite 206"/>
            <p:cNvSpPr/>
            <p:nvPr/>
          </p:nvSpPr>
          <p:spPr>
            <a:xfrm rot="2716876">
              <a:off x="6681577" y="17920844"/>
              <a:ext cx="994747" cy="749411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sp>
          <p:nvSpPr>
            <p:cNvPr id="208" name="Flèche droite 207"/>
            <p:cNvSpPr/>
            <p:nvPr/>
          </p:nvSpPr>
          <p:spPr>
            <a:xfrm rot="8100000">
              <a:off x="5250294" y="17925817"/>
              <a:ext cx="994411" cy="749665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grpSp>
          <p:nvGrpSpPr>
            <p:cNvPr id="306" name="Groupe 305"/>
            <p:cNvGrpSpPr/>
            <p:nvPr/>
          </p:nvGrpSpPr>
          <p:grpSpPr>
            <a:xfrm>
              <a:off x="3171058" y="14275052"/>
              <a:ext cx="6605105" cy="3270537"/>
              <a:chOff x="145029" y="11099831"/>
              <a:chExt cx="6605105" cy="3270537"/>
            </a:xfrm>
          </p:grpSpPr>
          <p:sp>
            <p:nvSpPr>
              <p:cNvPr id="176" name="ZoneTexte 175"/>
              <p:cNvSpPr txBox="1"/>
              <p:nvPr/>
            </p:nvSpPr>
            <p:spPr>
              <a:xfrm>
                <a:off x="1203378" y="13809470"/>
                <a:ext cx="4237074" cy="560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22074" tIns="11037" rIns="22074" bIns="11037" rtlCol="0">
                <a:spAutoFit/>
              </a:bodyPr>
              <a:lstStyle/>
              <a:p>
                <a:r>
                  <a:rPr lang="en-US" sz="3500" dirty="0" smtClean="0">
                    <a:latin typeface="Maiandra GD" pitchFamily="34" charset="0"/>
                  </a:rPr>
                  <a:t>Reference population</a:t>
                </a:r>
                <a:endParaRPr lang="en-US" sz="3500" dirty="0">
                  <a:latin typeface="Maiandra GD" pitchFamily="34" charset="0"/>
                </a:endParaRPr>
              </a:p>
            </p:txBody>
          </p:sp>
          <p:grpSp>
            <p:nvGrpSpPr>
              <p:cNvPr id="267" name="Groupe 266"/>
              <p:cNvGrpSpPr/>
              <p:nvPr/>
            </p:nvGrpSpPr>
            <p:grpSpPr>
              <a:xfrm>
                <a:off x="145029" y="11099831"/>
                <a:ext cx="6605105" cy="2726989"/>
                <a:chOff x="11449497" y="28227436"/>
                <a:chExt cx="7068441" cy="2752272"/>
              </a:xfrm>
            </p:grpSpPr>
            <p:grpSp>
              <p:nvGrpSpPr>
                <p:cNvPr id="223" name="Groupe 222"/>
                <p:cNvGrpSpPr/>
                <p:nvPr/>
              </p:nvGrpSpPr>
              <p:grpSpPr>
                <a:xfrm>
                  <a:off x="11449497" y="28227436"/>
                  <a:ext cx="5795351" cy="2303456"/>
                  <a:chOff x="11449497" y="28227436"/>
                  <a:chExt cx="5795351" cy="2303456"/>
                </a:xfrm>
              </p:grpSpPr>
              <p:pic>
                <p:nvPicPr>
                  <p:cNvPr id="210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39565" y="28405280"/>
                    <a:ext cx="1505283" cy="1982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1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21694" y="28227436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2" name="Picture 16" descr="https://encrypted-tbn1.gstatic.com/images?q=tbn:ANd9GcREirren3phSBsshZ7nNOFEfadPNgtpuC0BuiU5ZgEF36d7nnSy-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69952" y="28425849"/>
                    <a:ext cx="2216585" cy="19410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3" name="Picture 14" descr="https://encrypted-tbn0.gstatic.com/images?q=tbn:ANd9GcQoARdQVZiv8d0njVY3XkVmq_NlnwBfasYgLkRkAcvZpxcJAROub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97565" y="28611447"/>
                    <a:ext cx="2443161" cy="1751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4" name="Picture 12" descr="https://encrypted-tbn1.gstatic.com/images?q=tbn:ANd9GcQ1o746Y3IU6v2Jf4bHVdsbax1nhWNZdA0Zfu8DkrvTrALFMPrWDQ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49497" y="28486476"/>
                    <a:ext cx="2285423" cy="18804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5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87823" y="28227436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24" name="Groupe 223"/>
                <p:cNvGrpSpPr/>
                <p:nvPr/>
              </p:nvGrpSpPr>
              <p:grpSpPr>
                <a:xfrm>
                  <a:off x="12097569" y="28371452"/>
                  <a:ext cx="6115569" cy="2303456"/>
                  <a:chOff x="11809537" y="30819724"/>
                  <a:chExt cx="6115569" cy="2303456"/>
                </a:xfrm>
              </p:grpSpPr>
              <p:pic>
                <p:nvPicPr>
                  <p:cNvPr id="218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196235" y="30819724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1" name="Picture 12" descr="https://encrypted-tbn1.gstatic.com/images?q=tbn:ANd9GcQ1o746Y3IU6v2Jf4bHVdsbax1nhWNZdA0Zfu8DkrvTrALFMPrWDQ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52506" y="31107756"/>
                    <a:ext cx="2285423" cy="18804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7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36502" y="30997937"/>
                    <a:ext cx="1505283" cy="1982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9" name="Picture 16" descr="https://encrypted-tbn1.gstatic.com/images?q=tbn:ANd9GcREirren3phSBsshZ7nNOFEfadPNgtpuC0BuiU5ZgEF36d7nnSy-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77528" y="31018137"/>
                    <a:ext cx="2216585" cy="19410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0" name="Picture 14" descr="https://encrypted-tbn0.gstatic.com/images?q=tbn:ANd9GcQoARdQVZiv8d0njVY3XkVmq_NlnwBfasYgLkRkAcvZpxcJAROub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81945" y="31228690"/>
                    <a:ext cx="2443161" cy="1751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2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09537" y="30819724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46" name="Groupe 245"/>
                <p:cNvGrpSpPr/>
                <p:nvPr/>
              </p:nvGrpSpPr>
              <p:grpSpPr>
                <a:xfrm>
                  <a:off x="11754297" y="28532236"/>
                  <a:ext cx="5795351" cy="2303456"/>
                  <a:chOff x="11449497" y="28227436"/>
                  <a:chExt cx="5795351" cy="2303456"/>
                </a:xfrm>
              </p:grpSpPr>
              <p:pic>
                <p:nvPicPr>
                  <p:cNvPr id="247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39565" y="28405280"/>
                    <a:ext cx="1505283" cy="1982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8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21694" y="28227436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9" name="Picture 16" descr="https://encrypted-tbn1.gstatic.com/images?q=tbn:ANd9GcREirren3phSBsshZ7nNOFEfadPNgtpuC0BuiU5ZgEF36d7nnSy-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69952" y="28425849"/>
                    <a:ext cx="2216585" cy="19410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0" name="Picture 14" descr="https://encrypted-tbn0.gstatic.com/images?q=tbn:ANd9GcQoARdQVZiv8d0njVY3XkVmq_NlnwBfasYgLkRkAcvZpxcJAROub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97565" y="28611447"/>
                    <a:ext cx="2443161" cy="1751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1" name="Picture 12" descr="https://encrypted-tbn1.gstatic.com/images?q=tbn:ANd9GcQ1o746Y3IU6v2Jf4bHVdsbax1nhWNZdA0Zfu8DkrvTrALFMPrWDQ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49497" y="28486476"/>
                    <a:ext cx="2285423" cy="18804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2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87823" y="28227436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60" name="Groupe 259"/>
                <p:cNvGrpSpPr/>
                <p:nvPr/>
              </p:nvGrpSpPr>
              <p:grpSpPr>
                <a:xfrm>
                  <a:off x="12402369" y="28676252"/>
                  <a:ext cx="6115569" cy="2303456"/>
                  <a:chOff x="11809537" y="30819724"/>
                  <a:chExt cx="6115569" cy="2303456"/>
                </a:xfrm>
              </p:grpSpPr>
              <p:pic>
                <p:nvPicPr>
                  <p:cNvPr id="261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196235" y="30819724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2" name="Picture 12" descr="https://encrypted-tbn1.gstatic.com/images?q=tbn:ANd9GcQ1o746Y3IU6v2Jf4bHVdsbax1nhWNZdA0Zfu8DkrvTrALFMPrWDQ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52506" y="31107756"/>
                    <a:ext cx="2285423" cy="18804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3" name="Picture 18" descr="http://us.123rf.com/400wm/400/400/nanka/nanka0704/nanka070400034/867911-black-tree-silhouette-on-white-in-isolation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36502" y="30997937"/>
                    <a:ext cx="1505283" cy="1982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4" name="Picture 16" descr="https://encrypted-tbn1.gstatic.com/images?q=tbn:ANd9GcREirren3phSBsshZ7nNOFEfadPNgtpuC0BuiU5ZgEF36d7nnSy-w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77528" y="31018137"/>
                    <a:ext cx="2216585" cy="19410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5" name="Picture 14" descr="https://encrypted-tbn0.gstatic.com/images?q=tbn:ANd9GcQoARdQVZiv8d0njVY3XkVmq_NlnwBfasYgLkRkAcvZpxcJAROub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481945" y="31228690"/>
                    <a:ext cx="2443161" cy="17512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6" name="Picture 10" descr="https://encrypted-tbn1.gstatic.com/images?q=tbn:ANd9GcTNcSUELJ63vBLY0PduxORCTEF2u5199iI1mQ6AakbMUgYReCQO4Q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09537" y="30819724"/>
                    <a:ext cx="1861774" cy="230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288" name="ZoneTexte 287"/>
            <p:cNvSpPr txBox="1"/>
            <p:nvPr/>
          </p:nvSpPr>
          <p:spPr>
            <a:xfrm>
              <a:off x="10819507" y="24141509"/>
              <a:ext cx="3816424" cy="33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2074" tIns="11037" rIns="22074" bIns="11037" rtlCol="0">
              <a:spAutoFit/>
            </a:bodyPr>
            <a:lstStyle/>
            <a:p>
              <a:pPr algn="ctr"/>
              <a:r>
                <a:rPr lang="en-US" sz="3600" b="1" dirty="0" smtClean="0">
                  <a:latin typeface="Maiandra GD" pitchFamily="34" charset="0"/>
                </a:rPr>
                <a:t>Selection of efficient genotypes based on early prediction of their value with markers</a:t>
              </a:r>
              <a:endParaRPr lang="en-US" sz="3600" b="1" dirty="0">
                <a:latin typeface="Maiandra GD" pitchFamily="34" charset="0"/>
              </a:endParaRPr>
            </a:p>
          </p:txBody>
        </p:sp>
        <p:sp>
          <p:nvSpPr>
            <p:cNvPr id="274" name="Flèche droite 273"/>
            <p:cNvSpPr/>
            <p:nvPr/>
          </p:nvSpPr>
          <p:spPr>
            <a:xfrm>
              <a:off x="9523363" y="25246458"/>
              <a:ext cx="994411" cy="749665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sp>
          <p:nvSpPr>
            <p:cNvPr id="307" name="Flèche droite 306"/>
            <p:cNvSpPr/>
            <p:nvPr/>
          </p:nvSpPr>
          <p:spPr>
            <a:xfrm rot="2716876">
              <a:off x="5393738" y="22654322"/>
              <a:ext cx="994747" cy="749411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sp>
          <p:nvSpPr>
            <p:cNvPr id="308" name="Flèche droite 307"/>
            <p:cNvSpPr/>
            <p:nvPr/>
          </p:nvSpPr>
          <p:spPr>
            <a:xfrm rot="8100000">
              <a:off x="6537325" y="22653748"/>
              <a:ext cx="994411" cy="749665"/>
            </a:xfrm>
            <a:prstGeom prst="rightArrow">
              <a:avLst/>
            </a:prstGeom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2074" tIns="11037" rIns="22074" bIns="11037" rtlCol="0" anchor="ctr"/>
            <a:lstStyle/>
            <a:p>
              <a:pPr algn="ctr"/>
              <a:endParaRPr lang="fr-FR"/>
            </a:p>
          </p:txBody>
        </p:sp>
        <p:grpSp>
          <p:nvGrpSpPr>
            <p:cNvPr id="286" name="Groupe 285"/>
            <p:cNvGrpSpPr/>
            <p:nvPr/>
          </p:nvGrpSpPr>
          <p:grpSpPr>
            <a:xfrm>
              <a:off x="882403" y="17443402"/>
              <a:ext cx="4133083" cy="6193107"/>
              <a:chOff x="0" y="14203460"/>
              <a:chExt cx="4133083" cy="6193107"/>
            </a:xfrm>
          </p:grpSpPr>
          <p:grpSp>
            <p:nvGrpSpPr>
              <p:cNvPr id="272" name="Groupe 271"/>
              <p:cNvGrpSpPr/>
              <p:nvPr/>
            </p:nvGrpSpPr>
            <p:grpSpPr>
              <a:xfrm>
                <a:off x="0" y="14203460"/>
                <a:ext cx="4133083" cy="6193107"/>
                <a:chOff x="20248518" y="23578423"/>
                <a:chExt cx="4423009" cy="6250516"/>
              </a:xfrm>
            </p:grpSpPr>
            <p:grpSp>
              <p:nvGrpSpPr>
                <p:cNvPr id="205" name="Groupe 204"/>
                <p:cNvGrpSpPr/>
                <p:nvPr/>
              </p:nvGrpSpPr>
              <p:grpSpPr>
                <a:xfrm>
                  <a:off x="20248518" y="23815716"/>
                  <a:ext cx="4423009" cy="6013223"/>
                  <a:chOff x="21193393" y="23748242"/>
                  <a:chExt cx="6414728" cy="8502149"/>
                </a:xfrm>
              </p:grpSpPr>
              <p:pic>
                <p:nvPicPr>
                  <p:cNvPr id="3096" name="Picture 24" descr="http://img.over-blog-kiwi.com/0/38/40/36/201301/ob_e593bfc647297570055511f7cecf921a_parectopa-robiniella.JPG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/>
                  <a:srcRect/>
                  <a:stretch>
                    <a:fillRect/>
                  </a:stretch>
                </p:blipFill>
                <p:spPr bwMode="auto">
                  <a:xfrm>
                    <a:off x="24410478" y="23748242"/>
                    <a:ext cx="2592288" cy="1946207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31750"/>
                  </a:effectLst>
                </p:spPr>
              </p:pic>
              <p:pic>
                <p:nvPicPr>
                  <p:cNvPr id="195" name="Image 194" descr="_XXX0147.JPG"/>
                  <p:cNvPicPr>
                    <a:picLocks noChangeAspect="1"/>
                  </p:cNvPicPr>
                  <p:nvPr/>
                </p:nvPicPr>
                <p:blipFill>
                  <a:blip r:embed="rId30" cstate="print"/>
                  <a:srcRect l="19922" r="27214"/>
                  <a:stretch>
                    <a:fillRect/>
                  </a:stretch>
                </p:blipFill>
                <p:spPr>
                  <a:xfrm>
                    <a:off x="21890657" y="24122980"/>
                    <a:ext cx="2392701" cy="6761296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96" name="ZoneTexte 195"/>
                  <p:cNvSpPr txBox="1"/>
                  <p:nvPr/>
                </p:nvSpPr>
                <p:spPr>
                  <a:xfrm>
                    <a:off x="22133296" y="31350027"/>
                    <a:ext cx="5474825" cy="9003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500" b="1" dirty="0" err="1" smtClean="0">
                        <a:latin typeface="Maiandra GD" pitchFamily="34" charset="0"/>
                      </a:rPr>
                      <a:t>Phenotyping</a:t>
                    </a:r>
                    <a:endParaRPr lang="en-US" sz="3500" b="1" dirty="0">
                      <a:latin typeface="Maiandra GD" pitchFamily="34" charset="0"/>
                    </a:endParaRPr>
                  </a:p>
                </p:txBody>
              </p:sp>
              <p:pic>
                <p:nvPicPr>
                  <p:cNvPr id="3098" name="Picture 26" descr="http://mt-st.rfclipart.com/image/big/3d-ed-8f/tape-measure-Download-Royalty-free-Vector-File-EPS-2428.jpg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 t="66261" b="28003"/>
                  <a:stretch>
                    <a:fillRect/>
                  </a:stretch>
                </p:blipFill>
                <p:spPr bwMode="auto">
                  <a:xfrm rot="5400000">
                    <a:off x="17897002" y="27194204"/>
                    <a:ext cx="6993922" cy="4011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98" name="Picture 26" descr="http://mt-st.rfclipart.com/image/big/3d-ed-8f/tape-measure-Download-Royalty-free-Vector-File-EPS-2428.jpg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 t="66261" r="67852" b="28557"/>
                  <a:stretch>
                    <a:fillRect/>
                  </a:stretch>
                </p:blipFill>
                <p:spPr bwMode="auto">
                  <a:xfrm>
                    <a:off x="21818649" y="30963740"/>
                    <a:ext cx="2384389" cy="3843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106" name="Picture 34" descr="http://images.yuku.com/image/jpg/a2316e6d8080b65f3abdae0b3a4944081dc14435_r.jpg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/>
                  <a:srcRect/>
                  <a:stretch>
                    <a:fillRect/>
                  </a:stretch>
                </p:blipFill>
                <p:spPr bwMode="auto">
                  <a:xfrm>
                    <a:off x="24482484" y="28572779"/>
                    <a:ext cx="2588917" cy="1944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31750"/>
                  </a:effectLst>
                </p:spPr>
              </p:pic>
            </p:grpSp>
            <p:sp>
              <p:nvSpPr>
                <p:cNvPr id="268" name="ZoneTexte 267"/>
                <p:cNvSpPr txBox="1"/>
                <p:nvPr/>
              </p:nvSpPr>
              <p:spPr>
                <a:xfrm>
                  <a:off x="20263819" y="23578423"/>
                  <a:ext cx="2547442" cy="497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00" dirty="0" smtClean="0">
                      <a:latin typeface="Maiandra GD" pitchFamily="34" charset="0"/>
                    </a:rPr>
                    <a:t>Rate of growth</a:t>
                  </a:r>
                  <a:endParaRPr lang="en-US" sz="2600" dirty="0">
                    <a:latin typeface="Maiandra GD" pitchFamily="34" charset="0"/>
                  </a:endParaRPr>
                </a:p>
              </p:txBody>
            </p:sp>
            <p:sp>
              <p:nvSpPr>
                <p:cNvPr id="269" name="ZoneTexte 268"/>
                <p:cNvSpPr txBox="1"/>
                <p:nvPr/>
              </p:nvSpPr>
              <p:spPr>
                <a:xfrm>
                  <a:off x="22518198" y="25031936"/>
                  <a:ext cx="1745987" cy="497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00" dirty="0" smtClean="0">
                      <a:latin typeface="Maiandra GD" pitchFamily="34" charset="0"/>
                    </a:rPr>
                    <a:t>Resistance</a:t>
                  </a:r>
                  <a:endParaRPr lang="en-US" sz="2600" dirty="0">
                    <a:latin typeface="Maiandra GD" pitchFamily="34" charset="0"/>
                  </a:endParaRPr>
                </a:p>
              </p:txBody>
            </p:sp>
            <p:sp>
              <p:nvSpPr>
                <p:cNvPr id="270" name="ZoneTexte 269"/>
                <p:cNvSpPr txBox="1"/>
                <p:nvPr/>
              </p:nvSpPr>
              <p:spPr>
                <a:xfrm>
                  <a:off x="22818061" y="26787222"/>
                  <a:ext cx="1146264" cy="497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00" dirty="0" smtClean="0">
                      <a:latin typeface="Maiandra GD" pitchFamily="34" charset="0"/>
                    </a:rPr>
                    <a:t>Spines</a:t>
                  </a:r>
                  <a:endParaRPr lang="en-US" sz="2600" dirty="0">
                    <a:latin typeface="Maiandra GD" pitchFamily="34" charset="0"/>
                  </a:endParaRPr>
                </a:p>
              </p:txBody>
            </p:sp>
            <p:sp>
              <p:nvSpPr>
                <p:cNvPr id="271" name="ZoneTexte 270"/>
                <p:cNvSpPr txBox="1"/>
                <p:nvPr/>
              </p:nvSpPr>
              <p:spPr>
                <a:xfrm>
                  <a:off x="22290071" y="28508639"/>
                  <a:ext cx="2346324" cy="497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00" dirty="0" smtClean="0">
                      <a:latin typeface="Maiandra GD" pitchFamily="34" charset="0"/>
                    </a:rPr>
                    <a:t>Wood quality</a:t>
                  </a:r>
                  <a:endParaRPr lang="en-US" sz="2600" dirty="0">
                    <a:latin typeface="Maiandra GD" pitchFamily="34" charset="0"/>
                  </a:endParaRPr>
                </a:p>
              </p:txBody>
            </p:sp>
          </p:grpSp>
          <p:pic>
            <p:nvPicPr>
              <p:cNvPr id="356" name="Image 355" descr="CIMG2060.JP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2034531" y="16075670"/>
                <a:ext cx="1817311" cy="14401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9" name="Groupe 288"/>
            <p:cNvGrpSpPr/>
            <p:nvPr/>
          </p:nvGrpSpPr>
          <p:grpSpPr>
            <a:xfrm>
              <a:off x="8754452" y="17803861"/>
              <a:ext cx="3721239" cy="5040560"/>
              <a:chOff x="1988166" y="3140995"/>
              <a:chExt cx="929237" cy="1259112"/>
            </a:xfrm>
          </p:grpSpPr>
          <p:sp>
            <p:nvSpPr>
              <p:cNvPr id="193" name="ZoneTexte 192"/>
              <p:cNvSpPr txBox="1"/>
              <p:nvPr/>
            </p:nvSpPr>
            <p:spPr>
              <a:xfrm>
                <a:off x="2126228" y="4107958"/>
                <a:ext cx="656714" cy="292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500" b="1" dirty="0" smtClean="0">
                    <a:latin typeface="Maiandra GD" pitchFamily="34" charset="0"/>
                  </a:rPr>
                  <a:t>Genotyping </a:t>
                </a:r>
              </a:p>
              <a:p>
                <a:pPr algn="ctr"/>
                <a:r>
                  <a:rPr lang="en-US" sz="3500" dirty="0" smtClean="0">
                    <a:latin typeface="Maiandra GD" pitchFamily="34" charset="0"/>
                  </a:rPr>
                  <a:t>SNP markers</a:t>
                </a:r>
                <a:endParaRPr lang="en-US" sz="3500" dirty="0">
                  <a:latin typeface="Maiandra GD" pitchFamily="34" charset="0"/>
                </a:endParaRPr>
              </a:p>
            </p:txBody>
          </p:sp>
          <p:pic>
            <p:nvPicPr>
              <p:cNvPr id="3094" name="Picture 22" descr="http://www.medicine.tcd.ie/neuropsychiatric-genetics/functional-genetics-genomics/genotyping_clip_image004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 l="56666" t="17301" r="2555" b="24089"/>
              <a:stretch>
                <a:fillRect/>
              </a:stretch>
            </p:blipFill>
            <p:spPr bwMode="auto">
              <a:xfrm>
                <a:off x="1988166" y="3140995"/>
                <a:ext cx="929237" cy="9445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61" name="Picture 13" descr="http://www.pflanzenblog-in.de/wp-content/uploads/2008/05/robinia-pseudoacacia-02.jpg"/>
            <p:cNvPicPr>
              <a:picLocks noChangeAspect="1" noChangeArrowheads="1"/>
            </p:cNvPicPr>
            <p:nvPr/>
          </p:nvPicPr>
          <p:blipFill>
            <a:blip r:embed="rId35" cstate="print"/>
            <a:srcRect l="9524" t="15714" r="10476" b="11603"/>
            <a:stretch>
              <a:fillRect/>
            </a:stretch>
          </p:blipFill>
          <p:spPr bwMode="auto">
            <a:xfrm rot="1229535" flipH="1">
              <a:off x="13495318" y="21036577"/>
              <a:ext cx="2129482" cy="2918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ZoneTexte 188"/>
            <p:cNvSpPr txBox="1"/>
            <p:nvPr/>
          </p:nvSpPr>
          <p:spPr>
            <a:xfrm>
              <a:off x="942750" y="12871523"/>
              <a:ext cx="9434177" cy="8278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88356" tIns="44178" rIns="88356" bIns="44178" rtlCol="0" anchor="ctr">
              <a:spAutoFit/>
            </a:bodyPr>
            <a:lstStyle/>
            <a:p>
              <a:r>
                <a:rPr lang="en-US" sz="4800" b="1" dirty="0" smtClean="0">
                  <a:solidFill>
                    <a:schemeClr val="tx1"/>
                  </a:solidFill>
                  <a:latin typeface="Kristen ITC" pitchFamily="66" charset="0"/>
                </a:rPr>
                <a:t>Principle of genomic selection:</a:t>
              </a:r>
            </a:p>
          </p:txBody>
        </p:sp>
        <p:sp>
          <p:nvSpPr>
            <p:cNvPr id="309" name="ZoneTexte 308"/>
            <p:cNvSpPr txBox="1"/>
            <p:nvPr/>
          </p:nvSpPr>
          <p:spPr>
            <a:xfrm rot="389836">
              <a:off x="10791753" y="11761857"/>
              <a:ext cx="5544000" cy="5906988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chemeClr val="accent3">
                      <a:lumMod val="50000"/>
                    </a:schemeClr>
                  </a:solidFill>
                  <a:latin typeface="Maiandra GD" pitchFamily="34" charset="0"/>
                </a:rPr>
                <a:t>Definitions:</a:t>
              </a:r>
            </a:p>
            <a:p>
              <a:r>
                <a:rPr lang="en-US" sz="3400" b="1" dirty="0" err="1" smtClean="0">
                  <a:latin typeface="Maiandra GD" pitchFamily="34" charset="0"/>
                </a:rPr>
                <a:t>Phenotyping</a:t>
              </a:r>
              <a:r>
                <a:rPr lang="en-US" sz="3400" dirty="0" smtClean="0">
                  <a:latin typeface="Maiandra GD" pitchFamily="34" charset="0"/>
                </a:rPr>
                <a:t>: Scoring an observable physical or biochemical character</a:t>
              </a:r>
            </a:p>
            <a:p>
              <a:r>
                <a:rPr lang="en-US" sz="3400" b="1" dirty="0" smtClean="0">
                  <a:latin typeface="Maiandra GD" pitchFamily="34" charset="0"/>
                </a:rPr>
                <a:t>Genotyping</a:t>
              </a:r>
              <a:r>
                <a:rPr lang="en-US" sz="3400" dirty="0" smtClean="0">
                  <a:latin typeface="Maiandra GD" pitchFamily="34" charset="0"/>
                </a:rPr>
                <a:t>: Determining the identity of a genetic variation at a specific position on the genome</a:t>
              </a:r>
            </a:p>
            <a:p>
              <a:r>
                <a:rPr lang="en-US" sz="3400" b="1" dirty="0" smtClean="0">
                  <a:latin typeface="Maiandra GD" pitchFamily="34" charset="0"/>
                </a:rPr>
                <a:t>Loci</a:t>
              </a:r>
              <a:r>
                <a:rPr lang="en-US" sz="3400" dirty="0" smtClean="0">
                  <a:latin typeface="Maiandra GD" pitchFamily="34" charset="0"/>
                </a:rPr>
                <a:t>: fixed position on a chromosome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481</Words>
  <Application>Microsoft Office PowerPoint</Application>
  <PresentationFormat>Personnalisé</PresentationFormat>
  <Paragraphs>77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verdu.c</cp:lastModifiedBy>
  <cp:revision>188</cp:revision>
  <dcterms:modified xsi:type="dcterms:W3CDTF">2014-01-24T13:10:23Z</dcterms:modified>
</cp:coreProperties>
</file>