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72" r:id="rId14"/>
    <p:sldId id="271" r:id="rId15"/>
    <p:sldId id="267" r:id="rId16"/>
  </p:sldIdLst>
  <p:sldSz cx="9144000" cy="6858000" type="screen4x3"/>
  <p:notesSz cx="6794500" cy="992505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6" autoAdjust="0"/>
    <p:restoredTop sz="94667" autoAdjust="0"/>
  </p:normalViewPr>
  <p:slideViewPr>
    <p:cSldViewPr>
      <p:cViewPr varScale="1">
        <p:scale>
          <a:sx n="51" d="100"/>
          <a:sy n="51" d="100"/>
        </p:scale>
        <p:origin x="-1238"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4FD0D0-7A30-445D-9807-207837A97A9B}" type="doc">
      <dgm:prSet loTypeId="urn:microsoft.com/office/officeart/2005/8/layout/hierarchy1" loCatId="hierarchy" qsTypeId="urn:microsoft.com/office/officeart/2005/8/quickstyle/simple1" qsCatId="simple" csTypeId="urn:microsoft.com/office/officeart/2005/8/colors/accent1_1" csCatId="accent1" phldr="1"/>
      <dgm:spPr/>
      <dgm:t>
        <a:bodyPr/>
        <a:lstStyle/>
        <a:p>
          <a:endParaRPr lang="nl-BE"/>
        </a:p>
      </dgm:t>
    </dgm:pt>
    <dgm:pt modelId="{BE90B6BD-11EC-4AE6-BA91-BE730433B340}">
      <dgm:prSet phldrT="[Text]" custT="1">
        <dgm:style>
          <a:lnRef idx="2">
            <a:schemeClr val="accent5"/>
          </a:lnRef>
          <a:fillRef idx="1">
            <a:schemeClr val="lt1"/>
          </a:fillRef>
          <a:effectRef idx="0">
            <a:schemeClr val="accent5"/>
          </a:effectRef>
          <a:fontRef idx="minor">
            <a:schemeClr val="dk1"/>
          </a:fontRef>
        </dgm:style>
      </dgm:prSet>
      <dgm:spPr>
        <a:solidFill>
          <a:schemeClr val="tx2">
            <a:lumMod val="60000"/>
            <a:lumOff val="40000"/>
          </a:schemeClr>
        </a:solidFill>
      </dgm:spPr>
      <dgm:t>
        <a:bodyPr/>
        <a:lstStyle/>
        <a:p>
          <a:pPr algn="ctr"/>
          <a:r>
            <a:rPr lang="nl-BE" sz="16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UE - AL cooperation for regional integration </a:t>
          </a:r>
        </a:p>
        <a:p>
          <a:pPr algn="ctr"/>
          <a:r>
            <a:rPr lang="nl-BE" sz="16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2007 - 2013 </a:t>
          </a:r>
        </a:p>
      </dgm:t>
    </dgm:pt>
    <dgm:pt modelId="{559FC46E-ECC9-496C-9EF9-23AF00EC6DA4}" type="parTrans" cxnId="{47452283-36A6-45AD-A87E-322B505EB4F2}">
      <dgm:prSet/>
      <dgm:spPr/>
      <dgm:t>
        <a:bodyPr/>
        <a:lstStyle/>
        <a:p>
          <a:pPr algn="ctr"/>
          <a:endParaRPr lang="nl-BE"/>
        </a:p>
      </dgm:t>
    </dgm:pt>
    <dgm:pt modelId="{940B80D3-DBC3-41CE-B7D5-57261161E62F}" type="sibTrans" cxnId="{47452283-36A6-45AD-A87E-322B505EB4F2}">
      <dgm:prSet/>
      <dgm:spPr/>
      <dgm:t>
        <a:bodyPr/>
        <a:lstStyle/>
        <a:p>
          <a:pPr algn="ctr"/>
          <a:endParaRPr lang="nl-BE"/>
        </a:p>
      </dgm:t>
    </dgm:pt>
    <dgm:pt modelId="{CFBA9D98-E51F-4A2D-B1EB-2F46CE64C0F4}">
      <dgm:prSet phldrT="[Text]" custT="1"/>
      <dgm:spPr/>
      <dgm:t>
        <a:bodyPr/>
        <a:lstStyle/>
        <a:p>
          <a:pPr algn="ctr"/>
          <a:r>
            <a:rPr lang="nl-BE" sz="1100" dirty="0"/>
            <a:t>LAIF</a:t>
          </a:r>
        </a:p>
      </dgm:t>
    </dgm:pt>
    <dgm:pt modelId="{4B565E51-BEDA-429E-AC0E-007EC2CF1B42}" type="parTrans" cxnId="{8A37B246-B864-4762-AFC9-7ED1D607DD4B}">
      <dgm:prSet/>
      <dgm:spPr/>
      <dgm:t>
        <a:bodyPr/>
        <a:lstStyle/>
        <a:p>
          <a:pPr algn="ctr"/>
          <a:endParaRPr lang="nl-BE"/>
        </a:p>
      </dgm:t>
    </dgm:pt>
    <dgm:pt modelId="{1E9BE023-696D-480A-AEB7-4729C1215452}" type="sibTrans" cxnId="{8A37B246-B864-4762-AFC9-7ED1D607DD4B}">
      <dgm:prSet/>
      <dgm:spPr/>
      <dgm:t>
        <a:bodyPr/>
        <a:lstStyle/>
        <a:p>
          <a:pPr algn="ctr"/>
          <a:endParaRPr lang="nl-BE"/>
        </a:p>
      </dgm:t>
    </dgm:pt>
    <dgm:pt modelId="{DF9A5AC0-5AED-4669-B62C-B85F8AE6B8FF}">
      <dgm:prSet phldrT="[Text]" custT="1"/>
      <dgm:spPr/>
      <dgm:t>
        <a:bodyPr/>
        <a:lstStyle/>
        <a:p>
          <a:pPr algn="ctr"/>
          <a:r>
            <a:rPr lang="nl-BE" sz="800"/>
            <a:t>integration of physical infrastructure</a:t>
          </a:r>
        </a:p>
      </dgm:t>
    </dgm:pt>
    <dgm:pt modelId="{9752F1AC-3B47-490D-ABAB-C5F9E9BDC029}" type="parTrans" cxnId="{D37D8E3B-727C-4694-B890-1070B7B3B88E}">
      <dgm:prSet/>
      <dgm:spPr/>
      <dgm:t>
        <a:bodyPr/>
        <a:lstStyle/>
        <a:p>
          <a:pPr algn="ctr"/>
          <a:endParaRPr lang="nl-BE"/>
        </a:p>
      </dgm:t>
    </dgm:pt>
    <dgm:pt modelId="{8CB51218-64A7-40AA-AD21-7BA706412EB5}" type="sibTrans" cxnId="{D37D8E3B-727C-4694-B890-1070B7B3B88E}">
      <dgm:prSet/>
      <dgm:spPr/>
      <dgm:t>
        <a:bodyPr/>
        <a:lstStyle/>
        <a:p>
          <a:pPr algn="ctr"/>
          <a:endParaRPr lang="nl-BE"/>
        </a:p>
      </dgm:t>
    </dgm:pt>
    <dgm:pt modelId="{B5AFCEE9-1374-44C0-99C8-26C63B1A358B}">
      <dgm:prSet phldrT="[Text]" custT="1"/>
      <dgm:spPr/>
      <dgm:t>
        <a:bodyPr/>
        <a:lstStyle/>
        <a:p>
          <a:pPr algn="ctr"/>
          <a:r>
            <a:rPr lang="nl-BE" sz="1100" dirty="0"/>
            <a:t>@lis2</a:t>
          </a:r>
        </a:p>
      </dgm:t>
    </dgm:pt>
    <dgm:pt modelId="{633EA6CF-654E-462B-B034-6AE09B6B4338}" type="parTrans" cxnId="{38801FA8-1B22-4B29-9F1A-D6EB1BE64A65}">
      <dgm:prSet/>
      <dgm:spPr/>
      <dgm:t>
        <a:bodyPr/>
        <a:lstStyle/>
        <a:p>
          <a:pPr algn="ctr"/>
          <a:endParaRPr lang="nl-BE"/>
        </a:p>
      </dgm:t>
    </dgm:pt>
    <dgm:pt modelId="{1E41DD55-E698-4C7D-8250-3148991B5D5C}" type="sibTrans" cxnId="{38801FA8-1B22-4B29-9F1A-D6EB1BE64A65}">
      <dgm:prSet/>
      <dgm:spPr/>
      <dgm:t>
        <a:bodyPr/>
        <a:lstStyle/>
        <a:p>
          <a:pPr algn="ctr"/>
          <a:endParaRPr lang="nl-BE"/>
        </a:p>
      </dgm:t>
    </dgm:pt>
    <dgm:pt modelId="{98D86642-5C65-4220-8157-FB9F841EAE3A}">
      <dgm:prSet phldrT="[Text]" custT="1"/>
      <dgm:spPr/>
      <dgm:t>
        <a:bodyPr/>
        <a:lstStyle/>
        <a:p>
          <a:pPr algn="ctr"/>
          <a:r>
            <a:rPr lang="nl-BE" sz="800" dirty="0"/>
            <a:t>coop.:  for reducing the information gap</a:t>
          </a:r>
        </a:p>
      </dgm:t>
    </dgm:pt>
    <dgm:pt modelId="{9C16B9D1-757B-4540-A164-4722EB382ACD}" type="parTrans" cxnId="{04D72A1F-9F13-4170-9979-825AF6E577C2}">
      <dgm:prSet/>
      <dgm:spPr/>
      <dgm:t>
        <a:bodyPr/>
        <a:lstStyle/>
        <a:p>
          <a:pPr algn="ctr"/>
          <a:endParaRPr lang="nl-BE"/>
        </a:p>
      </dgm:t>
    </dgm:pt>
    <dgm:pt modelId="{413C2DBA-E8A0-4DC2-BCE3-50E10E165CDD}" type="sibTrans" cxnId="{04D72A1F-9F13-4170-9979-825AF6E577C2}">
      <dgm:prSet/>
      <dgm:spPr/>
      <dgm:t>
        <a:bodyPr/>
        <a:lstStyle/>
        <a:p>
          <a:pPr algn="ctr"/>
          <a:endParaRPr lang="nl-BE"/>
        </a:p>
      </dgm:t>
    </dgm:pt>
    <dgm:pt modelId="{897AD478-AF3D-475C-AB29-364DDEEB4C13}">
      <dgm:prSet custT="1"/>
      <dgm:spPr/>
      <dgm:t>
        <a:bodyPr/>
        <a:lstStyle/>
        <a:p>
          <a:pPr algn="ctr"/>
          <a:r>
            <a:rPr lang="nl-BE" sz="1100" dirty="0"/>
            <a:t>AL-INVEST</a:t>
          </a:r>
        </a:p>
      </dgm:t>
    </dgm:pt>
    <dgm:pt modelId="{2DADE632-D5D4-471F-9CEB-993ED19E690E}" type="parTrans" cxnId="{27F65930-8B1E-4509-B977-D4ABB250580A}">
      <dgm:prSet/>
      <dgm:spPr/>
      <dgm:t>
        <a:bodyPr/>
        <a:lstStyle/>
        <a:p>
          <a:pPr algn="ctr"/>
          <a:endParaRPr lang="nl-BE"/>
        </a:p>
      </dgm:t>
    </dgm:pt>
    <dgm:pt modelId="{3CEC6675-26B1-46A5-8FF4-4B77350E0610}" type="sibTrans" cxnId="{27F65930-8B1E-4509-B977-D4ABB250580A}">
      <dgm:prSet/>
      <dgm:spPr/>
      <dgm:t>
        <a:bodyPr/>
        <a:lstStyle/>
        <a:p>
          <a:pPr algn="ctr"/>
          <a:endParaRPr lang="nl-BE"/>
        </a:p>
      </dgm:t>
    </dgm:pt>
    <dgm:pt modelId="{89D3626A-DE5C-46F8-95E4-907A9861762E}">
      <dgm:prSet custT="1"/>
      <dgm:spPr/>
      <dgm:t>
        <a:bodyPr/>
        <a:lstStyle/>
        <a:p>
          <a:pPr algn="ctr"/>
          <a:r>
            <a:rPr lang="nl-BE" sz="800"/>
            <a:t>coop. : network for internationalisation of Latin-American SMC</a:t>
          </a:r>
        </a:p>
      </dgm:t>
    </dgm:pt>
    <dgm:pt modelId="{B59D6E42-EF58-44D8-BC0C-F7AC4B6521D6}" type="parTrans" cxnId="{CF564F1D-3206-4364-9CBE-98E2CA86234E}">
      <dgm:prSet/>
      <dgm:spPr/>
      <dgm:t>
        <a:bodyPr/>
        <a:lstStyle/>
        <a:p>
          <a:pPr algn="ctr"/>
          <a:endParaRPr lang="nl-BE"/>
        </a:p>
      </dgm:t>
    </dgm:pt>
    <dgm:pt modelId="{F5DA63EA-D68B-4761-AD2A-039BD19F46AA}" type="sibTrans" cxnId="{CF564F1D-3206-4364-9CBE-98E2CA86234E}">
      <dgm:prSet/>
      <dgm:spPr/>
      <dgm:t>
        <a:bodyPr/>
        <a:lstStyle/>
        <a:p>
          <a:pPr algn="ctr"/>
          <a:endParaRPr lang="nl-BE"/>
        </a:p>
      </dgm:t>
    </dgm:pt>
    <dgm:pt modelId="{65A67581-A0EF-4BFD-8365-0DF45577520F}">
      <dgm:prSet custT="1"/>
      <dgm:spPr/>
      <dgm:t>
        <a:bodyPr/>
        <a:lstStyle/>
        <a:p>
          <a:pPr algn="ctr"/>
          <a:r>
            <a:rPr lang="nl-BE" sz="800"/>
            <a:t>Central America</a:t>
          </a:r>
        </a:p>
      </dgm:t>
    </dgm:pt>
    <dgm:pt modelId="{BE94032F-FD45-40C4-95D3-2A480EEA1900}" type="parTrans" cxnId="{E7F838BE-329B-4188-939E-7E2650F4EDF5}">
      <dgm:prSet/>
      <dgm:spPr/>
      <dgm:t>
        <a:bodyPr/>
        <a:lstStyle/>
        <a:p>
          <a:pPr algn="ctr"/>
          <a:endParaRPr lang="nl-BE"/>
        </a:p>
      </dgm:t>
    </dgm:pt>
    <dgm:pt modelId="{F6297B17-F539-493B-93A4-8AAA826A57EF}" type="sibTrans" cxnId="{E7F838BE-329B-4188-939E-7E2650F4EDF5}">
      <dgm:prSet/>
      <dgm:spPr/>
      <dgm:t>
        <a:bodyPr/>
        <a:lstStyle/>
        <a:p>
          <a:pPr algn="ctr"/>
          <a:endParaRPr lang="nl-BE"/>
        </a:p>
      </dgm:t>
    </dgm:pt>
    <dgm:pt modelId="{0A556538-633C-497D-B4B8-400FDDCAD693}">
      <dgm:prSet custT="1"/>
      <dgm:spPr/>
      <dgm:t>
        <a:bodyPr/>
        <a:lstStyle/>
        <a:p>
          <a:pPr algn="ctr"/>
          <a:r>
            <a:rPr lang="nl-BE" sz="800"/>
            <a:t>Central America</a:t>
          </a:r>
        </a:p>
      </dgm:t>
    </dgm:pt>
    <dgm:pt modelId="{88764AF1-3785-44FD-A4A6-07FB2814FF36}" type="parTrans" cxnId="{E65AE935-F9A8-4A08-8F21-2F9C97E2447B}">
      <dgm:prSet/>
      <dgm:spPr/>
      <dgm:t>
        <a:bodyPr/>
        <a:lstStyle/>
        <a:p>
          <a:pPr algn="ctr"/>
          <a:endParaRPr lang="nl-BE"/>
        </a:p>
      </dgm:t>
    </dgm:pt>
    <dgm:pt modelId="{F156E962-0D8F-4D6B-AE90-8365991A4A2E}" type="sibTrans" cxnId="{E65AE935-F9A8-4A08-8F21-2F9C97E2447B}">
      <dgm:prSet/>
      <dgm:spPr/>
      <dgm:t>
        <a:bodyPr/>
        <a:lstStyle/>
        <a:p>
          <a:pPr algn="ctr"/>
          <a:endParaRPr lang="nl-BE"/>
        </a:p>
      </dgm:t>
    </dgm:pt>
    <dgm:pt modelId="{9393C78F-63F4-40C0-8930-C840EAECA527}">
      <dgm:prSet/>
      <dgm:spPr/>
      <dgm:t>
        <a:bodyPr/>
        <a:lstStyle/>
        <a:p>
          <a:pPr algn="ctr"/>
          <a:r>
            <a:rPr lang="nl-BE"/>
            <a:t>Andean Community</a:t>
          </a:r>
        </a:p>
      </dgm:t>
    </dgm:pt>
    <dgm:pt modelId="{38193276-52FF-4BF8-AEA3-5D4232024A01}" type="parTrans" cxnId="{5045B9CA-2018-46CA-8713-30A837BCC3E2}">
      <dgm:prSet/>
      <dgm:spPr/>
      <dgm:t>
        <a:bodyPr/>
        <a:lstStyle/>
        <a:p>
          <a:pPr algn="ctr"/>
          <a:endParaRPr lang="nl-BE"/>
        </a:p>
      </dgm:t>
    </dgm:pt>
    <dgm:pt modelId="{8B9C6C9C-AF3C-42C3-852C-5E9F3060855C}" type="sibTrans" cxnId="{5045B9CA-2018-46CA-8713-30A837BCC3E2}">
      <dgm:prSet/>
      <dgm:spPr/>
      <dgm:t>
        <a:bodyPr/>
        <a:lstStyle/>
        <a:p>
          <a:pPr algn="ctr"/>
          <a:endParaRPr lang="nl-BE"/>
        </a:p>
      </dgm:t>
    </dgm:pt>
    <dgm:pt modelId="{F6C07FE6-E0CF-496F-AB7E-F31AF9F22F0D}">
      <dgm:prSet/>
      <dgm:spPr/>
      <dgm:t>
        <a:bodyPr/>
        <a:lstStyle/>
        <a:p>
          <a:pPr algn="ctr"/>
          <a:r>
            <a:rPr lang="nl-BE" dirty="0"/>
            <a:t>MERCOSUR </a:t>
          </a:r>
        </a:p>
      </dgm:t>
    </dgm:pt>
    <dgm:pt modelId="{7A37396E-C222-4D60-B2EA-FED97FB96E76}" type="parTrans" cxnId="{0A0A7720-20A0-4277-B795-EB4C6A03B0D5}">
      <dgm:prSet/>
      <dgm:spPr/>
      <dgm:t>
        <a:bodyPr/>
        <a:lstStyle/>
        <a:p>
          <a:pPr algn="ctr"/>
          <a:endParaRPr lang="nl-BE"/>
        </a:p>
      </dgm:t>
    </dgm:pt>
    <dgm:pt modelId="{822C554A-BD97-464C-8A4B-36C0D3F59143}" type="sibTrans" cxnId="{0A0A7720-20A0-4277-B795-EB4C6A03B0D5}">
      <dgm:prSet/>
      <dgm:spPr/>
      <dgm:t>
        <a:bodyPr/>
        <a:lstStyle/>
        <a:p>
          <a:pPr algn="ctr"/>
          <a:endParaRPr lang="nl-BE"/>
        </a:p>
      </dgm:t>
    </dgm:pt>
    <dgm:pt modelId="{EE072C8C-C1CA-47AD-AEE5-47C120A526D9}">
      <dgm:prSet/>
      <dgm:spPr/>
      <dgm:t>
        <a:bodyPr/>
        <a:lstStyle/>
        <a:p>
          <a:pPr algn="ctr"/>
          <a:r>
            <a:rPr lang="nl-BE" dirty="0"/>
            <a:t>Net of Researchers  </a:t>
          </a:r>
        </a:p>
      </dgm:t>
    </dgm:pt>
    <dgm:pt modelId="{DDF4FC4D-3E44-4048-BC22-F62C3C1A44D5}" type="parTrans" cxnId="{2B9091AA-AC1E-4ABE-9CB5-7D32D761CE40}">
      <dgm:prSet/>
      <dgm:spPr/>
      <dgm:t>
        <a:bodyPr/>
        <a:lstStyle/>
        <a:p>
          <a:pPr algn="ctr"/>
          <a:endParaRPr lang="nl-BE"/>
        </a:p>
      </dgm:t>
    </dgm:pt>
    <dgm:pt modelId="{EF29C887-3204-4B20-9569-CEAE226F0656}" type="sibTrans" cxnId="{2B9091AA-AC1E-4ABE-9CB5-7D32D761CE40}">
      <dgm:prSet/>
      <dgm:spPr/>
      <dgm:t>
        <a:bodyPr/>
        <a:lstStyle/>
        <a:p>
          <a:pPr algn="ctr"/>
          <a:endParaRPr lang="nl-BE"/>
        </a:p>
      </dgm:t>
    </dgm:pt>
    <dgm:pt modelId="{4B81F2F4-CA63-43D9-B878-0BE8E9264793}">
      <dgm:prSet/>
      <dgm:spPr/>
      <dgm:t>
        <a:bodyPr/>
        <a:lstStyle/>
        <a:p>
          <a:pPr algn="ctr"/>
          <a:r>
            <a:rPr lang="nl-BE" dirty="0"/>
            <a:t>Improuving political dialogue</a:t>
          </a:r>
        </a:p>
      </dgm:t>
    </dgm:pt>
    <dgm:pt modelId="{2C3C5216-81D2-4290-AA7B-8C06F502DE0D}" type="parTrans" cxnId="{B99CEB22-E4B0-400B-8B7D-87ABEC549343}">
      <dgm:prSet/>
      <dgm:spPr/>
      <dgm:t>
        <a:bodyPr/>
        <a:lstStyle/>
        <a:p>
          <a:pPr algn="ctr"/>
          <a:endParaRPr lang="nl-BE"/>
        </a:p>
      </dgm:t>
    </dgm:pt>
    <dgm:pt modelId="{659E880F-4FA1-442D-A650-6DBE5FDBECA6}" type="sibTrans" cxnId="{B99CEB22-E4B0-400B-8B7D-87ABEC549343}">
      <dgm:prSet/>
      <dgm:spPr/>
      <dgm:t>
        <a:bodyPr/>
        <a:lstStyle/>
        <a:p>
          <a:pPr algn="ctr"/>
          <a:endParaRPr lang="nl-BE"/>
        </a:p>
      </dgm:t>
    </dgm:pt>
    <dgm:pt modelId="{87A4F91B-2B07-431A-873F-E3F6AF03F5CF}">
      <dgm:prSet/>
      <dgm:spPr/>
      <dgm:t>
        <a:bodyPr/>
        <a:lstStyle/>
        <a:p>
          <a:pPr algn="ctr"/>
          <a:r>
            <a:rPr lang="nl-BE"/>
            <a:t>Net of regulators</a:t>
          </a:r>
        </a:p>
      </dgm:t>
    </dgm:pt>
    <dgm:pt modelId="{62C0923C-A6AB-4B09-8002-F58574E2C372}" type="parTrans" cxnId="{0BFC4075-E3F8-401F-BF61-21EAA4964B5A}">
      <dgm:prSet/>
      <dgm:spPr/>
      <dgm:t>
        <a:bodyPr/>
        <a:lstStyle/>
        <a:p>
          <a:pPr algn="ctr"/>
          <a:endParaRPr lang="nl-BE"/>
        </a:p>
      </dgm:t>
    </dgm:pt>
    <dgm:pt modelId="{3EC6E7D9-D358-4245-8BBF-BB5473E06B48}" type="sibTrans" cxnId="{0BFC4075-E3F8-401F-BF61-21EAA4964B5A}">
      <dgm:prSet/>
      <dgm:spPr/>
      <dgm:t>
        <a:bodyPr/>
        <a:lstStyle/>
        <a:p>
          <a:pPr algn="ctr"/>
          <a:endParaRPr lang="nl-BE"/>
        </a:p>
      </dgm:t>
    </dgm:pt>
    <dgm:pt modelId="{B7ABD073-13C3-4909-A604-D091D9DC6B1B}">
      <dgm:prSet/>
      <dgm:spPr/>
      <dgm:t>
        <a:bodyPr/>
        <a:lstStyle/>
        <a:p>
          <a:pPr algn="ctr"/>
          <a:r>
            <a:rPr lang="nl-BE"/>
            <a:t>Coord.:  NAFIN</a:t>
          </a:r>
        </a:p>
      </dgm:t>
    </dgm:pt>
    <dgm:pt modelId="{DE668B5F-A4FE-4957-A7C2-69916D7594A9}" type="parTrans" cxnId="{D340F69D-33AF-4016-A1AF-2E45DB30ACF0}">
      <dgm:prSet/>
      <dgm:spPr/>
      <dgm:t>
        <a:bodyPr/>
        <a:lstStyle/>
        <a:p>
          <a:pPr algn="ctr"/>
          <a:endParaRPr lang="nl-BE"/>
        </a:p>
      </dgm:t>
    </dgm:pt>
    <dgm:pt modelId="{1DFEA409-9598-47A6-BC65-E4945D170D7C}" type="sibTrans" cxnId="{D340F69D-33AF-4016-A1AF-2E45DB30ACF0}">
      <dgm:prSet/>
      <dgm:spPr/>
      <dgm:t>
        <a:bodyPr/>
        <a:lstStyle/>
        <a:p>
          <a:pPr algn="ctr"/>
          <a:endParaRPr lang="nl-BE"/>
        </a:p>
      </dgm:t>
    </dgm:pt>
    <dgm:pt modelId="{692F5A32-D1A6-4029-9FFC-88823103D63A}">
      <dgm:prSet/>
      <dgm:spPr/>
      <dgm:t>
        <a:bodyPr/>
        <a:lstStyle/>
        <a:p>
          <a:pPr algn="ctr"/>
          <a:r>
            <a:rPr lang="nl-BE"/>
            <a:t>Coord. : CAINCO</a:t>
          </a:r>
        </a:p>
      </dgm:t>
    </dgm:pt>
    <dgm:pt modelId="{6C5148A3-A419-4F63-8B53-EC6E330DDF52}" type="parTrans" cxnId="{4E5A53BF-2B2A-420D-9F63-72261C2A8F6A}">
      <dgm:prSet/>
      <dgm:spPr/>
      <dgm:t>
        <a:bodyPr/>
        <a:lstStyle/>
        <a:p>
          <a:pPr algn="ctr"/>
          <a:endParaRPr lang="nl-BE"/>
        </a:p>
      </dgm:t>
    </dgm:pt>
    <dgm:pt modelId="{52BC016A-E9C1-4AB7-AFCA-BD892338AE60}" type="sibTrans" cxnId="{4E5A53BF-2B2A-420D-9F63-72261C2A8F6A}">
      <dgm:prSet/>
      <dgm:spPr/>
      <dgm:t>
        <a:bodyPr/>
        <a:lstStyle/>
        <a:p>
          <a:pPr algn="ctr"/>
          <a:endParaRPr lang="nl-BE"/>
        </a:p>
      </dgm:t>
    </dgm:pt>
    <dgm:pt modelId="{1270FCC3-47EB-4926-8412-964972180AF3}">
      <dgm:prSet/>
      <dgm:spPr/>
      <dgm:t>
        <a:bodyPr/>
        <a:lstStyle/>
        <a:p>
          <a:pPr algn="ctr"/>
          <a:r>
            <a:rPr lang="nl-BE"/>
            <a:t>Coord. : CNI</a:t>
          </a:r>
        </a:p>
      </dgm:t>
    </dgm:pt>
    <dgm:pt modelId="{0340D555-46EC-447C-8A80-A0D8980EDFF2}" type="parTrans" cxnId="{FB7EACAC-AD6B-4DC8-ABC4-A23878501003}">
      <dgm:prSet/>
      <dgm:spPr/>
      <dgm:t>
        <a:bodyPr/>
        <a:lstStyle/>
        <a:p>
          <a:pPr algn="ctr"/>
          <a:endParaRPr lang="nl-BE"/>
        </a:p>
      </dgm:t>
    </dgm:pt>
    <dgm:pt modelId="{9047E73D-001D-4613-89D5-C183DF1452BD}" type="sibTrans" cxnId="{FB7EACAC-AD6B-4DC8-ABC4-A23878501003}">
      <dgm:prSet/>
      <dgm:spPr/>
      <dgm:t>
        <a:bodyPr/>
        <a:lstStyle/>
        <a:p>
          <a:pPr algn="ctr"/>
          <a:endParaRPr lang="nl-BE"/>
        </a:p>
      </dgm:t>
    </dgm:pt>
    <dgm:pt modelId="{1D28D0CA-E4E4-4368-9CB2-BDDB8214AAFF}">
      <dgm:prSet/>
      <dgm:spPr/>
      <dgm:t>
        <a:bodyPr/>
        <a:lstStyle/>
        <a:p>
          <a:pPr algn="ctr"/>
          <a:r>
            <a:rPr lang="nl-BE"/>
            <a:t>Coord.: CEPAL</a:t>
          </a:r>
        </a:p>
      </dgm:t>
    </dgm:pt>
    <dgm:pt modelId="{A5572F71-BF63-4DBF-A1B3-AF9605FF7600}" type="parTrans" cxnId="{9136A888-E95F-469B-A2C8-767883480A1A}">
      <dgm:prSet/>
      <dgm:spPr/>
      <dgm:t>
        <a:bodyPr/>
        <a:lstStyle/>
        <a:p>
          <a:pPr algn="ctr"/>
          <a:endParaRPr lang="nl-BE"/>
        </a:p>
      </dgm:t>
    </dgm:pt>
    <dgm:pt modelId="{0F0F808B-CD5B-4048-BD59-8E07730845D7}" type="sibTrans" cxnId="{9136A888-E95F-469B-A2C8-767883480A1A}">
      <dgm:prSet/>
      <dgm:spPr/>
      <dgm:t>
        <a:bodyPr/>
        <a:lstStyle/>
        <a:p>
          <a:pPr algn="ctr"/>
          <a:endParaRPr lang="nl-BE"/>
        </a:p>
      </dgm:t>
    </dgm:pt>
    <dgm:pt modelId="{5D59F56C-126D-41BB-AF0E-906604A1A8F3}">
      <dgm:prSet/>
      <dgm:spPr/>
      <dgm:t>
        <a:bodyPr/>
        <a:lstStyle/>
        <a:p>
          <a:pPr algn="ctr"/>
          <a:r>
            <a:rPr lang="nl-BE"/>
            <a:t>Coord.: Redclara</a:t>
          </a:r>
        </a:p>
      </dgm:t>
    </dgm:pt>
    <dgm:pt modelId="{D437F974-9845-4545-AB70-469BA921A156}" type="parTrans" cxnId="{A3468F60-281A-48E7-87AD-A1428E53E37F}">
      <dgm:prSet/>
      <dgm:spPr/>
      <dgm:t>
        <a:bodyPr/>
        <a:lstStyle/>
        <a:p>
          <a:pPr algn="ctr"/>
          <a:endParaRPr lang="nl-BE"/>
        </a:p>
      </dgm:t>
    </dgm:pt>
    <dgm:pt modelId="{72ABE66A-5FE8-4B07-803E-AAA8D37DBC13}" type="sibTrans" cxnId="{A3468F60-281A-48E7-87AD-A1428E53E37F}">
      <dgm:prSet/>
      <dgm:spPr/>
      <dgm:t>
        <a:bodyPr/>
        <a:lstStyle/>
        <a:p>
          <a:pPr algn="ctr"/>
          <a:endParaRPr lang="nl-BE"/>
        </a:p>
      </dgm:t>
    </dgm:pt>
    <dgm:pt modelId="{A67BDB72-26C1-4E52-A75C-00680C34F782}">
      <dgm:prSet/>
      <dgm:spPr/>
      <dgm:t>
        <a:bodyPr/>
        <a:lstStyle/>
        <a:p>
          <a:pPr algn="ctr"/>
          <a:r>
            <a:rPr lang="nl-BE" dirty="0"/>
            <a:t>Coord.: Regulatel</a:t>
          </a:r>
        </a:p>
      </dgm:t>
    </dgm:pt>
    <dgm:pt modelId="{8ABA78C6-2AA5-4428-831B-77BFF6039404}" type="parTrans" cxnId="{97993BEA-5742-4848-95C9-3B7DF873F3C0}">
      <dgm:prSet/>
      <dgm:spPr/>
      <dgm:t>
        <a:bodyPr/>
        <a:lstStyle/>
        <a:p>
          <a:pPr algn="ctr"/>
          <a:endParaRPr lang="nl-BE"/>
        </a:p>
      </dgm:t>
    </dgm:pt>
    <dgm:pt modelId="{94EDA945-B198-46FE-819D-3A6D54DF8D5D}" type="sibTrans" cxnId="{97993BEA-5742-4848-95C9-3B7DF873F3C0}">
      <dgm:prSet/>
      <dgm:spPr/>
      <dgm:t>
        <a:bodyPr/>
        <a:lstStyle/>
        <a:p>
          <a:pPr algn="ctr"/>
          <a:endParaRPr lang="nl-BE"/>
        </a:p>
      </dgm:t>
    </dgm:pt>
    <dgm:pt modelId="{208E556B-4FEB-4BC1-88C3-E01D28A9B6D0}">
      <dgm:prSet/>
      <dgm:spPr/>
      <dgm:t>
        <a:bodyPr/>
        <a:lstStyle/>
        <a:p>
          <a:pPr algn="ctr"/>
          <a:r>
            <a:rPr lang="nl-BE"/>
            <a:t>125000000 € (100 %)</a:t>
          </a:r>
        </a:p>
      </dgm:t>
    </dgm:pt>
    <dgm:pt modelId="{BE800263-3F63-4AA4-BB49-C463F674B874}" type="parTrans" cxnId="{892A980F-ED20-4DEF-AE06-067ACD5C9587}">
      <dgm:prSet/>
      <dgm:spPr/>
      <dgm:t>
        <a:bodyPr/>
        <a:lstStyle/>
        <a:p>
          <a:pPr algn="ctr"/>
          <a:endParaRPr lang="nl-BE"/>
        </a:p>
      </dgm:t>
    </dgm:pt>
    <dgm:pt modelId="{6674E6BB-95CB-498B-9541-6EE216E3208C}" type="sibTrans" cxnId="{892A980F-ED20-4DEF-AE06-067ACD5C9587}">
      <dgm:prSet/>
      <dgm:spPr/>
      <dgm:t>
        <a:bodyPr/>
        <a:lstStyle/>
        <a:p>
          <a:pPr algn="ctr"/>
          <a:endParaRPr lang="nl-BE"/>
        </a:p>
      </dgm:t>
    </dgm:pt>
    <dgm:pt modelId="{80F215ED-3BD1-462E-B012-F2D4A5A63B63}">
      <dgm:prSet/>
      <dgm:spPr/>
      <dgm:t>
        <a:bodyPr/>
        <a:lstStyle/>
        <a:p>
          <a:pPr algn="ctr"/>
          <a:r>
            <a:rPr lang="fr-FR" dirty="0"/>
            <a:t>17.494.289 </a:t>
          </a:r>
          <a:r>
            <a:rPr lang="nl-BE" dirty="0"/>
            <a:t>€ (</a:t>
          </a:r>
          <a:r>
            <a:rPr lang="fr-FR" dirty="0"/>
            <a:t>80%</a:t>
          </a:r>
          <a:r>
            <a:rPr lang="nl-BE" dirty="0"/>
            <a:t>)</a:t>
          </a:r>
        </a:p>
      </dgm:t>
    </dgm:pt>
    <dgm:pt modelId="{DB5A7CA5-A673-4806-86A7-B7C97B204947}" type="parTrans" cxnId="{374C5DB4-7BAA-4F40-822A-7C32B70E8CD9}">
      <dgm:prSet/>
      <dgm:spPr/>
      <dgm:t>
        <a:bodyPr/>
        <a:lstStyle/>
        <a:p>
          <a:pPr algn="ctr"/>
          <a:endParaRPr lang="nl-BE"/>
        </a:p>
      </dgm:t>
    </dgm:pt>
    <dgm:pt modelId="{B378BDED-D0AA-46C9-906E-6A6382D402EC}" type="sibTrans" cxnId="{374C5DB4-7BAA-4F40-822A-7C32B70E8CD9}">
      <dgm:prSet/>
      <dgm:spPr/>
      <dgm:t>
        <a:bodyPr/>
        <a:lstStyle/>
        <a:p>
          <a:pPr algn="ctr"/>
          <a:endParaRPr lang="nl-BE"/>
        </a:p>
      </dgm:t>
    </dgm:pt>
    <dgm:pt modelId="{41A84B45-CA1B-421B-8DE8-4E8F5187480F}">
      <dgm:prSet/>
      <dgm:spPr/>
      <dgm:t>
        <a:bodyPr/>
        <a:lstStyle/>
        <a:p>
          <a:pPr algn="ctr"/>
          <a:r>
            <a:rPr lang="fr-FR"/>
            <a:t>13.750.000 </a:t>
          </a:r>
          <a:r>
            <a:rPr lang="nl-BE"/>
            <a:t>€ (</a:t>
          </a:r>
          <a:r>
            <a:rPr lang="fr-FR"/>
            <a:t>80%)</a:t>
          </a:r>
          <a:endParaRPr lang="nl-BE"/>
        </a:p>
      </dgm:t>
    </dgm:pt>
    <dgm:pt modelId="{0553E77A-96A5-4C5D-9A71-CC2F51F8004A}" type="parTrans" cxnId="{4E32168E-3453-4F60-B0C3-C8B1E98443E5}">
      <dgm:prSet/>
      <dgm:spPr/>
      <dgm:t>
        <a:bodyPr/>
        <a:lstStyle/>
        <a:p>
          <a:pPr algn="ctr"/>
          <a:endParaRPr lang="nl-BE"/>
        </a:p>
      </dgm:t>
    </dgm:pt>
    <dgm:pt modelId="{CEF72AE9-66A2-49F0-8BEA-C25ECFAD22F1}" type="sibTrans" cxnId="{4E32168E-3453-4F60-B0C3-C8B1E98443E5}">
      <dgm:prSet/>
      <dgm:spPr/>
      <dgm:t>
        <a:bodyPr/>
        <a:lstStyle/>
        <a:p>
          <a:pPr algn="ctr"/>
          <a:endParaRPr lang="nl-BE"/>
        </a:p>
      </dgm:t>
    </dgm:pt>
    <dgm:pt modelId="{F51F2473-9A39-4D05-A331-B5A793620E5F}">
      <dgm:prSet/>
      <dgm:spPr/>
      <dgm:t>
        <a:bodyPr/>
        <a:lstStyle/>
        <a:p>
          <a:pPr algn="ctr"/>
          <a:r>
            <a:rPr lang="fr-FR" dirty="0"/>
            <a:t>18.750.000 </a:t>
          </a:r>
          <a:r>
            <a:rPr lang="nl-BE" dirty="0"/>
            <a:t>€  (</a:t>
          </a:r>
          <a:r>
            <a:rPr lang="fr-FR" dirty="0"/>
            <a:t>80%)</a:t>
          </a:r>
          <a:endParaRPr lang="nl-BE" dirty="0"/>
        </a:p>
      </dgm:t>
    </dgm:pt>
    <dgm:pt modelId="{A0660008-64AA-47DA-BC8A-98E5C899AF4A}" type="parTrans" cxnId="{F6F7D8CD-D138-4B32-B69A-AC5040BF264F}">
      <dgm:prSet/>
      <dgm:spPr/>
      <dgm:t>
        <a:bodyPr/>
        <a:lstStyle/>
        <a:p>
          <a:pPr algn="ctr"/>
          <a:endParaRPr lang="nl-BE"/>
        </a:p>
      </dgm:t>
    </dgm:pt>
    <dgm:pt modelId="{5C75167A-1997-4BB8-ACD6-79E6836A49BB}" type="sibTrans" cxnId="{F6F7D8CD-D138-4B32-B69A-AC5040BF264F}">
      <dgm:prSet/>
      <dgm:spPr/>
      <dgm:t>
        <a:bodyPr/>
        <a:lstStyle/>
        <a:p>
          <a:pPr algn="ctr"/>
          <a:endParaRPr lang="nl-BE"/>
        </a:p>
      </dgm:t>
    </dgm:pt>
    <dgm:pt modelId="{DFD4702A-9839-4C7E-94D0-0CD501898AEE}">
      <dgm:prSet/>
      <dgm:spPr/>
      <dgm:t>
        <a:bodyPr/>
        <a:lstStyle/>
        <a:p>
          <a:r>
            <a:rPr lang="fr-FR"/>
            <a:t>€ 31.25 millions  (70.4%)</a:t>
          </a:r>
        </a:p>
      </dgm:t>
    </dgm:pt>
    <dgm:pt modelId="{3EC3C44E-A8CD-4FA2-A9D6-31345B0AAE81}" type="parTrans" cxnId="{6F7A3376-7BF7-4344-A853-942555F0A291}">
      <dgm:prSet/>
      <dgm:spPr/>
      <dgm:t>
        <a:bodyPr/>
        <a:lstStyle/>
        <a:p>
          <a:endParaRPr lang="fr-FR"/>
        </a:p>
      </dgm:t>
    </dgm:pt>
    <dgm:pt modelId="{FBA5C0A4-43C3-41DD-9E5D-9B658F2904DA}" type="sibTrans" cxnId="{6F7A3376-7BF7-4344-A853-942555F0A291}">
      <dgm:prSet/>
      <dgm:spPr/>
      <dgm:t>
        <a:bodyPr/>
        <a:lstStyle/>
        <a:p>
          <a:endParaRPr lang="fr-FR"/>
        </a:p>
      </dgm:t>
    </dgm:pt>
    <dgm:pt modelId="{D4E80392-65F7-44DA-8CF9-C3466D3BF1B3}" type="pres">
      <dgm:prSet presAssocID="{BB4FD0D0-7A30-445D-9807-207837A97A9B}" presName="hierChild1" presStyleCnt="0">
        <dgm:presLayoutVars>
          <dgm:chPref val="1"/>
          <dgm:dir/>
          <dgm:animOne val="branch"/>
          <dgm:animLvl val="lvl"/>
          <dgm:resizeHandles/>
        </dgm:presLayoutVars>
      </dgm:prSet>
      <dgm:spPr/>
      <dgm:t>
        <a:bodyPr/>
        <a:lstStyle/>
        <a:p>
          <a:endParaRPr lang="fr-FR"/>
        </a:p>
      </dgm:t>
    </dgm:pt>
    <dgm:pt modelId="{1EE3AD82-D739-4B3D-97E8-ABAC469C3A1F}" type="pres">
      <dgm:prSet presAssocID="{BE90B6BD-11EC-4AE6-BA91-BE730433B340}" presName="hierRoot1" presStyleCnt="0"/>
      <dgm:spPr/>
    </dgm:pt>
    <dgm:pt modelId="{2A6210F6-5D81-4293-86DE-71E8AB7328AD}" type="pres">
      <dgm:prSet presAssocID="{BE90B6BD-11EC-4AE6-BA91-BE730433B340}" presName="composite" presStyleCnt="0"/>
      <dgm:spPr/>
    </dgm:pt>
    <dgm:pt modelId="{079C5A8D-ADEF-4F1D-9189-F5CF400861AC}" type="pres">
      <dgm:prSet presAssocID="{BE90B6BD-11EC-4AE6-BA91-BE730433B340}" presName="background" presStyleLbl="node0" presStyleIdx="0" presStyleCnt="2"/>
      <dgm:spPr/>
    </dgm:pt>
    <dgm:pt modelId="{1770206E-7CB3-4496-B069-44EC5C593B7E}" type="pres">
      <dgm:prSet presAssocID="{BE90B6BD-11EC-4AE6-BA91-BE730433B340}" presName="text" presStyleLbl="fgAcc0" presStyleIdx="0" presStyleCnt="2" custScaleX="656466" custScaleY="308036" custLinFactX="62539" custLinFactNeighborX="100000" custLinFactNeighborY="-90263">
        <dgm:presLayoutVars>
          <dgm:chPref val="3"/>
        </dgm:presLayoutVars>
      </dgm:prSet>
      <dgm:spPr/>
      <dgm:t>
        <a:bodyPr/>
        <a:lstStyle/>
        <a:p>
          <a:endParaRPr lang="fr-FR"/>
        </a:p>
      </dgm:t>
    </dgm:pt>
    <dgm:pt modelId="{70E8E6AB-0DBB-401E-BD09-8AFD5F359963}" type="pres">
      <dgm:prSet presAssocID="{BE90B6BD-11EC-4AE6-BA91-BE730433B340}" presName="hierChild2" presStyleCnt="0"/>
      <dgm:spPr/>
    </dgm:pt>
    <dgm:pt modelId="{37DBFCCC-C5A0-4C35-9A3F-40131951215C}" type="pres">
      <dgm:prSet presAssocID="{4B565E51-BEDA-429E-AC0E-007EC2CF1B42}" presName="Name10" presStyleLbl="parChTrans1D2" presStyleIdx="0" presStyleCnt="3"/>
      <dgm:spPr/>
      <dgm:t>
        <a:bodyPr/>
        <a:lstStyle/>
        <a:p>
          <a:endParaRPr lang="fr-FR"/>
        </a:p>
      </dgm:t>
    </dgm:pt>
    <dgm:pt modelId="{6B1CB323-9DA7-4B87-9DB9-374B1871DC86}" type="pres">
      <dgm:prSet presAssocID="{CFBA9D98-E51F-4A2D-B1EB-2F46CE64C0F4}" presName="hierRoot2" presStyleCnt="0"/>
      <dgm:spPr/>
    </dgm:pt>
    <dgm:pt modelId="{215CB64E-498F-4356-9402-D43A3E408B60}" type="pres">
      <dgm:prSet presAssocID="{CFBA9D98-E51F-4A2D-B1EB-2F46CE64C0F4}" presName="composite2" presStyleCnt="0"/>
      <dgm:spPr/>
    </dgm:pt>
    <dgm:pt modelId="{37C78B9D-E56E-458F-9F36-F7F1417DFF20}" type="pres">
      <dgm:prSet presAssocID="{CFBA9D98-E51F-4A2D-B1EB-2F46CE64C0F4}" presName="background2" presStyleLbl="node2" presStyleIdx="0" presStyleCnt="3"/>
      <dgm:spPr/>
    </dgm:pt>
    <dgm:pt modelId="{8F0AC64E-2C98-4399-A2C3-518680B0586D}" type="pres">
      <dgm:prSet presAssocID="{CFBA9D98-E51F-4A2D-B1EB-2F46CE64C0F4}" presName="text2" presStyleLbl="fgAcc2" presStyleIdx="0" presStyleCnt="3">
        <dgm:presLayoutVars>
          <dgm:chPref val="3"/>
        </dgm:presLayoutVars>
      </dgm:prSet>
      <dgm:spPr/>
      <dgm:t>
        <a:bodyPr/>
        <a:lstStyle/>
        <a:p>
          <a:endParaRPr lang="fr-FR"/>
        </a:p>
      </dgm:t>
    </dgm:pt>
    <dgm:pt modelId="{09A16280-20F0-47C2-BEE2-200B84B55111}" type="pres">
      <dgm:prSet presAssocID="{CFBA9D98-E51F-4A2D-B1EB-2F46CE64C0F4}" presName="hierChild3" presStyleCnt="0"/>
      <dgm:spPr/>
    </dgm:pt>
    <dgm:pt modelId="{30CAFCC5-921C-426A-B9C1-E6B4DF260D09}" type="pres">
      <dgm:prSet presAssocID="{9752F1AC-3B47-490D-ABAB-C5F9E9BDC029}" presName="Name17" presStyleLbl="parChTrans1D3" presStyleIdx="0" presStyleCnt="3"/>
      <dgm:spPr/>
      <dgm:t>
        <a:bodyPr/>
        <a:lstStyle/>
        <a:p>
          <a:endParaRPr lang="fr-FR"/>
        </a:p>
      </dgm:t>
    </dgm:pt>
    <dgm:pt modelId="{3E122722-4467-48BB-94DB-3E2BD10CDC11}" type="pres">
      <dgm:prSet presAssocID="{DF9A5AC0-5AED-4669-B62C-B85F8AE6B8FF}" presName="hierRoot3" presStyleCnt="0"/>
      <dgm:spPr/>
    </dgm:pt>
    <dgm:pt modelId="{EBFCA4FC-AAD6-4D49-B878-7DB33271F9DA}" type="pres">
      <dgm:prSet presAssocID="{DF9A5AC0-5AED-4669-B62C-B85F8AE6B8FF}" presName="composite3" presStyleCnt="0"/>
      <dgm:spPr/>
    </dgm:pt>
    <dgm:pt modelId="{5BC1DEB1-4AB4-4B07-88D3-4F437B998BE1}" type="pres">
      <dgm:prSet presAssocID="{DF9A5AC0-5AED-4669-B62C-B85F8AE6B8FF}" presName="background3" presStyleLbl="node3" presStyleIdx="0" presStyleCnt="3"/>
      <dgm:spPr/>
    </dgm:pt>
    <dgm:pt modelId="{F0BDBF61-0B8D-4E0E-8537-BC92D9B58D3A}" type="pres">
      <dgm:prSet presAssocID="{DF9A5AC0-5AED-4669-B62C-B85F8AE6B8FF}" presName="text3" presStyleLbl="fgAcc3" presStyleIdx="0" presStyleCnt="3" custScaleX="181294" custLinFactNeighborX="957" custLinFactNeighborY="6032">
        <dgm:presLayoutVars>
          <dgm:chPref val="3"/>
        </dgm:presLayoutVars>
      </dgm:prSet>
      <dgm:spPr/>
      <dgm:t>
        <a:bodyPr/>
        <a:lstStyle/>
        <a:p>
          <a:endParaRPr lang="nl-BE"/>
        </a:p>
      </dgm:t>
    </dgm:pt>
    <dgm:pt modelId="{B53C6C3F-F1B4-4DCE-B586-8327523F9A44}" type="pres">
      <dgm:prSet presAssocID="{DF9A5AC0-5AED-4669-B62C-B85F8AE6B8FF}" presName="hierChild4" presStyleCnt="0"/>
      <dgm:spPr/>
    </dgm:pt>
    <dgm:pt modelId="{FF5FC18C-6057-4B25-A1AE-815105ED76DA}" type="pres">
      <dgm:prSet presAssocID="{BE94032F-FD45-40C4-95D3-2A480EEA1900}" presName="Name23" presStyleLbl="parChTrans1D4" presStyleIdx="0" presStyleCnt="17"/>
      <dgm:spPr/>
      <dgm:t>
        <a:bodyPr/>
        <a:lstStyle/>
        <a:p>
          <a:endParaRPr lang="fr-FR"/>
        </a:p>
      </dgm:t>
    </dgm:pt>
    <dgm:pt modelId="{671527B0-8F76-4ACB-A10E-5F622B2F5797}" type="pres">
      <dgm:prSet presAssocID="{65A67581-A0EF-4BFD-8365-0DF45577520F}" presName="hierRoot4" presStyleCnt="0"/>
      <dgm:spPr/>
    </dgm:pt>
    <dgm:pt modelId="{53707B1A-963E-4A91-9CCA-461C067B33EC}" type="pres">
      <dgm:prSet presAssocID="{65A67581-A0EF-4BFD-8365-0DF45577520F}" presName="composite4" presStyleCnt="0"/>
      <dgm:spPr/>
    </dgm:pt>
    <dgm:pt modelId="{6240D089-C713-46C2-B9CC-EB9C63CD18AB}" type="pres">
      <dgm:prSet presAssocID="{65A67581-A0EF-4BFD-8365-0DF45577520F}" presName="background4" presStyleLbl="node4" presStyleIdx="0" presStyleCnt="17"/>
      <dgm:spPr/>
    </dgm:pt>
    <dgm:pt modelId="{4F45324B-662A-4FC7-BE9C-21D55FB46F60}" type="pres">
      <dgm:prSet presAssocID="{65A67581-A0EF-4BFD-8365-0DF45577520F}" presName="text4" presStyleLbl="fgAcc4" presStyleIdx="0" presStyleCnt="17">
        <dgm:presLayoutVars>
          <dgm:chPref val="3"/>
        </dgm:presLayoutVars>
      </dgm:prSet>
      <dgm:spPr/>
      <dgm:t>
        <a:bodyPr/>
        <a:lstStyle/>
        <a:p>
          <a:endParaRPr lang="nl-BE"/>
        </a:p>
      </dgm:t>
    </dgm:pt>
    <dgm:pt modelId="{77B1E583-5571-41BB-BBF1-08BCF77782DD}" type="pres">
      <dgm:prSet presAssocID="{65A67581-A0EF-4BFD-8365-0DF45577520F}" presName="hierChild5" presStyleCnt="0"/>
      <dgm:spPr/>
    </dgm:pt>
    <dgm:pt modelId="{571F8DC0-DFBB-4E1C-AB1D-37886DD607E1}" type="pres">
      <dgm:prSet presAssocID="{BE800263-3F63-4AA4-BB49-C463F674B874}" presName="Name23" presStyleLbl="parChTrans1D4" presStyleIdx="1" presStyleCnt="17"/>
      <dgm:spPr/>
      <dgm:t>
        <a:bodyPr/>
        <a:lstStyle/>
        <a:p>
          <a:endParaRPr lang="fr-FR"/>
        </a:p>
      </dgm:t>
    </dgm:pt>
    <dgm:pt modelId="{460FDBA8-281A-402F-8F89-994D8D2B7E14}" type="pres">
      <dgm:prSet presAssocID="{208E556B-4FEB-4BC1-88C3-E01D28A9B6D0}" presName="hierRoot4" presStyleCnt="0"/>
      <dgm:spPr/>
    </dgm:pt>
    <dgm:pt modelId="{3D2BFB40-3DD8-4220-BAAE-5F6AA5D409C3}" type="pres">
      <dgm:prSet presAssocID="{208E556B-4FEB-4BC1-88C3-E01D28A9B6D0}" presName="composite4" presStyleCnt="0"/>
      <dgm:spPr/>
    </dgm:pt>
    <dgm:pt modelId="{3A556934-A07D-46C1-9AF2-BAADE2EDE475}" type="pres">
      <dgm:prSet presAssocID="{208E556B-4FEB-4BC1-88C3-E01D28A9B6D0}" presName="background4" presStyleLbl="node4" presStyleIdx="1" presStyleCnt="17"/>
      <dgm:spPr/>
    </dgm:pt>
    <dgm:pt modelId="{CCCBE368-2B9A-4465-BEC1-DA25B0B1E003}" type="pres">
      <dgm:prSet presAssocID="{208E556B-4FEB-4BC1-88C3-E01D28A9B6D0}" presName="text4" presStyleLbl="fgAcc4" presStyleIdx="1" presStyleCnt="17" custScaleY="111423" custLinFactY="39998" custLinFactNeighborX="-1098" custLinFactNeighborY="100000">
        <dgm:presLayoutVars>
          <dgm:chPref val="3"/>
        </dgm:presLayoutVars>
      </dgm:prSet>
      <dgm:spPr/>
      <dgm:t>
        <a:bodyPr/>
        <a:lstStyle/>
        <a:p>
          <a:endParaRPr lang="fr-FR"/>
        </a:p>
      </dgm:t>
    </dgm:pt>
    <dgm:pt modelId="{E757766B-95FB-4839-BC39-C5A26CBB0419}" type="pres">
      <dgm:prSet presAssocID="{208E556B-4FEB-4BC1-88C3-E01D28A9B6D0}" presName="hierChild5" presStyleCnt="0"/>
      <dgm:spPr/>
    </dgm:pt>
    <dgm:pt modelId="{4A2FD255-4550-4191-8FF0-0B5CCDA663B4}" type="pres">
      <dgm:prSet presAssocID="{2DADE632-D5D4-471F-9CEB-993ED19E690E}" presName="Name10" presStyleLbl="parChTrans1D2" presStyleIdx="1" presStyleCnt="3"/>
      <dgm:spPr/>
      <dgm:t>
        <a:bodyPr/>
        <a:lstStyle/>
        <a:p>
          <a:endParaRPr lang="fr-FR"/>
        </a:p>
      </dgm:t>
    </dgm:pt>
    <dgm:pt modelId="{66A13FBA-3FB1-46DC-B65B-3AF71E967B61}" type="pres">
      <dgm:prSet presAssocID="{897AD478-AF3D-475C-AB29-364DDEEB4C13}" presName="hierRoot2" presStyleCnt="0"/>
      <dgm:spPr/>
    </dgm:pt>
    <dgm:pt modelId="{6547D511-5A2C-412B-9EAC-4AA8965C3B97}" type="pres">
      <dgm:prSet presAssocID="{897AD478-AF3D-475C-AB29-364DDEEB4C13}" presName="composite2" presStyleCnt="0"/>
      <dgm:spPr/>
    </dgm:pt>
    <dgm:pt modelId="{402DBB27-C6EB-4360-9905-9DCDAC7F1E66}" type="pres">
      <dgm:prSet presAssocID="{897AD478-AF3D-475C-AB29-364DDEEB4C13}" presName="background2" presStyleLbl="node2" presStyleIdx="1" presStyleCnt="3"/>
      <dgm:spPr/>
    </dgm:pt>
    <dgm:pt modelId="{E4FBBB67-D023-4196-9589-096BCB84BDFE}" type="pres">
      <dgm:prSet presAssocID="{897AD478-AF3D-475C-AB29-364DDEEB4C13}" presName="text2" presStyleLbl="fgAcc2" presStyleIdx="1" presStyleCnt="3" custScaleX="153781" custLinFactX="11756" custLinFactNeighborX="100000">
        <dgm:presLayoutVars>
          <dgm:chPref val="3"/>
        </dgm:presLayoutVars>
      </dgm:prSet>
      <dgm:spPr/>
      <dgm:t>
        <a:bodyPr/>
        <a:lstStyle/>
        <a:p>
          <a:endParaRPr lang="nl-BE"/>
        </a:p>
      </dgm:t>
    </dgm:pt>
    <dgm:pt modelId="{C4F050FC-BFB3-46EB-8332-FAC312824493}" type="pres">
      <dgm:prSet presAssocID="{897AD478-AF3D-475C-AB29-364DDEEB4C13}" presName="hierChild3" presStyleCnt="0"/>
      <dgm:spPr/>
    </dgm:pt>
    <dgm:pt modelId="{CAB52F2C-2D96-458A-984B-78C40BD35FB7}" type="pres">
      <dgm:prSet presAssocID="{B59D6E42-EF58-44D8-BC0C-F7AC4B6521D6}" presName="Name17" presStyleLbl="parChTrans1D3" presStyleIdx="1" presStyleCnt="3"/>
      <dgm:spPr/>
      <dgm:t>
        <a:bodyPr/>
        <a:lstStyle/>
        <a:p>
          <a:endParaRPr lang="fr-FR"/>
        </a:p>
      </dgm:t>
    </dgm:pt>
    <dgm:pt modelId="{3371F267-07D2-465E-82E7-E2A184578BBA}" type="pres">
      <dgm:prSet presAssocID="{89D3626A-DE5C-46F8-95E4-907A9861762E}" presName="hierRoot3" presStyleCnt="0"/>
      <dgm:spPr/>
    </dgm:pt>
    <dgm:pt modelId="{085590FA-03E0-462A-B215-239069256316}" type="pres">
      <dgm:prSet presAssocID="{89D3626A-DE5C-46F8-95E4-907A9861762E}" presName="composite3" presStyleCnt="0"/>
      <dgm:spPr/>
    </dgm:pt>
    <dgm:pt modelId="{42C2B186-D99B-443B-BD11-A7DB2D50C742}" type="pres">
      <dgm:prSet presAssocID="{89D3626A-DE5C-46F8-95E4-907A9861762E}" presName="background3" presStyleLbl="node3" presStyleIdx="1" presStyleCnt="3"/>
      <dgm:spPr/>
    </dgm:pt>
    <dgm:pt modelId="{A4670B5B-A56D-4561-8462-133C50179B99}" type="pres">
      <dgm:prSet presAssocID="{89D3626A-DE5C-46F8-95E4-907A9861762E}" presName="text3" presStyleLbl="fgAcc3" presStyleIdx="1" presStyleCnt="3" custScaleX="277895" custLinFactX="19797" custLinFactNeighborX="100000">
        <dgm:presLayoutVars>
          <dgm:chPref val="3"/>
        </dgm:presLayoutVars>
      </dgm:prSet>
      <dgm:spPr/>
      <dgm:t>
        <a:bodyPr/>
        <a:lstStyle/>
        <a:p>
          <a:endParaRPr lang="nl-BE"/>
        </a:p>
      </dgm:t>
    </dgm:pt>
    <dgm:pt modelId="{6181453D-411A-4230-93D9-8AF963E2E2DE}" type="pres">
      <dgm:prSet presAssocID="{89D3626A-DE5C-46F8-95E4-907A9861762E}" presName="hierChild4" presStyleCnt="0"/>
      <dgm:spPr/>
    </dgm:pt>
    <dgm:pt modelId="{6E99E318-FA1A-45E8-A9E8-238412355DF6}" type="pres">
      <dgm:prSet presAssocID="{88764AF1-3785-44FD-A4A6-07FB2814FF36}" presName="Name23" presStyleLbl="parChTrans1D4" presStyleIdx="2" presStyleCnt="17"/>
      <dgm:spPr/>
      <dgm:t>
        <a:bodyPr/>
        <a:lstStyle/>
        <a:p>
          <a:endParaRPr lang="fr-FR"/>
        </a:p>
      </dgm:t>
    </dgm:pt>
    <dgm:pt modelId="{1E5BFF93-04DD-4601-84BD-87F4A4434C2E}" type="pres">
      <dgm:prSet presAssocID="{0A556538-633C-497D-B4B8-400FDDCAD693}" presName="hierRoot4" presStyleCnt="0"/>
      <dgm:spPr/>
    </dgm:pt>
    <dgm:pt modelId="{0098A683-4980-4195-AC41-328352DD7BBC}" type="pres">
      <dgm:prSet presAssocID="{0A556538-633C-497D-B4B8-400FDDCAD693}" presName="composite4" presStyleCnt="0"/>
      <dgm:spPr/>
    </dgm:pt>
    <dgm:pt modelId="{A3D34333-7EE9-4667-8467-132D0AE519FA}" type="pres">
      <dgm:prSet presAssocID="{0A556538-633C-497D-B4B8-400FDDCAD693}" presName="background4" presStyleLbl="node4" presStyleIdx="2" presStyleCnt="17"/>
      <dgm:spPr/>
    </dgm:pt>
    <dgm:pt modelId="{136ABE2F-5399-4BE4-96A2-42EC885B1351}" type="pres">
      <dgm:prSet presAssocID="{0A556538-633C-497D-B4B8-400FDDCAD693}" presName="text4" presStyleLbl="fgAcc4" presStyleIdx="2" presStyleCnt="17" custLinFactNeighborX="99249">
        <dgm:presLayoutVars>
          <dgm:chPref val="3"/>
        </dgm:presLayoutVars>
      </dgm:prSet>
      <dgm:spPr/>
      <dgm:t>
        <a:bodyPr/>
        <a:lstStyle/>
        <a:p>
          <a:endParaRPr lang="fr-FR"/>
        </a:p>
      </dgm:t>
    </dgm:pt>
    <dgm:pt modelId="{D0BCDCE5-6F13-49B7-9460-084CC930246D}" type="pres">
      <dgm:prSet presAssocID="{0A556538-633C-497D-B4B8-400FDDCAD693}" presName="hierChild5" presStyleCnt="0"/>
      <dgm:spPr/>
    </dgm:pt>
    <dgm:pt modelId="{B56396CB-DC37-4CE1-A7A8-5E508B184CB0}" type="pres">
      <dgm:prSet presAssocID="{DE668B5F-A4FE-4957-A7C2-69916D7594A9}" presName="Name23" presStyleLbl="parChTrans1D4" presStyleIdx="3" presStyleCnt="17"/>
      <dgm:spPr/>
      <dgm:t>
        <a:bodyPr/>
        <a:lstStyle/>
        <a:p>
          <a:endParaRPr lang="fr-FR"/>
        </a:p>
      </dgm:t>
    </dgm:pt>
    <dgm:pt modelId="{26097610-783A-4508-93BD-326F2A843F83}" type="pres">
      <dgm:prSet presAssocID="{B7ABD073-13C3-4909-A604-D091D9DC6B1B}" presName="hierRoot4" presStyleCnt="0"/>
      <dgm:spPr/>
    </dgm:pt>
    <dgm:pt modelId="{D62DE905-6575-4BB0-B9A8-0280B5BC0C96}" type="pres">
      <dgm:prSet presAssocID="{B7ABD073-13C3-4909-A604-D091D9DC6B1B}" presName="composite4" presStyleCnt="0"/>
      <dgm:spPr/>
    </dgm:pt>
    <dgm:pt modelId="{FB49920C-FBC5-43DD-8C7C-7B3E560AD739}" type="pres">
      <dgm:prSet presAssocID="{B7ABD073-13C3-4909-A604-D091D9DC6B1B}" presName="background4" presStyleLbl="node4" presStyleIdx="3" presStyleCnt="17"/>
      <dgm:spPr/>
    </dgm:pt>
    <dgm:pt modelId="{EE55EBA2-086B-4A41-AFC7-C4AC935E64D6}" type="pres">
      <dgm:prSet presAssocID="{B7ABD073-13C3-4909-A604-D091D9DC6B1B}" presName="text4" presStyleLbl="fgAcc4" presStyleIdx="3" presStyleCnt="17" custLinFactNeighborX="95350">
        <dgm:presLayoutVars>
          <dgm:chPref val="3"/>
        </dgm:presLayoutVars>
      </dgm:prSet>
      <dgm:spPr/>
      <dgm:t>
        <a:bodyPr/>
        <a:lstStyle/>
        <a:p>
          <a:endParaRPr lang="fr-FR"/>
        </a:p>
      </dgm:t>
    </dgm:pt>
    <dgm:pt modelId="{61C303CB-5497-4F87-8FEF-8B1C3EE01B2A}" type="pres">
      <dgm:prSet presAssocID="{B7ABD073-13C3-4909-A604-D091D9DC6B1B}" presName="hierChild5" presStyleCnt="0"/>
      <dgm:spPr/>
    </dgm:pt>
    <dgm:pt modelId="{6FC1E782-A181-4C43-BAE0-232850DDE0B4}" type="pres">
      <dgm:prSet presAssocID="{DB5A7CA5-A673-4806-86A7-B7C97B204947}" presName="Name23" presStyleLbl="parChTrans1D4" presStyleIdx="4" presStyleCnt="17"/>
      <dgm:spPr/>
      <dgm:t>
        <a:bodyPr/>
        <a:lstStyle/>
        <a:p>
          <a:endParaRPr lang="fr-FR"/>
        </a:p>
      </dgm:t>
    </dgm:pt>
    <dgm:pt modelId="{315FEE0D-91E8-479A-84A2-05270E6BF1BF}" type="pres">
      <dgm:prSet presAssocID="{80F215ED-3BD1-462E-B012-F2D4A5A63B63}" presName="hierRoot4" presStyleCnt="0"/>
      <dgm:spPr/>
    </dgm:pt>
    <dgm:pt modelId="{6DD4C7AC-09FE-4475-A180-5CFD5A958FEC}" type="pres">
      <dgm:prSet presAssocID="{80F215ED-3BD1-462E-B012-F2D4A5A63B63}" presName="composite4" presStyleCnt="0"/>
      <dgm:spPr/>
    </dgm:pt>
    <dgm:pt modelId="{AD3D23E2-6366-4999-809F-D6681E61C452}" type="pres">
      <dgm:prSet presAssocID="{80F215ED-3BD1-462E-B012-F2D4A5A63B63}" presName="background4" presStyleLbl="node4" presStyleIdx="4" presStyleCnt="17"/>
      <dgm:spPr/>
    </dgm:pt>
    <dgm:pt modelId="{9364ECD5-4379-4B0F-A5EF-2BBF3E21FE11}" type="pres">
      <dgm:prSet presAssocID="{80F215ED-3BD1-462E-B012-F2D4A5A63B63}" presName="text4" presStyleLbl="fgAcc4" presStyleIdx="4" presStyleCnt="17" custLinFactNeighborX="99249">
        <dgm:presLayoutVars>
          <dgm:chPref val="3"/>
        </dgm:presLayoutVars>
      </dgm:prSet>
      <dgm:spPr/>
      <dgm:t>
        <a:bodyPr/>
        <a:lstStyle/>
        <a:p>
          <a:endParaRPr lang="fr-FR"/>
        </a:p>
      </dgm:t>
    </dgm:pt>
    <dgm:pt modelId="{B26A4F64-EA86-4F80-B54E-50FAF0F00A8F}" type="pres">
      <dgm:prSet presAssocID="{80F215ED-3BD1-462E-B012-F2D4A5A63B63}" presName="hierChild5" presStyleCnt="0"/>
      <dgm:spPr/>
    </dgm:pt>
    <dgm:pt modelId="{BC7B32B0-1D5F-4F4E-BBC4-72624600943A}" type="pres">
      <dgm:prSet presAssocID="{38193276-52FF-4BF8-AEA3-5D4232024A01}" presName="Name23" presStyleLbl="parChTrans1D4" presStyleIdx="5" presStyleCnt="17"/>
      <dgm:spPr/>
      <dgm:t>
        <a:bodyPr/>
        <a:lstStyle/>
        <a:p>
          <a:endParaRPr lang="fr-FR"/>
        </a:p>
      </dgm:t>
    </dgm:pt>
    <dgm:pt modelId="{540CA25F-3603-45FE-A2FA-74B9494C1F85}" type="pres">
      <dgm:prSet presAssocID="{9393C78F-63F4-40C0-8930-C840EAECA527}" presName="hierRoot4" presStyleCnt="0"/>
      <dgm:spPr/>
    </dgm:pt>
    <dgm:pt modelId="{5AC03754-739B-413D-95B1-5958C2CD6210}" type="pres">
      <dgm:prSet presAssocID="{9393C78F-63F4-40C0-8930-C840EAECA527}" presName="composite4" presStyleCnt="0"/>
      <dgm:spPr/>
    </dgm:pt>
    <dgm:pt modelId="{E1DC6C33-9423-4010-B2CE-EAC3F3E4E77B}" type="pres">
      <dgm:prSet presAssocID="{9393C78F-63F4-40C0-8930-C840EAECA527}" presName="background4" presStyleLbl="node4" presStyleIdx="5" presStyleCnt="17"/>
      <dgm:spPr/>
    </dgm:pt>
    <dgm:pt modelId="{584B4E4B-64A9-4214-A875-7E5437F21C5B}" type="pres">
      <dgm:prSet presAssocID="{9393C78F-63F4-40C0-8930-C840EAECA527}" presName="text4" presStyleLbl="fgAcc4" presStyleIdx="5" presStyleCnt="17" custLinFactX="27102" custLinFactNeighborX="100000">
        <dgm:presLayoutVars>
          <dgm:chPref val="3"/>
        </dgm:presLayoutVars>
      </dgm:prSet>
      <dgm:spPr/>
      <dgm:t>
        <a:bodyPr/>
        <a:lstStyle/>
        <a:p>
          <a:endParaRPr lang="nl-BE"/>
        </a:p>
      </dgm:t>
    </dgm:pt>
    <dgm:pt modelId="{DF188CD6-AD0B-4708-A31A-319DD21E4650}" type="pres">
      <dgm:prSet presAssocID="{9393C78F-63F4-40C0-8930-C840EAECA527}" presName="hierChild5" presStyleCnt="0"/>
      <dgm:spPr/>
    </dgm:pt>
    <dgm:pt modelId="{FB0E41F0-2237-4098-865C-1FD0F65A6A8A}" type="pres">
      <dgm:prSet presAssocID="{6C5148A3-A419-4F63-8B53-EC6E330DDF52}" presName="Name23" presStyleLbl="parChTrans1D4" presStyleIdx="6" presStyleCnt="17"/>
      <dgm:spPr/>
      <dgm:t>
        <a:bodyPr/>
        <a:lstStyle/>
        <a:p>
          <a:endParaRPr lang="fr-FR"/>
        </a:p>
      </dgm:t>
    </dgm:pt>
    <dgm:pt modelId="{F6241ECA-277F-43A8-A2AB-B2670AAC492E}" type="pres">
      <dgm:prSet presAssocID="{692F5A32-D1A6-4029-9FFC-88823103D63A}" presName="hierRoot4" presStyleCnt="0"/>
      <dgm:spPr/>
    </dgm:pt>
    <dgm:pt modelId="{5B884EAC-3859-4C36-9EDE-B5900852D1C4}" type="pres">
      <dgm:prSet presAssocID="{692F5A32-D1A6-4029-9FFC-88823103D63A}" presName="composite4" presStyleCnt="0"/>
      <dgm:spPr/>
    </dgm:pt>
    <dgm:pt modelId="{3DF594DA-1B24-46D0-A126-FD42044931CF}" type="pres">
      <dgm:prSet presAssocID="{692F5A32-D1A6-4029-9FFC-88823103D63A}" presName="background4" presStyleLbl="node4" presStyleIdx="6" presStyleCnt="17"/>
      <dgm:spPr/>
    </dgm:pt>
    <dgm:pt modelId="{5FC1525B-4B2C-432C-88D8-76BE00C4BC97}" type="pres">
      <dgm:prSet presAssocID="{692F5A32-D1A6-4029-9FFC-88823103D63A}" presName="text4" presStyleLbl="fgAcc4" presStyleIdx="6" presStyleCnt="17" custLinFactX="27102" custLinFactNeighborX="100000">
        <dgm:presLayoutVars>
          <dgm:chPref val="3"/>
        </dgm:presLayoutVars>
      </dgm:prSet>
      <dgm:spPr/>
      <dgm:t>
        <a:bodyPr/>
        <a:lstStyle/>
        <a:p>
          <a:endParaRPr lang="fr-FR"/>
        </a:p>
      </dgm:t>
    </dgm:pt>
    <dgm:pt modelId="{6B62F455-4507-4709-AE84-3624E9A338B2}" type="pres">
      <dgm:prSet presAssocID="{692F5A32-D1A6-4029-9FFC-88823103D63A}" presName="hierChild5" presStyleCnt="0"/>
      <dgm:spPr/>
    </dgm:pt>
    <dgm:pt modelId="{E80BA1A2-DC51-4609-B86B-2F1D918881E0}" type="pres">
      <dgm:prSet presAssocID="{0553E77A-96A5-4C5D-9A71-CC2F51F8004A}" presName="Name23" presStyleLbl="parChTrans1D4" presStyleIdx="7" presStyleCnt="17"/>
      <dgm:spPr/>
      <dgm:t>
        <a:bodyPr/>
        <a:lstStyle/>
        <a:p>
          <a:endParaRPr lang="fr-FR"/>
        </a:p>
      </dgm:t>
    </dgm:pt>
    <dgm:pt modelId="{96ED0343-C018-4EE8-AE15-C351D6890CF2}" type="pres">
      <dgm:prSet presAssocID="{41A84B45-CA1B-421B-8DE8-4E8F5187480F}" presName="hierRoot4" presStyleCnt="0"/>
      <dgm:spPr/>
    </dgm:pt>
    <dgm:pt modelId="{0AA2B81E-22B7-4743-9133-35D9259108C9}" type="pres">
      <dgm:prSet presAssocID="{41A84B45-CA1B-421B-8DE8-4E8F5187480F}" presName="composite4" presStyleCnt="0"/>
      <dgm:spPr/>
    </dgm:pt>
    <dgm:pt modelId="{73B80B86-455C-4B1A-801B-E4C1E13CD753}" type="pres">
      <dgm:prSet presAssocID="{41A84B45-CA1B-421B-8DE8-4E8F5187480F}" presName="background4" presStyleLbl="node4" presStyleIdx="7" presStyleCnt="17"/>
      <dgm:spPr/>
    </dgm:pt>
    <dgm:pt modelId="{C8FCC3B5-7656-4440-9EDB-8EC879C61AD7}" type="pres">
      <dgm:prSet presAssocID="{41A84B45-CA1B-421B-8DE8-4E8F5187480F}" presName="text4" presStyleLbl="fgAcc4" presStyleIdx="7" presStyleCnt="17" custLinFactX="27102" custLinFactNeighborX="100000" custLinFactNeighborY="-8752">
        <dgm:presLayoutVars>
          <dgm:chPref val="3"/>
        </dgm:presLayoutVars>
      </dgm:prSet>
      <dgm:spPr/>
      <dgm:t>
        <a:bodyPr/>
        <a:lstStyle/>
        <a:p>
          <a:endParaRPr lang="fr-FR"/>
        </a:p>
      </dgm:t>
    </dgm:pt>
    <dgm:pt modelId="{97CE369D-4E1B-49ED-83C3-84109C2BFB2C}" type="pres">
      <dgm:prSet presAssocID="{41A84B45-CA1B-421B-8DE8-4E8F5187480F}" presName="hierChild5" presStyleCnt="0"/>
      <dgm:spPr/>
    </dgm:pt>
    <dgm:pt modelId="{1DD8BCD3-6663-4D9B-94E9-88814B48DFDC}" type="pres">
      <dgm:prSet presAssocID="{7A37396E-C222-4D60-B2EA-FED97FB96E76}" presName="Name23" presStyleLbl="parChTrans1D4" presStyleIdx="8" presStyleCnt="17"/>
      <dgm:spPr/>
      <dgm:t>
        <a:bodyPr/>
        <a:lstStyle/>
        <a:p>
          <a:endParaRPr lang="fr-FR"/>
        </a:p>
      </dgm:t>
    </dgm:pt>
    <dgm:pt modelId="{574299B2-7229-4088-B868-DCB87B5992F3}" type="pres">
      <dgm:prSet presAssocID="{F6C07FE6-E0CF-496F-AB7E-F31AF9F22F0D}" presName="hierRoot4" presStyleCnt="0"/>
      <dgm:spPr/>
    </dgm:pt>
    <dgm:pt modelId="{D8E50F8C-5AAA-4028-925A-98E1C652E86C}" type="pres">
      <dgm:prSet presAssocID="{F6C07FE6-E0CF-496F-AB7E-F31AF9F22F0D}" presName="composite4" presStyleCnt="0"/>
      <dgm:spPr/>
    </dgm:pt>
    <dgm:pt modelId="{FD03EC79-5688-4754-B9D2-CB4390A68352}" type="pres">
      <dgm:prSet presAssocID="{F6C07FE6-E0CF-496F-AB7E-F31AF9F22F0D}" presName="background4" presStyleLbl="node4" presStyleIdx="8" presStyleCnt="17"/>
      <dgm:spPr/>
    </dgm:pt>
    <dgm:pt modelId="{E7806F17-C238-4DB7-9B04-3A169AF0DABC}" type="pres">
      <dgm:prSet presAssocID="{F6C07FE6-E0CF-496F-AB7E-F31AF9F22F0D}" presName="text4" presStyleLbl="fgAcc4" presStyleIdx="8" presStyleCnt="17" custLinFactX="54956" custLinFactNeighborX="100000">
        <dgm:presLayoutVars>
          <dgm:chPref val="3"/>
        </dgm:presLayoutVars>
      </dgm:prSet>
      <dgm:spPr/>
      <dgm:t>
        <a:bodyPr/>
        <a:lstStyle/>
        <a:p>
          <a:endParaRPr lang="fr-FR"/>
        </a:p>
      </dgm:t>
    </dgm:pt>
    <dgm:pt modelId="{F83EB9CA-F811-4B5D-AE8F-AF598B37E751}" type="pres">
      <dgm:prSet presAssocID="{F6C07FE6-E0CF-496F-AB7E-F31AF9F22F0D}" presName="hierChild5" presStyleCnt="0"/>
      <dgm:spPr/>
    </dgm:pt>
    <dgm:pt modelId="{00E57243-0A18-4458-A213-A3299A597266}" type="pres">
      <dgm:prSet presAssocID="{0340D555-46EC-447C-8A80-A0D8980EDFF2}" presName="Name23" presStyleLbl="parChTrans1D4" presStyleIdx="9" presStyleCnt="17"/>
      <dgm:spPr/>
      <dgm:t>
        <a:bodyPr/>
        <a:lstStyle/>
        <a:p>
          <a:endParaRPr lang="fr-FR"/>
        </a:p>
      </dgm:t>
    </dgm:pt>
    <dgm:pt modelId="{86A40907-634A-40F4-82DB-DA1F122EEE69}" type="pres">
      <dgm:prSet presAssocID="{1270FCC3-47EB-4926-8412-964972180AF3}" presName="hierRoot4" presStyleCnt="0"/>
      <dgm:spPr/>
    </dgm:pt>
    <dgm:pt modelId="{9DE53ACB-020E-4934-A427-30438523068A}" type="pres">
      <dgm:prSet presAssocID="{1270FCC3-47EB-4926-8412-964972180AF3}" presName="composite4" presStyleCnt="0"/>
      <dgm:spPr/>
    </dgm:pt>
    <dgm:pt modelId="{82C7F8AF-6268-4026-B866-081F5803394D}" type="pres">
      <dgm:prSet presAssocID="{1270FCC3-47EB-4926-8412-964972180AF3}" presName="background4" presStyleLbl="node4" presStyleIdx="9" presStyleCnt="17"/>
      <dgm:spPr/>
    </dgm:pt>
    <dgm:pt modelId="{17ECE28F-0639-44BF-BD1E-F8A2526D1B56}" type="pres">
      <dgm:prSet presAssocID="{1270FCC3-47EB-4926-8412-964972180AF3}" presName="text4" presStyleLbl="fgAcc4" presStyleIdx="9" presStyleCnt="17" custLinFactX="54956" custLinFactNeighborX="100000">
        <dgm:presLayoutVars>
          <dgm:chPref val="3"/>
        </dgm:presLayoutVars>
      </dgm:prSet>
      <dgm:spPr/>
      <dgm:t>
        <a:bodyPr/>
        <a:lstStyle/>
        <a:p>
          <a:endParaRPr lang="fr-FR"/>
        </a:p>
      </dgm:t>
    </dgm:pt>
    <dgm:pt modelId="{467B49AE-0B42-429E-B496-81AF4FAA3790}" type="pres">
      <dgm:prSet presAssocID="{1270FCC3-47EB-4926-8412-964972180AF3}" presName="hierChild5" presStyleCnt="0"/>
      <dgm:spPr/>
    </dgm:pt>
    <dgm:pt modelId="{B439E9FC-56FF-44F4-92AA-E7FD0F9CCAD4}" type="pres">
      <dgm:prSet presAssocID="{A0660008-64AA-47DA-BC8A-98E5C899AF4A}" presName="Name23" presStyleLbl="parChTrans1D4" presStyleIdx="10" presStyleCnt="17"/>
      <dgm:spPr/>
      <dgm:t>
        <a:bodyPr/>
        <a:lstStyle/>
        <a:p>
          <a:endParaRPr lang="fr-FR"/>
        </a:p>
      </dgm:t>
    </dgm:pt>
    <dgm:pt modelId="{D8E06906-BEFF-43C8-9C48-D080383B8415}" type="pres">
      <dgm:prSet presAssocID="{F51F2473-9A39-4D05-A331-B5A793620E5F}" presName="hierRoot4" presStyleCnt="0"/>
      <dgm:spPr/>
    </dgm:pt>
    <dgm:pt modelId="{7D464E93-D50F-4B1D-A8C9-FA3E930E176E}" type="pres">
      <dgm:prSet presAssocID="{F51F2473-9A39-4D05-A331-B5A793620E5F}" presName="composite4" presStyleCnt="0"/>
      <dgm:spPr/>
    </dgm:pt>
    <dgm:pt modelId="{658E89B7-866E-4ABD-8FC4-84EB282FFA14}" type="pres">
      <dgm:prSet presAssocID="{F51F2473-9A39-4D05-A331-B5A793620E5F}" presName="background4" presStyleLbl="node4" presStyleIdx="10" presStyleCnt="17"/>
      <dgm:spPr/>
    </dgm:pt>
    <dgm:pt modelId="{FC8530DC-5AA4-4AB5-8B4E-C7D34DC13711}" type="pres">
      <dgm:prSet presAssocID="{F51F2473-9A39-4D05-A331-B5A793620E5F}" presName="text4" presStyleLbl="fgAcc4" presStyleIdx="10" presStyleCnt="17" custLinFactX="54956" custLinFactNeighborX="100000">
        <dgm:presLayoutVars>
          <dgm:chPref val="3"/>
        </dgm:presLayoutVars>
      </dgm:prSet>
      <dgm:spPr/>
      <dgm:t>
        <a:bodyPr/>
        <a:lstStyle/>
        <a:p>
          <a:endParaRPr lang="fr-FR"/>
        </a:p>
      </dgm:t>
    </dgm:pt>
    <dgm:pt modelId="{95AD824E-9EA0-44E0-9F62-86E847208EBC}" type="pres">
      <dgm:prSet presAssocID="{F51F2473-9A39-4D05-A331-B5A793620E5F}" presName="hierChild5" presStyleCnt="0"/>
      <dgm:spPr/>
    </dgm:pt>
    <dgm:pt modelId="{BE91E17C-459A-4958-A08B-2389993B36F9}" type="pres">
      <dgm:prSet presAssocID="{633EA6CF-654E-462B-B034-6AE09B6B4338}" presName="Name10" presStyleLbl="parChTrans1D2" presStyleIdx="2" presStyleCnt="3"/>
      <dgm:spPr/>
      <dgm:t>
        <a:bodyPr/>
        <a:lstStyle/>
        <a:p>
          <a:endParaRPr lang="fr-FR"/>
        </a:p>
      </dgm:t>
    </dgm:pt>
    <dgm:pt modelId="{85E95741-CFB3-4C4F-ADC6-3350D90A58A1}" type="pres">
      <dgm:prSet presAssocID="{B5AFCEE9-1374-44C0-99C8-26C63B1A358B}" presName="hierRoot2" presStyleCnt="0"/>
      <dgm:spPr/>
    </dgm:pt>
    <dgm:pt modelId="{286202A8-5B96-40CE-8252-700916BBFD3C}" type="pres">
      <dgm:prSet presAssocID="{B5AFCEE9-1374-44C0-99C8-26C63B1A358B}" presName="composite2" presStyleCnt="0"/>
      <dgm:spPr/>
    </dgm:pt>
    <dgm:pt modelId="{E27312B6-3644-4BBC-BB29-0D372D9FCD53}" type="pres">
      <dgm:prSet presAssocID="{B5AFCEE9-1374-44C0-99C8-26C63B1A358B}" presName="background2" presStyleLbl="node2" presStyleIdx="2" presStyleCnt="3"/>
      <dgm:spPr/>
    </dgm:pt>
    <dgm:pt modelId="{E27D416A-CFDF-4C87-AA52-E64E37D63A8F}" type="pres">
      <dgm:prSet presAssocID="{B5AFCEE9-1374-44C0-99C8-26C63B1A358B}" presName="text2" presStyleLbl="fgAcc2" presStyleIdx="2" presStyleCnt="3" custLinFactX="100000" custLinFactNeighborX="106709">
        <dgm:presLayoutVars>
          <dgm:chPref val="3"/>
        </dgm:presLayoutVars>
      </dgm:prSet>
      <dgm:spPr/>
      <dgm:t>
        <a:bodyPr/>
        <a:lstStyle/>
        <a:p>
          <a:endParaRPr lang="nl-BE"/>
        </a:p>
      </dgm:t>
    </dgm:pt>
    <dgm:pt modelId="{F6B78BFB-FD14-4000-9186-F17418F2BED6}" type="pres">
      <dgm:prSet presAssocID="{B5AFCEE9-1374-44C0-99C8-26C63B1A358B}" presName="hierChild3" presStyleCnt="0"/>
      <dgm:spPr/>
    </dgm:pt>
    <dgm:pt modelId="{AC88F8C5-1C8A-4D38-9BA4-8B1F0BF1734E}" type="pres">
      <dgm:prSet presAssocID="{9C16B9D1-757B-4540-A164-4722EB382ACD}" presName="Name17" presStyleLbl="parChTrans1D3" presStyleIdx="2" presStyleCnt="3"/>
      <dgm:spPr/>
      <dgm:t>
        <a:bodyPr/>
        <a:lstStyle/>
        <a:p>
          <a:endParaRPr lang="fr-FR"/>
        </a:p>
      </dgm:t>
    </dgm:pt>
    <dgm:pt modelId="{A837759D-355F-4E01-8A72-C3B137E340AF}" type="pres">
      <dgm:prSet presAssocID="{98D86642-5C65-4220-8157-FB9F841EAE3A}" presName="hierRoot3" presStyleCnt="0"/>
      <dgm:spPr/>
    </dgm:pt>
    <dgm:pt modelId="{01BF0B60-A646-4A36-B7D8-05990587BC8F}" type="pres">
      <dgm:prSet presAssocID="{98D86642-5C65-4220-8157-FB9F841EAE3A}" presName="composite3" presStyleCnt="0"/>
      <dgm:spPr/>
    </dgm:pt>
    <dgm:pt modelId="{CE774AA5-7F5A-4FFE-94B4-410E7E2911B4}" type="pres">
      <dgm:prSet presAssocID="{98D86642-5C65-4220-8157-FB9F841EAE3A}" presName="background3" presStyleLbl="node3" presStyleIdx="2" presStyleCnt="3"/>
      <dgm:spPr/>
    </dgm:pt>
    <dgm:pt modelId="{25F3E50B-ED04-4BF0-9DD6-B80E2B8B6763}" type="pres">
      <dgm:prSet presAssocID="{98D86642-5C65-4220-8157-FB9F841EAE3A}" presName="text3" presStyleLbl="fgAcc3" presStyleIdx="2" presStyleCnt="3" custScaleX="310915" custScaleY="129963" custLinFactX="100000" custLinFactNeighborX="121535">
        <dgm:presLayoutVars>
          <dgm:chPref val="3"/>
        </dgm:presLayoutVars>
      </dgm:prSet>
      <dgm:spPr/>
      <dgm:t>
        <a:bodyPr/>
        <a:lstStyle/>
        <a:p>
          <a:endParaRPr lang="nl-BE"/>
        </a:p>
      </dgm:t>
    </dgm:pt>
    <dgm:pt modelId="{B99EF292-16E9-4260-B0DE-F993E343B3E8}" type="pres">
      <dgm:prSet presAssocID="{98D86642-5C65-4220-8157-FB9F841EAE3A}" presName="hierChild4" presStyleCnt="0"/>
      <dgm:spPr/>
    </dgm:pt>
    <dgm:pt modelId="{76AD213C-7B8C-467B-8F1E-A7648C672F5B}" type="pres">
      <dgm:prSet presAssocID="{2C3C5216-81D2-4290-AA7B-8C06F502DE0D}" presName="Name23" presStyleLbl="parChTrans1D4" presStyleIdx="11" presStyleCnt="17"/>
      <dgm:spPr/>
      <dgm:t>
        <a:bodyPr/>
        <a:lstStyle/>
        <a:p>
          <a:endParaRPr lang="fr-FR"/>
        </a:p>
      </dgm:t>
    </dgm:pt>
    <dgm:pt modelId="{02B27E5D-7B5D-4B52-AF1F-7FC8D4100FF6}" type="pres">
      <dgm:prSet presAssocID="{4B81F2F4-CA63-43D9-B878-0BE8E9264793}" presName="hierRoot4" presStyleCnt="0"/>
      <dgm:spPr/>
    </dgm:pt>
    <dgm:pt modelId="{F087FDEF-3D9C-4EE6-B997-1ECB57CE9825}" type="pres">
      <dgm:prSet presAssocID="{4B81F2F4-CA63-43D9-B878-0BE8E9264793}" presName="composite4" presStyleCnt="0"/>
      <dgm:spPr/>
    </dgm:pt>
    <dgm:pt modelId="{0C681498-F8B3-4623-9269-08D3FC57ED1D}" type="pres">
      <dgm:prSet presAssocID="{4B81F2F4-CA63-43D9-B878-0BE8E9264793}" presName="background4" presStyleLbl="node4" presStyleIdx="11" presStyleCnt="17"/>
      <dgm:spPr/>
    </dgm:pt>
    <dgm:pt modelId="{DB702F6D-337B-4663-AB61-1D93E13C8216}" type="pres">
      <dgm:prSet presAssocID="{4B81F2F4-CA63-43D9-B878-0BE8E9264793}" presName="text4" presStyleLbl="fgAcc4" presStyleIdx="11" presStyleCnt="17" custLinFactX="63540" custLinFactNeighborX="100000">
        <dgm:presLayoutVars>
          <dgm:chPref val="3"/>
        </dgm:presLayoutVars>
      </dgm:prSet>
      <dgm:spPr/>
      <dgm:t>
        <a:bodyPr/>
        <a:lstStyle/>
        <a:p>
          <a:endParaRPr lang="nl-BE"/>
        </a:p>
      </dgm:t>
    </dgm:pt>
    <dgm:pt modelId="{95DFEC5C-452E-41B2-913E-D4158F626793}" type="pres">
      <dgm:prSet presAssocID="{4B81F2F4-CA63-43D9-B878-0BE8E9264793}" presName="hierChild5" presStyleCnt="0"/>
      <dgm:spPr/>
    </dgm:pt>
    <dgm:pt modelId="{CF92402C-4BD5-4D60-B140-E27479382D31}" type="pres">
      <dgm:prSet presAssocID="{A5572F71-BF63-4DBF-A1B3-AF9605FF7600}" presName="Name23" presStyleLbl="parChTrans1D4" presStyleIdx="12" presStyleCnt="17"/>
      <dgm:spPr/>
      <dgm:t>
        <a:bodyPr/>
        <a:lstStyle/>
        <a:p>
          <a:endParaRPr lang="fr-FR"/>
        </a:p>
      </dgm:t>
    </dgm:pt>
    <dgm:pt modelId="{781F8DB5-5349-41BE-9C01-DDA7B21E36B8}" type="pres">
      <dgm:prSet presAssocID="{1D28D0CA-E4E4-4368-9CB2-BDDB8214AAFF}" presName="hierRoot4" presStyleCnt="0"/>
      <dgm:spPr/>
    </dgm:pt>
    <dgm:pt modelId="{1E7A2746-0804-4013-9BC0-5ED863971B8C}" type="pres">
      <dgm:prSet presAssocID="{1D28D0CA-E4E4-4368-9CB2-BDDB8214AAFF}" presName="composite4" presStyleCnt="0"/>
      <dgm:spPr/>
    </dgm:pt>
    <dgm:pt modelId="{44556707-D987-450C-A004-785B7050CDC4}" type="pres">
      <dgm:prSet presAssocID="{1D28D0CA-E4E4-4368-9CB2-BDDB8214AAFF}" presName="background4" presStyleLbl="node4" presStyleIdx="12" presStyleCnt="17"/>
      <dgm:spPr/>
    </dgm:pt>
    <dgm:pt modelId="{A506D97E-BCB7-49C7-B032-6F67AFEFA077}" type="pres">
      <dgm:prSet presAssocID="{1D28D0CA-E4E4-4368-9CB2-BDDB8214AAFF}" presName="text4" presStyleLbl="fgAcc4" presStyleIdx="12" presStyleCnt="17" custLinFactX="78575" custLinFactNeighborX="100000">
        <dgm:presLayoutVars>
          <dgm:chPref val="3"/>
        </dgm:presLayoutVars>
      </dgm:prSet>
      <dgm:spPr/>
      <dgm:t>
        <a:bodyPr/>
        <a:lstStyle/>
        <a:p>
          <a:endParaRPr lang="fr-FR"/>
        </a:p>
      </dgm:t>
    </dgm:pt>
    <dgm:pt modelId="{5274CF7E-D505-48E9-B62F-DF1DCA05FBBE}" type="pres">
      <dgm:prSet presAssocID="{1D28D0CA-E4E4-4368-9CB2-BDDB8214AAFF}" presName="hierChild5" presStyleCnt="0"/>
      <dgm:spPr/>
    </dgm:pt>
    <dgm:pt modelId="{320CAC52-41FA-47F8-8AF2-2D69A1EA65F7}" type="pres">
      <dgm:prSet presAssocID="{DDF4FC4D-3E44-4048-BC22-F62C3C1A44D5}" presName="Name23" presStyleLbl="parChTrans1D4" presStyleIdx="13" presStyleCnt="17"/>
      <dgm:spPr/>
      <dgm:t>
        <a:bodyPr/>
        <a:lstStyle/>
        <a:p>
          <a:endParaRPr lang="fr-FR"/>
        </a:p>
      </dgm:t>
    </dgm:pt>
    <dgm:pt modelId="{1103EF38-EAF1-4F4D-9E13-9DF0009678EF}" type="pres">
      <dgm:prSet presAssocID="{EE072C8C-C1CA-47AD-AEE5-47C120A526D9}" presName="hierRoot4" presStyleCnt="0"/>
      <dgm:spPr/>
    </dgm:pt>
    <dgm:pt modelId="{0CE92D3F-DCE3-48FC-A633-C669F6330341}" type="pres">
      <dgm:prSet presAssocID="{EE072C8C-C1CA-47AD-AEE5-47C120A526D9}" presName="composite4" presStyleCnt="0"/>
      <dgm:spPr/>
    </dgm:pt>
    <dgm:pt modelId="{CD769962-9D1E-4453-9E53-C87EE1514A09}" type="pres">
      <dgm:prSet presAssocID="{EE072C8C-C1CA-47AD-AEE5-47C120A526D9}" presName="background4" presStyleLbl="node4" presStyleIdx="13" presStyleCnt="17"/>
      <dgm:spPr/>
    </dgm:pt>
    <dgm:pt modelId="{E951B7C3-B47B-4BF9-9F4E-34D50AAB21CB}" type="pres">
      <dgm:prSet presAssocID="{EE072C8C-C1CA-47AD-AEE5-47C120A526D9}" presName="text4" presStyleLbl="fgAcc4" presStyleIdx="13" presStyleCnt="17" custLinFactX="100000" custLinFactNeighborX="101459">
        <dgm:presLayoutVars>
          <dgm:chPref val="3"/>
        </dgm:presLayoutVars>
      </dgm:prSet>
      <dgm:spPr/>
      <dgm:t>
        <a:bodyPr/>
        <a:lstStyle/>
        <a:p>
          <a:endParaRPr lang="fr-FR"/>
        </a:p>
      </dgm:t>
    </dgm:pt>
    <dgm:pt modelId="{3FC38590-C78B-4CEC-BFB6-E92FBD3A85BB}" type="pres">
      <dgm:prSet presAssocID="{EE072C8C-C1CA-47AD-AEE5-47C120A526D9}" presName="hierChild5" presStyleCnt="0"/>
      <dgm:spPr/>
    </dgm:pt>
    <dgm:pt modelId="{FCAF6A29-3E51-4939-9420-7B620C2D09B4}" type="pres">
      <dgm:prSet presAssocID="{D437F974-9845-4545-AB70-469BA921A156}" presName="Name23" presStyleLbl="parChTrans1D4" presStyleIdx="14" presStyleCnt="17"/>
      <dgm:spPr/>
      <dgm:t>
        <a:bodyPr/>
        <a:lstStyle/>
        <a:p>
          <a:endParaRPr lang="fr-FR"/>
        </a:p>
      </dgm:t>
    </dgm:pt>
    <dgm:pt modelId="{9B515072-106F-4461-B165-191B4EFA8FA9}" type="pres">
      <dgm:prSet presAssocID="{5D59F56C-126D-41BB-AF0E-906604A1A8F3}" presName="hierRoot4" presStyleCnt="0"/>
      <dgm:spPr/>
    </dgm:pt>
    <dgm:pt modelId="{FE6F11CD-90F7-4A80-9C87-C1C9D6A3E87D}" type="pres">
      <dgm:prSet presAssocID="{5D59F56C-126D-41BB-AF0E-906604A1A8F3}" presName="composite4" presStyleCnt="0"/>
      <dgm:spPr/>
    </dgm:pt>
    <dgm:pt modelId="{FC60A9E3-D25C-4F58-934D-889AAA715829}" type="pres">
      <dgm:prSet presAssocID="{5D59F56C-126D-41BB-AF0E-906604A1A8F3}" presName="background4" presStyleLbl="node4" presStyleIdx="14" presStyleCnt="17"/>
      <dgm:spPr/>
    </dgm:pt>
    <dgm:pt modelId="{F994670D-C3D0-4907-8D49-D157FC8E380B}" type="pres">
      <dgm:prSet presAssocID="{5D59F56C-126D-41BB-AF0E-906604A1A8F3}" presName="text4" presStyleLbl="fgAcc4" presStyleIdx="14" presStyleCnt="17" custLinFactX="100000" custLinFactNeighborX="106709">
        <dgm:presLayoutVars>
          <dgm:chPref val="3"/>
        </dgm:presLayoutVars>
      </dgm:prSet>
      <dgm:spPr/>
      <dgm:t>
        <a:bodyPr/>
        <a:lstStyle/>
        <a:p>
          <a:endParaRPr lang="fr-FR"/>
        </a:p>
      </dgm:t>
    </dgm:pt>
    <dgm:pt modelId="{1561F4F4-3C9D-4DA3-AA82-AAAB3BD10BAA}" type="pres">
      <dgm:prSet presAssocID="{5D59F56C-126D-41BB-AF0E-906604A1A8F3}" presName="hierChild5" presStyleCnt="0"/>
      <dgm:spPr/>
    </dgm:pt>
    <dgm:pt modelId="{40B4DFC5-115C-41CF-BEE2-332F8A31CF26}" type="pres">
      <dgm:prSet presAssocID="{62C0923C-A6AB-4B09-8002-F58574E2C372}" presName="Name23" presStyleLbl="parChTrans1D4" presStyleIdx="15" presStyleCnt="17"/>
      <dgm:spPr/>
      <dgm:t>
        <a:bodyPr/>
        <a:lstStyle/>
        <a:p>
          <a:endParaRPr lang="fr-FR"/>
        </a:p>
      </dgm:t>
    </dgm:pt>
    <dgm:pt modelId="{D8C12DD3-9DCF-4B80-BC13-C821CA9B0976}" type="pres">
      <dgm:prSet presAssocID="{87A4F91B-2B07-431A-873F-E3F6AF03F5CF}" presName="hierRoot4" presStyleCnt="0"/>
      <dgm:spPr/>
    </dgm:pt>
    <dgm:pt modelId="{C7B96C1F-97DD-426D-8935-DCDEBD625D79}" type="pres">
      <dgm:prSet presAssocID="{87A4F91B-2B07-431A-873F-E3F6AF03F5CF}" presName="composite4" presStyleCnt="0"/>
      <dgm:spPr/>
    </dgm:pt>
    <dgm:pt modelId="{4352B646-097C-463E-85F8-9A8BDCF74436}" type="pres">
      <dgm:prSet presAssocID="{87A4F91B-2B07-431A-873F-E3F6AF03F5CF}" presName="background4" presStyleLbl="node4" presStyleIdx="15" presStyleCnt="17"/>
      <dgm:spPr/>
    </dgm:pt>
    <dgm:pt modelId="{5B6F9759-6352-43E7-BC15-DEDDCE91FB67}" type="pres">
      <dgm:prSet presAssocID="{87A4F91B-2B07-431A-873F-E3F6AF03F5CF}" presName="text4" presStyleLbl="fgAcc4" presStyleIdx="15" presStyleCnt="17" custLinFactX="100000" custLinFactNeighborX="164913">
        <dgm:presLayoutVars>
          <dgm:chPref val="3"/>
        </dgm:presLayoutVars>
      </dgm:prSet>
      <dgm:spPr/>
      <dgm:t>
        <a:bodyPr/>
        <a:lstStyle/>
        <a:p>
          <a:endParaRPr lang="fr-FR"/>
        </a:p>
      </dgm:t>
    </dgm:pt>
    <dgm:pt modelId="{209ED707-6F9E-4F3A-AE5B-AE0A13486DE9}" type="pres">
      <dgm:prSet presAssocID="{87A4F91B-2B07-431A-873F-E3F6AF03F5CF}" presName="hierChild5" presStyleCnt="0"/>
      <dgm:spPr/>
    </dgm:pt>
    <dgm:pt modelId="{F193F2BB-D151-4882-B1A0-8704BCE71F21}" type="pres">
      <dgm:prSet presAssocID="{8ABA78C6-2AA5-4428-831B-77BFF6039404}" presName="Name23" presStyleLbl="parChTrans1D4" presStyleIdx="16" presStyleCnt="17"/>
      <dgm:spPr/>
      <dgm:t>
        <a:bodyPr/>
        <a:lstStyle/>
        <a:p>
          <a:endParaRPr lang="fr-FR"/>
        </a:p>
      </dgm:t>
    </dgm:pt>
    <dgm:pt modelId="{58B6BE5F-5228-4027-B7D8-15A2B70D0BC3}" type="pres">
      <dgm:prSet presAssocID="{A67BDB72-26C1-4E52-A75C-00680C34F782}" presName="hierRoot4" presStyleCnt="0"/>
      <dgm:spPr/>
    </dgm:pt>
    <dgm:pt modelId="{863B7C5B-D8B8-4DC1-A162-8F1C6609C5ED}" type="pres">
      <dgm:prSet presAssocID="{A67BDB72-26C1-4E52-A75C-00680C34F782}" presName="composite4" presStyleCnt="0"/>
      <dgm:spPr/>
    </dgm:pt>
    <dgm:pt modelId="{0B683A2C-12D8-4B1B-B320-1D5FB81A4229}" type="pres">
      <dgm:prSet presAssocID="{A67BDB72-26C1-4E52-A75C-00680C34F782}" presName="background4" presStyleLbl="node4" presStyleIdx="16" presStyleCnt="17"/>
      <dgm:spPr/>
    </dgm:pt>
    <dgm:pt modelId="{77809D5A-C7D6-4FB3-A1F7-6F379DFF2963}" type="pres">
      <dgm:prSet presAssocID="{A67BDB72-26C1-4E52-A75C-00680C34F782}" presName="text4" presStyleLbl="fgAcc4" presStyleIdx="16" presStyleCnt="17" custLinFactX="100000" custLinFactNeighborX="164913">
        <dgm:presLayoutVars>
          <dgm:chPref val="3"/>
        </dgm:presLayoutVars>
      </dgm:prSet>
      <dgm:spPr/>
      <dgm:t>
        <a:bodyPr/>
        <a:lstStyle/>
        <a:p>
          <a:endParaRPr lang="nl-BE"/>
        </a:p>
      </dgm:t>
    </dgm:pt>
    <dgm:pt modelId="{B9F65F0F-D9BE-489F-A844-D1CDA7ECC270}" type="pres">
      <dgm:prSet presAssocID="{A67BDB72-26C1-4E52-A75C-00680C34F782}" presName="hierChild5" presStyleCnt="0"/>
      <dgm:spPr/>
    </dgm:pt>
    <dgm:pt modelId="{F0C7B08F-15BD-42D9-A103-F8560FA7E725}" type="pres">
      <dgm:prSet presAssocID="{DFD4702A-9839-4C7E-94D0-0CD501898AEE}" presName="hierRoot1" presStyleCnt="0"/>
      <dgm:spPr/>
    </dgm:pt>
    <dgm:pt modelId="{29963899-C692-4329-90CA-B2659BFB19A4}" type="pres">
      <dgm:prSet presAssocID="{DFD4702A-9839-4C7E-94D0-0CD501898AEE}" presName="composite" presStyleCnt="0"/>
      <dgm:spPr/>
    </dgm:pt>
    <dgm:pt modelId="{70E903E3-7625-43F8-9CC4-56E99BF2D698}" type="pres">
      <dgm:prSet presAssocID="{DFD4702A-9839-4C7E-94D0-0CD501898AEE}" presName="background" presStyleLbl="node0" presStyleIdx="1" presStyleCnt="2"/>
      <dgm:spPr/>
    </dgm:pt>
    <dgm:pt modelId="{FBE1C4F9-B73B-468F-8363-593ACD0886B1}" type="pres">
      <dgm:prSet presAssocID="{DFD4702A-9839-4C7E-94D0-0CD501898AEE}" presName="text" presStyleLbl="fgAcc0" presStyleIdx="1" presStyleCnt="2" custScaleX="381319" custScaleY="94970" custLinFactY="443029" custLinFactNeighborX="-11793" custLinFactNeighborY="500000">
        <dgm:presLayoutVars>
          <dgm:chPref val="3"/>
        </dgm:presLayoutVars>
      </dgm:prSet>
      <dgm:spPr/>
      <dgm:t>
        <a:bodyPr/>
        <a:lstStyle/>
        <a:p>
          <a:endParaRPr lang="fr-FR"/>
        </a:p>
      </dgm:t>
    </dgm:pt>
    <dgm:pt modelId="{94137349-2B24-4A41-9700-939EFD0B316B}" type="pres">
      <dgm:prSet presAssocID="{DFD4702A-9839-4C7E-94D0-0CD501898AEE}" presName="hierChild2" presStyleCnt="0"/>
      <dgm:spPr/>
    </dgm:pt>
  </dgm:ptLst>
  <dgm:cxnLst>
    <dgm:cxn modelId="{304B8146-443C-4D44-BCC9-61D050DE6AF8}" type="presOf" srcId="{BE94032F-FD45-40C4-95D3-2A480EEA1900}" destId="{FF5FC18C-6057-4B25-A1AE-815105ED76DA}" srcOrd="0" destOrd="0" presId="urn:microsoft.com/office/officeart/2005/8/layout/hierarchy1"/>
    <dgm:cxn modelId="{E8849860-AFE6-4B0B-90AA-94EEDAFFC5ED}" type="presOf" srcId="{88764AF1-3785-44FD-A4A6-07FB2814FF36}" destId="{6E99E318-FA1A-45E8-A9E8-238412355DF6}" srcOrd="0" destOrd="0" presId="urn:microsoft.com/office/officeart/2005/8/layout/hierarchy1"/>
    <dgm:cxn modelId="{18E2EA4F-C700-46D4-996C-B6487FCF6003}" type="presOf" srcId="{F6C07FE6-E0CF-496F-AB7E-F31AF9F22F0D}" destId="{E7806F17-C238-4DB7-9B04-3A169AF0DABC}" srcOrd="0" destOrd="0" presId="urn:microsoft.com/office/officeart/2005/8/layout/hierarchy1"/>
    <dgm:cxn modelId="{4B326D2C-0266-40B0-A201-8E6FC97089CF}" type="presOf" srcId="{208E556B-4FEB-4BC1-88C3-E01D28A9B6D0}" destId="{CCCBE368-2B9A-4465-BEC1-DA25B0B1E003}" srcOrd="0" destOrd="0" presId="urn:microsoft.com/office/officeart/2005/8/layout/hierarchy1"/>
    <dgm:cxn modelId="{EE57563A-2E97-4A3F-87CA-498176BD48A4}" type="presOf" srcId="{A0660008-64AA-47DA-BC8A-98E5C899AF4A}" destId="{B439E9FC-56FF-44F4-92AA-E7FD0F9CCAD4}" srcOrd="0" destOrd="0" presId="urn:microsoft.com/office/officeart/2005/8/layout/hierarchy1"/>
    <dgm:cxn modelId="{10270278-74F4-44BD-B891-E77EB658D766}" type="presOf" srcId="{DB5A7CA5-A673-4806-86A7-B7C97B204947}" destId="{6FC1E782-A181-4C43-BAE0-232850DDE0B4}" srcOrd="0" destOrd="0" presId="urn:microsoft.com/office/officeart/2005/8/layout/hierarchy1"/>
    <dgm:cxn modelId="{D37D8E3B-727C-4694-B890-1070B7B3B88E}" srcId="{CFBA9D98-E51F-4A2D-B1EB-2F46CE64C0F4}" destId="{DF9A5AC0-5AED-4669-B62C-B85F8AE6B8FF}" srcOrd="0" destOrd="0" parTransId="{9752F1AC-3B47-490D-ABAB-C5F9E9BDC029}" sibTransId="{8CB51218-64A7-40AA-AD21-7BA706412EB5}"/>
    <dgm:cxn modelId="{3971C593-5D2A-4099-9FDD-D783677DB501}" type="presOf" srcId="{633EA6CF-654E-462B-B034-6AE09B6B4338}" destId="{BE91E17C-459A-4958-A08B-2389993B36F9}" srcOrd="0" destOrd="0" presId="urn:microsoft.com/office/officeart/2005/8/layout/hierarchy1"/>
    <dgm:cxn modelId="{64C4F2A7-E030-4EA0-A3A9-5A33059ECAC4}" type="presOf" srcId="{65A67581-A0EF-4BFD-8365-0DF45577520F}" destId="{4F45324B-662A-4FC7-BE9C-21D55FB46F60}" srcOrd="0" destOrd="0" presId="urn:microsoft.com/office/officeart/2005/8/layout/hierarchy1"/>
    <dgm:cxn modelId="{47452283-36A6-45AD-A87E-322B505EB4F2}" srcId="{BB4FD0D0-7A30-445D-9807-207837A97A9B}" destId="{BE90B6BD-11EC-4AE6-BA91-BE730433B340}" srcOrd="0" destOrd="0" parTransId="{559FC46E-ECC9-496C-9EF9-23AF00EC6DA4}" sibTransId="{940B80D3-DBC3-41CE-B7D5-57261161E62F}"/>
    <dgm:cxn modelId="{27F65930-8B1E-4509-B977-D4ABB250580A}" srcId="{BE90B6BD-11EC-4AE6-BA91-BE730433B340}" destId="{897AD478-AF3D-475C-AB29-364DDEEB4C13}" srcOrd="1" destOrd="0" parTransId="{2DADE632-D5D4-471F-9CEB-993ED19E690E}" sibTransId="{3CEC6675-26B1-46A5-8FF4-4B77350E0610}"/>
    <dgm:cxn modelId="{E7F838BE-329B-4188-939E-7E2650F4EDF5}" srcId="{DF9A5AC0-5AED-4669-B62C-B85F8AE6B8FF}" destId="{65A67581-A0EF-4BFD-8365-0DF45577520F}" srcOrd="0" destOrd="0" parTransId="{BE94032F-FD45-40C4-95D3-2A480EEA1900}" sibTransId="{F6297B17-F539-493B-93A4-8AAA826A57EF}"/>
    <dgm:cxn modelId="{D785D223-BA84-4481-8F63-E2E0DA56D103}" type="presOf" srcId="{80F215ED-3BD1-462E-B012-F2D4A5A63B63}" destId="{9364ECD5-4379-4B0F-A5EF-2BBF3E21FE11}" srcOrd="0" destOrd="0" presId="urn:microsoft.com/office/officeart/2005/8/layout/hierarchy1"/>
    <dgm:cxn modelId="{DBBBE790-730F-429A-9FCC-64B04363E67E}" type="presOf" srcId="{D437F974-9845-4545-AB70-469BA921A156}" destId="{FCAF6A29-3E51-4939-9420-7B620C2D09B4}" srcOrd="0" destOrd="0" presId="urn:microsoft.com/office/officeart/2005/8/layout/hierarchy1"/>
    <dgm:cxn modelId="{0A0A7720-20A0-4277-B795-EB4C6A03B0D5}" srcId="{89D3626A-DE5C-46F8-95E4-907A9861762E}" destId="{F6C07FE6-E0CF-496F-AB7E-F31AF9F22F0D}" srcOrd="2" destOrd="0" parTransId="{7A37396E-C222-4D60-B2EA-FED97FB96E76}" sibTransId="{822C554A-BD97-464C-8A4B-36C0D3F59143}"/>
    <dgm:cxn modelId="{19D44375-0713-4282-A655-53C3B1478A02}" type="presOf" srcId="{B5AFCEE9-1374-44C0-99C8-26C63B1A358B}" destId="{E27D416A-CFDF-4C87-AA52-E64E37D63A8F}" srcOrd="0" destOrd="0" presId="urn:microsoft.com/office/officeart/2005/8/layout/hierarchy1"/>
    <dgm:cxn modelId="{374C5DB4-7BAA-4F40-822A-7C32B70E8CD9}" srcId="{B7ABD073-13C3-4909-A604-D091D9DC6B1B}" destId="{80F215ED-3BD1-462E-B012-F2D4A5A63B63}" srcOrd="0" destOrd="0" parTransId="{DB5A7CA5-A673-4806-86A7-B7C97B204947}" sibTransId="{B378BDED-D0AA-46C9-906E-6A6382D402EC}"/>
    <dgm:cxn modelId="{CDE4A623-17E7-4100-AFA7-AC03525CC669}" type="presOf" srcId="{897AD478-AF3D-475C-AB29-364DDEEB4C13}" destId="{E4FBBB67-D023-4196-9589-096BCB84BDFE}" srcOrd="0" destOrd="0" presId="urn:microsoft.com/office/officeart/2005/8/layout/hierarchy1"/>
    <dgm:cxn modelId="{619308D7-D497-4FBA-A0E6-430B234719F6}" type="presOf" srcId="{0340D555-46EC-447C-8A80-A0D8980EDFF2}" destId="{00E57243-0A18-4458-A213-A3299A597266}" srcOrd="0" destOrd="0" presId="urn:microsoft.com/office/officeart/2005/8/layout/hierarchy1"/>
    <dgm:cxn modelId="{379137EA-E7E1-4D20-B552-40A21AFAB317}" type="presOf" srcId="{DFD4702A-9839-4C7E-94D0-0CD501898AEE}" destId="{FBE1C4F9-B73B-468F-8363-593ACD0886B1}" srcOrd="0" destOrd="0" presId="urn:microsoft.com/office/officeart/2005/8/layout/hierarchy1"/>
    <dgm:cxn modelId="{A3468F60-281A-48E7-87AD-A1428E53E37F}" srcId="{EE072C8C-C1CA-47AD-AEE5-47C120A526D9}" destId="{5D59F56C-126D-41BB-AF0E-906604A1A8F3}" srcOrd="0" destOrd="0" parTransId="{D437F974-9845-4545-AB70-469BA921A156}" sibTransId="{72ABE66A-5FE8-4B07-803E-AAA8D37DBC13}"/>
    <dgm:cxn modelId="{9136A888-E95F-469B-A2C8-767883480A1A}" srcId="{4B81F2F4-CA63-43D9-B878-0BE8E9264793}" destId="{1D28D0CA-E4E4-4368-9CB2-BDDB8214AAFF}" srcOrd="0" destOrd="0" parTransId="{A5572F71-BF63-4DBF-A1B3-AF9605FF7600}" sibTransId="{0F0F808B-CD5B-4048-BD59-8E07730845D7}"/>
    <dgm:cxn modelId="{DB1B17C1-138C-4C22-A72B-4C4F61433628}" type="presOf" srcId="{9C16B9D1-757B-4540-A164-4722EB382ACD}" destId="{AC88F8C5-1C8A-4D38-9BA4-8B1F0BF1734E}" srcOrd="0" destOrd="0" presId="urn:microsoft.com/office/officeart/2005/8/layout/hierarchy1"/>
    <dgm:cxn modelId="{468BC20C-38A6-41DD-9080-E7707EF49196}" type="presOf" srcId="{89D3626A-DE5C-46F8-95E4-907A9861762E}" destId="{A4670B5B-A56D-4561-8462-133C50179B99}" srcOrd="0" destOrd="0" presId="urn:microsoft.com/office/officeart/2005/8/layout/hierarchy1"/>
    <dgm:cxn modelId="{D340F69D-33AF-4016-A1AF-2E45DB30ACF0}" srcId="{0A556538-633C-497D-B4B8-400FDDCAD693}" destId="{B7ABD073-13C3-4909-A604-D091D9DC6B1B}" srcOrd="0" destOrd="0" parTransId="{DE668B5F-A4FE-4957-A7C2-69916D7594A9}" sibTransId="{1DFEA409-9598-47A6-BC65-E4945D170D7C}"/>
    <dgm:cxn modelId="{04D72A1F-9F13-4170-9979-825AF6E577C2}" srcId="{B5AFCEE9-1374-44C0-99C8-26C63B1A358B}" destId="{98D86642-5C65-4220-8157-FB9F841EAE3A}" srcOrd="0" destOrd="0" parTransId="{9C16B9D1-757B-4540-A164-4722EB382ACD}" sibTransId="{413C2DBA-E8A0-4DC2-BCE3-50E10E165CDD}"/>
    <dgm:cxn modelId="{AC985727-73E8-4467-A61D-99670AEF5B5C}" type="presOf" srcId="{1270FCC3-47EB-4926-8412-964972180AF3}" destId="{17ECE28F-0639-44BF-BD1E-F8A2526D1B56}" srcOrd="0" destOrd="0" presId="urn:microsoft.com/office/officeart/2005/8/layout/hierarchy1"/>
    <dgm:cxn modelId="{034A2998-06C8-44BF-9DA2-24DAE710B2CC}" type="presOf" srcId="{38193276-52FF-4BF8-AEA3-5D4232024A01}" destId="{BC7B32B0-1D5F-4F4E-BBC4-72624600943A}" srcOrd="0" destOrd="0" presId="urn:microsoft.com/office/officeart/2005/8/layout/hierarchy1"/>
    <dgm:cxn modelId="{CF564F1D-3206-4364-9CBE-98E2CA86234E}" srcId="{897AD478-AF3D-475C-AB29-364DDEEB4C13}" destId="{89D3626A-DE5C-46F8-95E4-907A9861762E}" srcOrd="0" destOrd="0" parTransId="{B59D6E42-EF58-44D8-BC0C-F7AC4B6521D6}" sibTransId="{F5DA63EA-D68B-4761-AD2A-039BD19F46AA}"/>
    <dgm:cxn modelId="{FB7EACAC-AD6B-4DC8-ABC4-A23878501003}" srcId="{F6C07FE6-E0CF-496F-AB7E-F31AF9F22F0D}" destId="{1270FCC3-47EB-4926-8412-964972180AF3}" srcOrd="0" destOrd="0" parTransId="{0340D555-46EC-447C-8A80-A0D8980EDFF2}" sibTransId="{9047E73D-001D-4613-89D5-C183DF1452BD}"/>
    <dgm:cxn modelId="{CA9BC5D9-80D8-47C7-889B-B37E093C9968}" type="presOf" srcId="{B7ABD073-13C3-4909-A604-D091D9DC6B1B}" destId="{EE55EBA2-086B-4A41-AFC7-C4AC935E64D6}" srcOrd="0" destOrd="0" presId="urn:microsoft.com/office/officeart/2005/8/layout/hierarchy1"/>
    <dgm:cxn modelId="{56D0A666-7593-4898-9297-57DDA22B2B29}" type="presOf" srcId="{CFBA9D98-E51F-4A2D-B1EB-2F46CE64C0F4}" destId="{8F0AC64E-2C98-4399-A2C3-518680B0586D}" srcOrd="0" destOrd="0" presId="urn:microsoft.com/office/officeart/2005/8/layout/hierarchy1"/>
    <dgm:cxn modelId="{315397C6-F35B-4337-B12B-3AC862654E03}" type="presOf" srcId="{0553E77A-96A5-4C5D-9A71-CC2F51F8004A}" destId="{E80BA1A2-DC51-4609-B86B-2F1D918881E0}" srcOrd="0" destOrd="0" presId="urn:microsoft.com/office/officeart/2005/8/layout/hierarchy1"/>
    <dgm:cxn modelId="{5045B9CA-2018-46CA-8713-30A837BCC3E2}" srcId="{89D3626A-DE5C-46F8-95E4-907A9861762E}" destId="{9393C78F-63F4-40C0-8930-C840EAECA527}" srcOrd="1" destOrd="0" parTransId="{38193276-52FF-4BF8-AEA3-5D4232024A01}" sibTransId="{8B9C6C9C-AF3C-42C3-852C-5E9F3060855C}"/>
    <dgm:cxn modelId="{4E5A53BF-2B2A-420D-9F63-72261C2A8F6A}" srcId="{9393C78F-63F4-40C0-8930-C840EAECA527}" destId="{692F5A32-D1A6-4029-9FFC-88823103D63A}" srcOrd="0" destOrd="0" parTransId="{6C5148A3-A419-4F63-8B53-EC6E330DDF52}" sibTransId="{52BC016A-E9C1-4AB7-AFCA-BD892338AE60}"/>
    <dgm:cxn modelId="{B99CEB22-E4B0-400B-8B7D-87ABEC549343}" srcId="{98D86642-5C65-4220-8157-FB9F841EAE3A}" destId="{4B81F2F4-CA63-43D9-B878-0BE8E9264793}" srcOrd="0" destOrd="0" parTransId="{2C3C5216-81D2-4290-AA7B-8C06F502DE0D}" sibTransId="{659E880F-4FA1-442D-A650-6DBE5FDBECA6}"/>
    <dgm:cxn modelId="{A2688D0C-1E35-4210-A3AD-A49440AB4963}" type="presOf" srcId="{98D86642-5C65-4220-8157-FB9F841EAE3A}" destId="{25F3E50B-ED04-4BF0-9DD6-B80E2B8B6763}" srcOrd="0" destOrd="0" presId="urn:microsoft.com/office/officeart/2005/8/layout/hierarchy1"/>
    <dgm:cxn modelId="{8A37B246-B864-4762-AFC9-7ED1D607DD4B}" srcId="{BE90B6BD-11EC-4AE6-BA91-BE730433B340}" destId="{CFBA9D98-E51F-4A2D-B1EB-2F46CE64C0F4}" srcOrd="0" destOrd="0" parTransId="{4B565E51-BEDA-429E-AC0E-007EC2CF1B42}" sibTransId="{1E9BE023-696D-480A-AEB7-4729C1215452}"/>
    <dgm:cxn modelId="{37EE8640-6242-4771-974D-A2F6A73EA065}" type="presOf" srcId="{0A556538-633C-497D-B4B8-400FDDCAD693}" destId="{136ABE2F-5399-4BE4-96A2-42EC885B1351}" srcOrd="0" destOrd="0" presId="urn:microsoft.com/office/officeart/2005/8/layout/hierarchy1"/>
    <dgm:cxn modelId="{3F85FAF1-1E74-4C43-AD33-C697DEBA7E8C}" type="presOf" srcId="{7A37396E-C222-4D60-B2EA-FED97FB96E76}" destId="{1DD8BCD3-6663-4D9B-94E9-88814B48DFDC}" srcOrd="0" destOrd="0" presId="urn:microsoft.com/office/officeart/2005/8/layout/hierarchy1"/>
    <dgm:cxn modelId="{BF98F682-B3FE-4C64-A4D2-97E384DA6F4B}" type="presOf" srcId="{62C0923C-A6AB-4B09-8002-F58574E2C372}" destId="{40B4DFC5-115C-41CF-BEE2-332F8A31CF26}" srcOrd="0" destOrd="0" presId="urn:microsoft.com/office/officeart/2005/8/layout/hierarchy1"/>
    <dgm:cxn modelId="{EDF6E8E7-6D0F-455A-9D93-E076F6D55C09}" type="presOf" srcId="{41A84B45-CA1B-421B-8DE8-4E8F5187480F}" destId="{C8FCC3B5-7656-4440-9EDB-8EC879C61AD7}" srcOrd="0" destOrd="0" presId="urn:microsoft.com/office/officeart/2005/8/layout/hierarchy1"/>
    <dgm:cxn modelId="{61930332-DF0E-4529-8431-4E7819F73464}" type="presOf" srcId="{BB4FD0D0-7A30-445D-9807-207837A97A9B}" destId="{D4E80392-65F7-44DA-8CF9-C3466D3BF1B3}" srcOrd="0" destOrd="0" presId="urn:microsoft.com/office/officeart/2005/8/layout/hierarchy1"/>
    <dgm:cxn modelId="{4E32168E-3453-4F60-B0C3-C8B1E98443E5}" srcId="{692F5A32-D1A6-4029-9FFC-88823103D63A}" destId="{41A84B45-CA1B-421B-8DE8-4E8F5187480F}" srcOrd="0" destOrd="0" parTransId="{0553E77A-96A5-4C5D-9A71-CC2F51F8004A}" sibTransId="{CEF72AE9-66A2-49F0-8BEA-C25ECFAD22F1}"/>
    <dgm:cxn modelId="{892A980F-ED20-4DEF-AE06-067ACD5C9587}" srcId="{65A67581-A0EF-4BFD-8365-0DF45577520F}" destId="{208E556B-4FEB-4BC1-88C3-E01D28A9B6D0}" srcOrd="0" destOrd="0" parTransId="{BE800263-3F63-4AA4-BB49-C463F674B874}" sibTransId="{6674E6BB-95CB-498B-9541-6EE216E3208C}"/>
    <dgm:cxn modelId="{09DDC246-3803-4B7F-8B8E-AEE75AB40798}" type="presOf" srcId="{9752F1AC-3B47-490D-ABAB-C5F9E9BDC029}" destId="{30CAFCC5-921C-426A-B9C1-E6B4DF260D09}" srcOrd="0" destOrd="0" presId="urn:microsoft.com/office/officeart/2005/8/layout/hierarchy1"/>
    <dgm:cxn modelId="{BB040894-0821-4080-9C53-56123772161B}" type="presOf" srcId="{BE800263-3F63-4AA4-BB49-C463F674B874}" destId="{571F8DC0-DFBB-4E1C-AB1D-37886DD607E1}" srcOrd="0" destOrd="0" presId="urn:microsoft.com/office/officeart/2005/8/layout/hierarchy1"/>
    <dgm:cxn modelId="{647D32D1-A261-438D-9E12-4755072EF3C7}" type="presOf" srcId="{1D28D0CA-E4E4-4368-9CB2-BDDB8214AAFF}" destId="{A506D97E-BCB7-49C7-B032-6F67AFEFA077}" srcOrd="0" destOrd="0" presId="urn:microsoft.com/office/officeart/2005/8/layout/hierarchy1"/>
    <dgm:cxn modelId="{F0BAF5B1-D4C6-4A4B-B825-DA84BA9FCD2C}" type="presOf" srcId="{F51F2473-9A39-4D05-A331-B5A793620E5F}" destId="{FC8530DC-5AA4-4AB5-8B4E-C7D34DC13711}" srcOrd="0" destOrd="0" presId="urn:microsoft.com/office/officeart/2005/8/layout/hierarchy1"/>
    <dgm:cxn modelId="{030B9334-3344-4B61-9F34-DB8E8BF811C5}" type="presOf" srcId="{BE90B6BD-11EC-4AE6-BA91-BE730433B340}" destId="{1770206E-7CB3-4496-B069-44EC5C593B7E}" srcOrd="0" destOrd="0" presId="urn:microsoft.com/office/officeart/2005/8/layout/hierarchy1"/>
    <dgm:cxn modelId="{7E9F9B83-13BC-4576-9031-FB10439BA3E6}" type="presOf" srcId="{5D59F56C-126D-41BB-AF0E-906604A1A8F3}" destId="{F994670D-C3D0-4907-8D49-D157FC8E380B}" srcOrd="0" destOrd="0" presId="urn:microsoft.com/office/officeart/2005/8/layout/hierarchy1"/>
    <dgm:cxn modelId="{2E37D9F9-1DC8-47F4-A40D-EB1F4957945E}" type="presOf" srcId="{2DADE632-D5D4-471F-9CEB-993ED19E690E}" destId="{4A2FD255-4550-4191-8FF0-0B5CCDA663B4}" srcOrd="0" destOrd="0" presId="urn:microsoft.com/office/officeart/2005/8/layout/hierarchy1"/>
    <dgm:cxn modelId="{2B9091AA-AC1E-4ABE-9CB5-7D32D761CE40}" srcId="{98D86642-5C65-4220-8157-FB9F841EAE3A}" destId="{EE072C8C-C1CA-47AD-AEE5-47C120A526D9}" srcOrd="1" destOrd="0" parTransId="{DDF4FC4D-3E44-4048-BC22-F62C3C1A44D5}" sibTransId="{EF29C887-3204-4B20-9569-CEAE226F0656}"/>
    <dgm:cxn modelId="{872624BA-075C-4799-B729-EF2A53F4B89C}" type="presOf" srcId="{DE668B5F-A4FE-4957-A7C2-69916D7594A9}" destId="{B56396CB-DC37-4CE1-A7A8-5E508B184CB0}" srcOrd="0" destOrd="0" presId="urn:microsoft.com/office/officeart/2005/8/layout/hierarchy1"/>
    <dgm:cxn modelId="{4B46257B-F1BB-4508-A60D-2608CB591471}" type="presOf" srcId="{4B565E51-BEDA-429E-AC0E-007EC2CF1B42}" destId="{37DBFCCC-C5A0-4C35-9A3F-40131951215C}" srcOrd="0" destOrd="0" presId="urn:microsoft.com/office/officeart/2005/8/layout/hierarchy1"/>
    <dgm:cxn modelId="{6DA1963A-6E1A-467E-9F2D-F9939BF6124B}" type="presOf" srcId="{EE072C8C-C1CA-47AD-AEE5-47C120A526D9}" destId="{E951B7C3-B47B-4BF9-9F4E-34D50AAB21CB}" srcOrd="0" destOrd="0" presId="urn:microsoft.com/office/officeart/2005/8/layout/hierarchy1"/>
    <dgm:cxn modelId="{E65AE935-F9A8-4A08-8F21-2F9C97E2447B}" srcId="{89D3626A-DE5C-46F8-95E4-907A9861762E}" destId="{0A556538-633C-497D-B4B8-400FDDCAD693}" srcOrd="0" destOrd="0" parTransId="{88764AF1-3785-44FD-A4A6-07FB2814FF36}" sibTransId="{F156E962-0D8F-4D6B-AE90-8365991A4A2E}"/>
    <dgm:cxn modelId="{F42DBD6E-6AA3-45B3-893A-843453BB5927}" type="presOf" srcId="{DF9A5AC0-5AED-4669-B62C-B85F8AE6B8FF}" destId="{F0BDBF61-0B8D-4E0E-8537-BC92D9B58D3A}" srcOrd="0" destOrd="0" presId="urn:microsoft.com/office/officeart/2005/8/layout/hierarchy1"/>
    <dgm:cxn modelId="{B24A26EE-87A0-43F4-B1E8-1704DB11BB88}" type="presOf" srcId="{9393C78F-63F4-40C0-8930-C840EAECA527}" destId="{584B4E4B-64A9-4214-A875-7E5437F21C5B}" srcOrd="0" destOrd="0" presId="urn:microsoft.com/office/officeart/2005/8/layout/hierarchy1"/>
    <dgm:cxn modelId="{8F7988F2-79C1-4AD5-B485-C473D63926AE}" type="presOf" srcId="{8ABA78C6-2AA5-4428-831B-77BFF6039404}" destId="{F193F2BB-D151-4882-B1A0-8704BCE71F21}" srcOrd="0" destOrd="0" presId="urn:microsoft.com/office/officeart/2005/8/layout/hierarchy1"/>
    <dgm:cxn modelId="{6F7A3376-7BF7-4344-A853-942555F0A291}" srcId="{BB4FD0D0-7A30-445D-9807-207837A97A9B}" destId="{DFD4702A-9839-4C7E-94D0-0CD501898AEE}" srcOrd="1" destOrd="0" parTransId="{3EC3C44E-A8CD-4FA2-A9D6-31345B0AAE81}" sibTransId="{FBA5C0A4-43C3-41DD-9E5D-9B658F2904DA}"/>
    <dgm:cxn modelId="{C431349B-A320-48FE-897E-2A8A2E0A919F}" type="presOf" srcId="{A67BDB72-26C1-4E52-A75C-00680C34F782}" destId="{77809D5A-C7D6-4FB3-A1F7-6F379DFF2963}" srcOrd="0" destOrd="0" presId="urn:microsoft.com/office/officeart/2005/8/layout/hierarchy1"/>
    <dgm:cxn modelId="{C50DF964-19C3-48DA-8C25-FE76D5FF96BF}" type="presOf" srcId="{B59D6E42-EF58-44D8-BC0C-F7AC4B6521D6}" destId="{CAB52F2C-2D96-458A-984B-78C40BD35FB7}" srcOrd="0" destOrd="0" presId="urn:microsoft.com/office/officeart/2005/8/layout/hierarchy1"/>
    <dgm:cxn modelId="{0BFC4075-E3F8-401F-BF61-21EAA4964B5A}" srcId="{98D86642-5C65-4220-8157-FB9F841EAE3A}" destId="{87A4F91B-2B07-431A-873F-E3F6AF03F5CF}" srcOrd="2" destOrd="0" parTransId="{62C0923C-A6AB-4B09-8002-F58574E2C372}" sibTransId="{3EC6E7D9-D358-4245-8BBF-BB5473E06B48}"/>
    <dgm:cxn modelId="{42E48E9F-73BD-4E7B-A197-595363539197}" type="presOf" srcId="{692F5A32-D1A6-4029-9FFC-88823103D63A}" destId="{5FC1525B-4B2C-432C-88D8-76BE00C4BC97}" srcOrd="0" destOrd="0" presId="urn:microsoft.com/office/officeart/2005/8/layout/hierarchy1"/>
    <dgm:cxn modelId="{F6F7D8CD-D138-4B32-B69A-AC5040BF264F}" srcId="{1270FCC3-47EB-4926-8412-964972180AF3}" destId="{F51F2473-9A39-4D05-A331-B5A793620E5F}" srcOrd="0" destOrd="0" parTransId="{A0660008-64AA-47DA-BC8A-98E5C899AF4A}" sibTransId="{5C75167A-1997-4BB8-ACD6-79E6836A49BB}"/>
    <dgm:cxn modelId="{930EF135-4ECC-433F-89F5-E88D115A3CD7}" type="presOf" srcId="{6C5148A3-A419-4F63-8B53-EC6E330DDF52}" destId="{FB0E41F0-2237-4098-865C-1FD0F65A6A8A}" srcOrd="0" destOrd="0" presId="urn:microsoft.com/office/officeart/2005/8/layout/hierarchy1"/>
    <dgm:cxn modelId="{B9C22F65-5275-4F2F-BEC1-092E83316F64}" type="presOf" srcId="{87A4F91B-2B07-431A-873F-E3F6AF03F5CF}" destId="{5B6F9759-6352-43E7-BC15-DEDDCE91FB67}" srcOrd="0" destOrd="0" presId="urn:microsoft.com/office/officeart/2005/8/layout/hierarchy1"/>
    <dgm:cxn modelId="{9527E959-F04A-4737-B4E3-2718E4EDAB6C}" type="presOf" srcId="{2C3C5216-81D2-4290-AA7B-8C06F502DE0D}" destId="{76AD213C-7B8C-467B-8F1E-A7648C672F5B}" srcOrd="0" destOrd="0" presId="urn:microsoft.com/office/officeart/2005/8/layout/hierarchy1"/>
    <dgm:cxn modelId="{38801FA8-1B22-4B29-9F1A-D6EB1BE64A65}" srcId="{BE90B6BD-11EC-4AE6-BA91-BE730433B340}" destId="{B5AFCEE9-1374-44C0-99C8-26C63B1A358B}" srcOrd="2" destOrd="0" parTransId="{633EA6CF-654E-462B-B034-6AE09B6B4338}" sibTransId="{1E41DD55-E698-4C7D-8250-3148991B5D5C}"/>
    <dgm:cxn modelId="{877BE71B-1C8D-4EFD-A394-14F3C9E6E530}" type="presOf" srcId="{4B81F2F4-CA63-43D9-B878-0BE8E9264793}" destId="{DB702F6D-337B-4663-AB61-1D93E13C8216}" srcOrd="0" destOrd="0" presId="urn:microsoft.com/office/officeart/2005/8/layout/hierarchy1"/>
    <dgm:cxn modelId="{97993BEA-5742-4848-95C9-3B7DF873F3C0}" srcId="{87A4F91B-2B07-431A-873F-E3F6AF03F5CF}" destId="{A67BDB72-26C1-4E52-A75C-00680C34F782}" srcOrd="0" destOrd="0" parTransId="{8ABA78C6-2AA5-4428-831B-77BFF6039404}" sibTransId="{94EDA945-B198-46FE-819D-3A6D54DF8D5D}"/>
    <dgm:cxn modelId="{9B44ECD1-E712-4837-8938-F244CAAF750F}" type="presOf" srcId="{DDF4FC4D-3E44-4048-BC22-F62C3C1A44D5}" destId="{320CAC52-41FA-47F8-8AF2-2D69A1EA65F7}" srcOrd="0" destOrd="0" presId="urn:microsoft.com/office/officeart/2005/8/layout/hierarchy1"/>
    <dgm:cxn modelId="{93FF9B3E-72C4-4C31-8F17-12B8F154A3C8}" type="presOf" srcId="{A5572F71-BF63-4DBF-A1B3-AF9605FF7600}" destId="{CF92402C-4BD5-4D60-B140-E27479382D31}" srcOrd="0" destOrd="0" presId="urn:microsoft.com/office/officeart/2005/8/layout/hierarchy1"/>
    <dgm:cxn modelId="{1DBBFD3F-1513-4E97-ADBB-A5DEA20D102F}" type="presParOf" srcId="{D4E80392-65F7-44DA-8CF9-C3466D3BF1B3}" destId="{1EE3AD82-D739-4B3D-97E8-ABAC469C3A1F}" srcOrd="0" destOrd="0" presId="urn:microsoft.com/office/officeart/2005/8/layout/hierarchy1"/>
    <dgm:cxn modelId="{E8BE3A8A-683E-4B88-9E5E-44335A25EC52}" type="presParOf" srcId="{1EE3AD82-D739-4B3D-97E8-ABAC469C3A1F}" destId="{2A6210F6-5D81-4293-86DE-71E8AB7328AD}" srcOrd="0" destOrd="0" presId="urn:microsoft.com/office/officeart/2005/8/layout/hierarchy1"/>
    <dgm:cxn modelId="{AA71FADD-AFB3-4634-9054-7235691E6996}" type="presParOf" srcId="{2A6210F6-5D81-4293-86DE-71E8AB7328AD}" destId="{079C5A8D-ADEF-4F1D-9189-F5CF400861AC}" srcOrd="0" destOrd="0" presId="urn:microsoft.com/office/officeart/2005/8/layout/hierarchy1"/>
    <dgm:cxn modelId="{22C7C7E6-03BF-42DC-BA46-498E405581CB}" type="presParOf" srcId="{2A6210F6-5D81-4293-86DE-71E8AB7328AD}" destId="{1770206E-7CB3-4496-B069-44EC5C593B7E}" srcOrd="1" destOrd="0" presId="urn:microsoft.com/office/officeart/2005/8/layout/hierarchy1"/>
    <dgm:cxn modelId="{E015DB23-9E1E-4119-ABFD-FA218E742EF7}" type="presParOf" srcId="{1EE3AD82-D739-4B3D-97E8-ABAC469C3A1F}" destId="{70E8E6AB-0DBB-401E-BD09-8AFD5F359963}" srcOrd="1" destOrd="0" presId="urn:microsoft.com/office/officeart/2005/8/layout/hierarchy1"/>
    <dgm:cxn modelId="{E94ECFD1-A542-42D6-BE43-A821DC0C3748}" type="presParOf" srcId="{70E8E6AB-0DBB-401E-BD09-8AFD5F359963}" destId="{37DBFCCC-C5A0-4C35-9A3F-40131951215C}" srcOrd="0" destOrd="0" presId="urn:microsoft.com/office/officeart/2005/8/layout/hierarchy1"/>
    <dgm:cxn modelId="{4C64ABE7-B387-4D61-BF4A-CC9CB28764E2}" type="presParOf" srcId="{70E8E6AB-0DBB-401E-BD09-8AFD5F359963}" destId="{6B1CB323-9DA7-4B87-9DB9-374B1871DC86}" srcOrd="1" destOrd="0" presId="urn:microsoft.com/office/officeart/2005/8/layout/hierarchy1"/>
    <dgm:cxn modelId="{398A9D48-4DAE-4FEF-BB4E-CCF1B912F34D}" type="presParOf" srcId="{6B1CB323-9DA7-4B87-9DB9-374B1871DC86}" destId="{215CB64E-498F-4356-9402-D43A3E408B60}" srcOrd="0" destOrd="0" presId="urn:microsoft.com/office/officeart/2005/8/layout/hierarchy1"/>
    <dgm:cxn modelId="{DED9BE27-7062-42FC-BE57-C8A27D83D643}" type="presParOf" srcId="{215CB64E-498F-4356-9402-D43A3E408B60}" destId="{37C78B9D-E56E-458F-9F36-F7F1417DFF20}" srcOrd="0" destOrd="0" presId="urn:microsoft.com/office/officeart/2005/8/layout/hierarchy1"/>
    <dgm:cxn modelId="{5E72BF14-5DB0-44D9-96C0-6DC22D70FAEB}" type="presParOf" srcId="{215CB64E-498F-4356-9402-D43A3E408B60}" destId="{8F0AC64E-2C98-4399-A2C3-518680B0586D}" srcOrd="1" destOrd="0" presId="urn:microsoft.com/office/officeart/2005/8/layout/hierarchy1"/>
    <dgm:cxn modelId="{B8017EE1-CAFA-4F90-9C19-3189D270B9CF}" type="presParOf" srcId="{6B1CB323-9DA7-4B87-9DB9-374B1871DC86}" destId="{09A16280-20F0-47C2-BEE2-200B84B55111}" srcOrd="1" destOrd="0" presId="urn:microsoft.com/office/officeart/2005/8/layout/hierarchy1"/>
    <dgm:cxn modelId="{1648E885-7518-420B-860A-F25BE2F8D6FC}" type="presParOf" srcId="{09A16280-20F0-47C2-BEE2-200B84B55111}" destId="{30CAFCC5-921C-426A-B9C1-E6B4DF260D09}" srcOrd="0" destOrd="0" presId="urn:microsoft.com/office/officeart/2005/8/layout/hierarchy1"/>
    <dgm:cxn modelId="{A37146F9-369B-4D27-B1D1-B5A874471F95}" type="presParOf" srcId="{09A16280-20F0-47C2-BEE2-200B84B55111}" destId="{3E122722-4467-48BB-94DB-3E2BD10CDC11}" srcOrd="1" destOrd="0" presId="urn:microsoft.com/office/officeart/2005/8/layout/hierarchy1"/>
    <dgm:cxn modelId="{0615AD89-C334-4EA8-B1F0-4F8A120E15FB}" type="presParOf" srcId="{3E122722-4467-48BB-94DB-3E2BD10CDC11}" destId="{EBFCA4FC-AAD6-4D49-B878-7DB33271F9DA}" srcOrd="0" destOrd="0" presId="urn:microsoft.com/office/officeart/2005/8/layout/hierarchy1"/>
    <dgm:cxn modelId="{5DE12C19-37BC-4FF9-AF74-3B893FE6999F}" type="presParOf" srcId="{EBFCA4FC-AAD6-4D49-B878-7DB33271F9DA}" destId="{5BC1DEB1-4AB4-4B07-88D3-4F437B998BE1}" srcOrd="0" destOrd="0" presId="urn:microsoft.com/office/officeart/2005/8/layout/hierarchy1"/>
    <dgm:cxn modelId="{1742E39D-B3C1-4FE4-9CBF-63B5B9F27D55}" type="presParOf" srcId="{EBFCA4FC-AAD6-4D49-B878-7DB33271F9DA}" destId="{F0BDBF61-0B8D-4E0E-8537-BC92D9B58D3A}" srcOrd="1" destOrd="0" presId="urn:microsoft.com/office/officeart/2005/8/layout/hierarchy1"/>
    <dgm:cxn modelId="{88C04F8B-8C34-499D-8023-E3C4B7BF58F1}" type="presParOf" srcId="{3E122722-4467-48BB-94DB-3E2BD10CDC11}" destId="{B53C6C3F-F1B4-4DCE-B586-8327523F9A44}" srcOrd="1" destOrd="0" presId="urn:microsoft.com/office/officeart/2005/8/layout/hierarchy1"/>
    <dgm:cxn modelId="{2E752AB0-E60F-430B-A0D6-03A3B4B0BBF1}" type="presParOf" srcId="{B53C6C3F-F1B4-4DCE-B586-8327523F9A44}" destId="{FF5FC18C-6057-4B25-A1AE-815105ED76DA}" srcOrd="0" destOrd="0" presId="urn:microsoft.com/office/officeart/2005/8/layout/hierarchy1"/>
    <dgm:cxn modelId="{0AAA494C-3F12-477C-8735-64A58F5CDB12}" type="presParOf" srcId="{B53C6C3F-F1B4-4DCE-B586-8327523F9A44}" destId="{671527B0-8F76-4ACB-A10E-5F622B2F5797}" srcOrd="1" destOrd="0" presId="urn:microsoft.com/office/officeart/2005/8/layout/hierarchy1"/>
    <dgm:cxn modelId="{1EE16625-8CA3-4F86-B71E-D7D2D877F283}" type="presParOf" srcId="{671527B0-8F76-4ACB-A10E-5F622B2F5797}" destId="{53707B1A-963E-4A91-9CCA-461C067B33EC}" srcOrd="0" destOrd="0" presId="urn:microsoft.com/office/officeart/2005/8/layout/hierarchy1"/>
    <dgm:cxn modelId="{715D6D35-3707-4B70-8FD5-DCD29268F601}" type="presParOf" srcId="{53707B1A-963E-4A91-9CCA-461C067B33EC}" destId="{6240D089-C713-46C2-B9CC-EB9C63CD18AB}" srcOrd="0" destOrd="0" presId="urn:microsoft.com/office/officeart/2005/8/layout/hierarchy1"/>
    <dgm:cxn modelId="{EF4C36DD-D226-4659-99EA-03974CEE98BD}" type="presParOf" srcId="{53707B1A-963E-4A91-9CCA-461C067B33EC}" destId="{4F45324B-662A-4FC7-BE9C-21D55FB46F60}" srcOrd="1" destOrd="0" presId="urn:microsoft.com/office/officeart/2005/8/layout/hierarchy1"/>
    <dgm:cxn modelId="{BA12FF86-370F-4333-8414-579C14DF14A2}" type="presParOf" srcId="{671527B0-8F76-4ACB-A10E-5F622B2F5797}" destId="{77B1E583-5571-41BB-BBF1-08BCF77782DD}" srcOrd="1" destOrd="0" presId="urn:microsoft.com/office/officeart/2005/8/layout/hierarchy1"/>
    <dgm:cxn modelId="{42F8F335-848D-484F-A466-CE8EF013B8B7}" type="presParOf" srcId="{77B1E583-5571-41BB-BBF1-08BCF77782DD}" destId="{571F8DC0-DFBB-4E1C-AB1D-37886DD607E1}" srcOrd="0" destOrd="0" presId="urn:microsoft.com/office/officeart/2005/8/layout/hierarchy1"/>
    <dgm:cxn modelId="{A8214A7C-CE6B-4E83-B13D-6D6902C77A1F}" type="presParOf" srcId="{77B1E583-5571-41BB-BBF1-08BCF77782DD}" destId="{460FDBA8-281A-402F-8F89-994D8D2B7E14}" srcOrd="1" destOrd="0" presId="urn:microsoft.com/office/officeart/2005/8/layout/hierarchy1"/>
    <dgm:cxn modelId="{FE0B8A8C-3E7D-4659-84FD-641322135F6C}" type="presParOf" srcId="{460FDBA8-281A-402F-8F89-994D8D2B7E14}" destId="{3D2BFB40-3DD8-4220-BAAE-5F6AA5D409C3}" srcOrd="0" destOrd="0" presId="urn:microsoft.com/office/officeart/2005/8/layout/hierarchy1"/>
    <dgm:cxn modelId="{1AEF011B-88B8-4021-970B-914DFF0F0B60}" type="presParOf" srcId="{3D2BFB40-3DD8-4220-BAAE-5F6AA5D409C3}" destId="{3A556934-A07D-46C1-9AF2-BAADE2EDE475}" srcOrd="0" destOrd="0" presId="urn:microsoft.com/office/officeart/2005/8/layout/hierarchy1"/>
    <dgm:cxn modelId="{18F27F27-7287-4A8F-9561-5A0A6EC7D3E9}" type="presParOf" srcId="{3D2BFB40-3DD8-4220-BAAE-5F6AA5D409C3}" destId="{CCCBE368-2B9A-4465-BEC1-DA25B0B1E003}" srcOrd="1" destOrd="0" presId="urn:microsoft.com/office/officeart/2005/8/layout/hierarchy1"/>
    <dgm:cxn modelId="{8E900569-CFCF-48B8-968C-4E92DED404CF}" type="presParOf" srcId="{460FDBA8-281A-402F-8F89-994D8D2B7E14}" destId="{E757766B-95FB-4839-BC39-C5A26CBB0419}" srcOrd="1" destOrd="0" presId="urn:microsoft.com/office/officeart/2005/8/layout/hierarchy1"/>
    <dgm:cxn modelId="{61F3143F-3550-4228-A0FE-90E79EF8FB06}" type="presParOf" srcId="{70E8E6AB-0DBB-401E-BD09-8AFD5F359963}" destId="{4A2FD255-4550-4191-8FF0-0B5CCDA663B4}" srcOrd="2" destOrd="0" presId="urn:microsoft.com/office/officeart/2005/8/layout/hierarchy1"/>
    <dgm:cxn modelId="{CC6C456C-7D5A-4441-8DF0-89BF5D5C7AA5}" type="presParOf" srcId="{70E8E6AB-0DBB-401E-BD09-8AFD5F359963}" destId="{66A13FBA-3FB1-46DC-B65B-3AF71E967B61}" srcOrd="3" destOrd="0" presId="urn:microsoft.com/office/officeart/2005/8/layout/hierarchy1"/>
    <dgm:cxn modelId="{ADBB7AD1-D2FB-47F2-93FF-98476C24AC54}" type="presParOf" srcId="{66A13FBA-3FB1-46DC-B65B-3AF71E967B61}" destId="{6547D511-5A2C-412B-9EAC-4AA8965C3B97}" srcOrd="0" destOrd="0" presId="urn:microsoft.com/office/officeart/2005/8/layout/hierarchy1"/>
    <dgm:cxn modelId="{F3E4B540-9B19-473A-A96B-2A959587A9B1}" type="presParOf" srcId="{6547D511-5A2C-412B-9EAC-4AA8965C3B97}" destId="{402DBB27-C6EB-4360-9905-9DCDAC7F1E66}" srcOrd="0" destOrd="0" presId="urn:microsoft.com/office/officeart/2005/8/layout/hierarchy1"/>
    <dgm:cxn modelId="{97877D13-C295-4207-851B-A6A214745F05}" type="presParOf" srcId="{6547D511-5A2C-412B-9EAC-4AA8965C3B97}" destId="{E4FBBB67-D023-4196-9589-096BCB84BDFE}" srcOrd="1" destOrd="0" presId="urn:microsoft.com/office/officeart/2005/8/layout/hierarchy1"/>
    <dgm:cxn modelId="{A421F6FC-9C9F-49A5-985C-DD8F9869B475}" type="presParOf" srcId="{66A13FBA-3FB1-46DC-B65B-3AF71E967B61}" destId="{C4F050FC-BFB3-46EB-8332-FAC312824493}" srcOrd="1" destOrd="0" presId="urn:microsoft.com/office/officeart/2005/8/layout/hierarchy1"/>
    <dgm:cxn modelId="{22587C2D-852F-44A3-BF4B-9E386181A836}" type="presParOf" srcId="{C4F050FC-BFB3-46EB-8332-FAC312824493}" destId="{CAB52F2C-2D96-458A-984B-78C40BD35FB7}" srcOrd="0" destOrd="0" presId="urn:microsoft.com/office/officeart/2005/8/layout/hierarchy1"/>
    <dgm:cxn modelId="{F2B06BEA-46D6-4C23-B341-D3A13614E0E6}" type="presParOf" srcId="{C4F050FC-BFB3-46EB-8332-FAC312824493}" destId="{3371F267-07D2-465E-82E7-E2A184578BBA}" srcOrd="1" destOrd="0" presId="urn:microsoft.com/office/officeart/2005/8/layout/hierarchy1"/>
    <dgm:cxn modelId="{21291A5D-E791-431A-8515-27DDB016C847}" type="presParOf" srcId="{3371F267-07D2-465E-82E7-E2A184578BBA}" destId="{085590FA-03E0-462A-B215-239069256316}" srcOrd="0" destOrd="0" presId="urn:microsoft.com/office/officeart/2005/8/layout/hierarchy1"/>
    <dgm:cxn modelId="{5037F88D-B187-4209-8B63-B154BE716E97}" type="presParOf" srcId="{085590FA-03E0-462A-B215-239069256316}" destId="{42C2B186-D99B-443B-BD11-A7DB2D50C742}" srcOrd="0" destOrd="0" presId="urn:microsoft.com/office/officeart/2005/8/layout/hierarchy1"/>
    <dgm:cxn modelId="{E31318B7-6D1A-43A8-9A41-457F86536D82}" type="presParOf" srcId="{085590FA-03E0-462A-B215-239069256316}" destId="{A4670B5B-A56D-4561-8462-133C50179B99}" srcOrd="1" destOrd="0" presId="urn:microsoft.com/office/officeart/2005/8/layout/hierarchy1"/>
    <dgm:cxn modelId="{9094A358-134E-40FE-9295-5C7D8DE1F201}" type="presParOf" srcId="{3371F267-07D2-465E-82E7-E2A184578BBA}" destId="{6181453D-411A-4230-93D9-8AF963E2E2DE}" srcOrd="1" destOrd="0" presId="urn:microsoft.com/office/officeart/2005/8/layout/hierarchy1"/>
    <dgm:cxn modelId="{2F91F890-1363-41EB-845C-AA8619B31088}" type="presParOf" srcId="{6181453D-411A-4230-93D9-8AF963E2E2DE}" destId="{6E99E318-FA1A-45E8-A9E8-238412355DF6}" srcOrd="0" destOrd="0" presId="urn:microsoft.com/office/officeart/2005/8/layout/hierarchy1"/>
    <dgm:cxn modelId="{D88029DB-5698-4A59-B915-1E6C3A01F43C}" type="presParOf" srcId="{6181453D-411A-4230-93D9-8AF963E2E2DE}" destId="{1E5BFF93-04DD-4601-84BD-87F4A4434C2E}" srcOrd="1" destOrd="0" presId="urn:microsoft.com/office/officeart/2005/8/layout/hierarchy1"/>
    <dgm:cxn modelId="{1ABE745F-6244-4536-BB06-0CE52BF39FBE}" type="presParOf" srcId="{1E5BFF93-04DD-4601-84BD-87F4A4434C2E}" destId="{0098A683-4980-4195-AC41-328352DD7BBC}" srcOrd="0" destOrd="0" presId="urn:microsoft.com/office/officeart/2005/8/layout/hierarchy1"/>
    <dgm:cxn modelId="{D4B6994C-00A7-491C-BD2F-59E8F40DC2D8}" type="presParOf" srcId="{0098A683-4980-4195-AC41-328352DD7BBC}" destId="{A3D34333-7EE9-4667-8467-132D0AE519FA}" srcOrd="0" destOrd="0" presId="urn:microsoft.com/office/officeart/2005/8/layout/hierarchy1"/>
    <dgm:cxn modelId="{12EB072D-3164-4815-A255-C2482D1D059B}" type="presParOf" srcId="{0098A683-4980-4195-AC41-328352DD7BBC}" destId="{136ABE2F-5399-4BE4-96A2-42EC885B1351}" srcOrd="1" destOrd="0" presId="urn:microsoft.com/office/officeart/2005/8/layout/hierarchy1"/>
    <dgm:cxn modelId="{B42C9FEC-C65E-4935-BC04-EF9DE6B69153}" type="presParOf" srcId="{1E5BFF93-04DD-4601-84BD-87F4A4434C2E}" destId="{D0BCDCE5-6F13-49B7-9460-084CC930246D}" srcOrd="1" destOrd="0" presId="urn:microsoft.com/office/officeart/2005/8/layout/hierarchy1"/>
    <dgm:cxn modelId="{0FD9475B-B387-4211-8482-03BF3B2B2C4B}" type="presParOf" srcId="{D0BCDCE5-6F13-49B7-9460-084CC930246D}" destId="{B56396CB-DC37-4CE1-A7A8-5E508B184CB0}" srcOrd="0" destOrd="0" presId="urn:microsoft.com/office/officeart/2005/8/layout/hierarchy1"/>
    <dgm:cxn modelId="{F3E5814F-A503-49C5-9178-33E5A39582A7}" type="presParOf" srcId="{D0BCDCE5-6F13-49B7-9460-084CC930246D}" destId="{26097610-783A-4508-93BD-326F2A843F83}" srcOrd="1" destOrd="0" presId="urn:microsoft.com/office/officeart/2005/8/layout/hierarchy1"/>
    <dgm:cxn modelId="{D5786E0B-CC2B-4239-9AF4-C4DEAFE10D80}" type="presParOf" srcId="{26097610-783A-4508-93BD-326F2A843F83}" destId="{D62DE905-6575-4BB0-B9A8-0280B5BC0C96}" srcOrd="0" destOrd="0" presId="urn:microsoft.com/office/officeart/2005/8/layout/hierarchy1"/>
    <dgm:cxn modelId="{9E3318A6-1A57-4F79-A914-2028BE369B01}" type="presParOf" srcId="{D62DE905-6575-4BB0-B9A8-0280B5BC0C96}" destId="{FB49920C-FBC5-43DD-8C7C-7B3E560AD739}" srcOrd="0" destOrd="0" presId="urn:microsoft.com/office/officeart/2005/8/layout/hierarchy1"/>
    <dgm:cxn modelId="{CD8DC0A2-C4A3-4256-B3FE-0CB3AF9E347E}" type="presParOf" srcId="{D62DE905-6575-4BB0-B9A8-0280B5BC0C96}" destId="{EE55EBA2-086B-4A41-AFC7-C4AC935E64D6}" srcOrd="1" destOrd="0" presId="urn:microsoft.com/office/officeart/2005/8/layout/hierarchy1"/>
    <dgm:cxn modelId="{F81CB73C-6B66-4EB1-89FD-94CD5714C7CA}" type="presParOf" srcId="{26097610-783A-4508-93BD-326F2A843F83}" destId="{61C303CB-5497-4F87-8FEF-8B1C3EE01B2A}" srcOrd="1" destOrd="0" presId="urn:microsoft.com/office/officeart/2005/8/layout/hierarchy1"/>
    <dgm:cxn modelId="{31D7061E-CA8B-4893-ADC1-9ED694FA139E}" type="presParOf" srcId="{61C303CB-5497-4F87-8FEF-8B1C3EE01B2A}" destId="{6FC1E782-A181-4C43-BAE0-232850DDE0B4}" srcOrd="0" destOrd="0" presId="urn:microsoft.com/office/officeart/2005/8/layout/hierarchy1"/>
    <dgm:cxn modelId="{C3D2E7D4-B495-4299-8291-9EA9631409EF}" type="presParOf" srcId="{61C303CB-5497-4F87-8FEF-8B1C3EE01B2A}" destId="{315FEE0D-91E8-479A-84A2-05270E6BF1BF}" srcOrd="1" destOrd="0" presId="urn:microsoft.com/office/officeart/2005/8/layout/hierarchy1"/>
    <dgm:cxn modelId="{B4042C94-0DDD-4435-AB6F-8585D3E86F09}" type="presParOf" srcId="{315FEE0D-91E8-479A-84A2-05270E6BF1BF}" destId="{6DD4C7AC-09FE-4475-A180-5CFD5A958FEC}" srcOrd="0" destOrd="0" presId="urn:microsoft.com/office/officeart/2005/8/layout/hierarchy1"/>
    <dgm:cxn modelId="{7929512B-C923-49CF-9F00-C8E79B3553B8}" type="presParOf" srcId="{6DD4C7AC-09FE-4475-A180-5CFD5A958FEC}" destId="{AD3D23E2-6366-4999-809F-D6681E61C452}" srcOrd="0" destOrd="0" presId="urn:microsoft.com/office/officeart/2005/8/layout/hierarchy1"/>
    <dgm:cxn modelId="{216F1984-278B-46C3-820A-7C3D1834C1A6}" type="presParOf" srcId="{6DD4C7AC-09FE-4475-A180-5CFD5A958FEC}" destId="{9364ECD5-4379-4B0F-A5EF-2BBF3E21FE11}" srcOrd="1" destOrd="0" presId="urn:microsoft.com/office/officeart/2005/8/layout/hierarchy1"/>
    <dgm:cxn modelId="{E7F8F190-4ED0-4580-B7B6-B2518B40FF76}" type="presParOf" srcId="{315FEE0D-91E8-479A-84A2-05270E6BF1BF}" destId="{B26A4F64-EA86-4F80-B54E-50FAF0F00A8F}" srcOrd="1" destOrd="0" presId="urn:microsoft.com/office/officeart/2005/8/layout/hierarchy1"/>
    <dgm:cxn modelId="{9204B720-5AEE-4D8F-9369-41E5FFBBBDFD}" type="presParOf" srcId="{6181453D-411A-4230-93D9-8AF963E2E2DE}" destId="{BC7B32B0-1D5F-4F4E-BBC4-72624600943A}" srcOrd="2" destOrd="0" presId="urn:microsoft.com/office/officeart/2005/8/layout/hierarchy1"/>
    <dgm:cxn modelId="{74A5DAC8-4283-4013-8251-C08439B2B69C}" type="presParOf" srcId="{6181453D-411A-4230-93D9-8AF963E2E2DE}" destId="{540CA25F-3603-45FE-A2FA-74B9494C1F85}" srcOrd="3" destOrd="0" presId="urn:microsoft.com/office/officeart/2005/8/layout/hierarchy1"/>
    <dgm:cxn modelId="{FE476D47-337E-4762-B494-D9B47E5A68AF}" type="presParOf" srcId="{540CA25F-3603-45FE-A2FA-74B9494C1F85}" destId="{5AC03754-739B-413D-95B1-5958C2CD6210}" srcOrd="0" destOrd="0" presId="urn:microsoft.com/office/officeart/2005/8/layout/hierarchy1"/>
    <dgm:cxn modelId="{B6396419-0C19-43BF-8543-3689C19B8246}" type="presParOf" srcId="{5AC03754-739B-413D-95B1-5958C2CD6210}" destId="{E1DC6C33-9423-4010-B2CE-EAC3F3E4E77B}" srcOrd="0" destOrd="0" presId="urn:microsoft.com/office/officeart/2005/8/layout/hierarchy1"/>
    <dgm:cxn modelId="{FA3EB22F-7829-4079-8BF8-CB46AC71682C}" type="presParOf" srcId="{5AC03754-739B-413D-95B1-5958C2CD6210}" destId="{584B4E4B-64A9-4214-A875-7E5437F21C5B}" srcOrd="1" destOrd="0" presId="urn:microsoft.com/office/officeart/2005/8/layout/hierarchy1"/>
    <dgm:cxn modelId="{50ECEE9E-9C9A-41AB-B517-D5267B0377EE}" type="presParOf" srcId="{540CA25F-3603-45FE-A2FA-74B9494C1F85}" destId="{DF188CD6-AD0B-4708-A31A-319DD21E4650}" srcOrd="1" destOrd="0" presId="urn:microsoft.com/office/officeart/2005/8/layout/hierarchy1"/>
    <dgm:cxn modelId="{0ED9069B-465E-4FD8-B49B-99C2D2A70638}" type="presParOf" srcId="{DF188CD6-AD0B-4708-A31A-319DD21E4650}" destId="{FB0E41F0-2237-4098-865C-1FD0F65A6A8A}" srcOrd="0" destOrd="0" presId="urn:microsoft.com/office/officeart/2005/8/layout/hierarchy1"/>
    <dgm:cxn modelId="{3FAC7DE9-42B8-4974-A1F3-91C7D06A433D}" type="presParOf" srcId="{DF188CD6-AD0B-4708-A31A-319DD21E4650}" destId="{F6241ECA-277F-43A8-A2AB-B2670AAC492E}" srcOrd="1" destOrd="0" presId="urn:microsoft.com/office/officeart/2005/8/layout/hierarchy1"/>
    <dgm:cxn modelId="{2A233694-7485-4058-90B6-3653EA12B414}" type="presParOf" srcId="{F6241ECA-277F-43A8-A2AB-B2670AAC492E}" destId="{5B884EAC-3859-4C36-9EDE-B5900852D1C4}" srcOrd="0" destOrd="0" presId="urn:microsoft.com/office/officeart/2005/8/layout/hierarchy1"/>
    <dgm:cxn modelId="{D20165AF-9521-43EB-B148-D73498AD76B7}" type="presParOf" srcId="{5B884EAC-3859-4C36-9EDE-B5900852D1C4}" destId="{3DF594DA-1B24-46D0-A126-FD42044931CF}" srcOrd="0" destOrd="0" presId="urn:microsoft.com/office/officeart/2005/8/layout/hierarchy1"/>
    <dgm:cxn modelId="{7098A2FA-2764-4576-BC0C-E3C5F046031D}" type="presParOf" srcId="{5B884EAC-3859-4C36-9EDE-B5900852D1C4}" destId="{5FC1525B-4B2C-432C-88D8-76BE00C4BC97}" srcOrd="1" destOrd="0" presId="urn:microsoft.com/office/officeart/2005/8/layout/hierarchy1"/>
    <dgm:cxn modelId="{F4736590-B2CC-4407-88DF-53A8D913A47F}" type="presParOf" srcId="{F6241ECA-277F-43A8-A2AB-B2670AAC492E}" destId="{6B62F455-4507-4709-AE84-3624E9A338B2}" srcOrd="1" destOrd="0" presId="urn:microsoft.com/office/officeart/2005/8/layout/hierarchy1"/>
    <dgm:cxn modelId="{4C00702B-EDE1-465C-8283-2BC8D8A67E92}" type="presParOf" srcId="{6B62F455-4507-4709-AE84-3624E9A338B2}" destId="{E80BA1A2-DC51-4609-B86B-2F1D918881E0}" srcOrd="0" destOrd="0" presId="urn:microsoft.com/office/officeart/2005/8/layout/hierarchy1"/>
    <dgm:cxn modelId="{D95485C6-626A-4FF3-A87F-076C7BA35E44}" type="presParOf" srcId="{6B62F455-4507-4709-AE84-3624E9A338B2}" destId="{96ED0343-C018-4EE8-AE15-C351D6890CF2}" srcOrd="1" destOrd="0" presId="urn:microsoft.com/office/officeart/2005/8/layout/hierarchy1"/>
    <dgm:cxn modelId="{02E5C2CC-B670-44BF-B7EC-1D1961D4FDAD}" type="presParOf" srcId="{96ED0343-C018-4EE8-AE15-C351D6890CF2}" destId="{0AA2B81E-22B7-4743-9133-35D9259108C9}" srcOrd="0" destOrd="0" presId="urn:microsoft.com/office/officeart/2005/8/layout/hierarchy1"/>
    <dgm:cxn modelId="{0AA4C44B-46FA-4BE6-B2EE-DD754E0A052E}" type="presParOf" srcId="{0AA2B81E-22B7-4743-9133-35D9259108C9}" destId="{73B80B86-455C-4B1A-801B-E4C1E13CD753}" srcOrd="0" destOrd="0" presId="urn:microsoft.com/office/officeart/2005/8/layout/hierarchy1"/>
    <dgm:cxn modelId="{AB12F732-8E57-4CA3-9048-709E591C2F00}" type="presParOf" srcId="{0AA2B81E-22B7-4743-9133-35D9259108C9}" destId="{C8FCC3B5-7656-4440-9EDB-8EC879C61AD7}" srcOrd="1" destOrd="0" presId="urn:microsoft.com/office/officeart/2005/8/layout/hierarchy1"/>
    <dgm:cxn modelId="{D6B6724A-18C3-4423-A058-A21C2D00D8BD}" type="presParOf" srcId="{96ED0343-C018-4EE8-AE15-C351D6890CF2}" destId="{97CE369D-4E1B-49ED-83C3-84109C2BFB2C}" srcOrd="1" destOrd="0" presId="urn:microsoft.com/office/officeart/2005/8/layout/hierarchy1"/>
    <dgm:cxn modelId="{5800B734-DA3E-46BE-BC63-9B9EE3B286B9}" type="presParOf" srcId="{6181453D-411A-4230-93D9-8AF963E2E2DE}" destId="{1DD8BCD3-6663-4D9B-94E9-88814B48DFDC}" srcOrd="4" destOrd="0" presId="urn:microsoft.com/office/officeart/2005/8/layout/hierarchy1"/>
    <dgm:cxn modelId="{D2141FCE-A5B6-4692-9082-BB8A51402D1C}" type="presParOf" srcId="{6181453D-411A-4230-93D9-8AF963E2E2DE}" destId="{574299B2-7229-4088-B868-DCB87B5992F3}" srcOrd="5" destOrd="0" presId="urn:microsoft.com/office/officeart/2005/8/layout/hierarchy1"/>
    <dgm:cxn modelId="{1009BAC6-ADAA-47F1-B642-F2AC38895E5B}" type="presParOf" srcId="{574299B2-7229-4088-B868-DCB87B5992F3}" destId="{D8E50F8C-5AAA-4028-925A-98E1C652E86C}" srcOrd="0" destOrd="0" presId="urn:microsoft.com/office/officeart/2005/8/layout/hierarchy1"/>
    <dgm:cxn modelId="{A6956987-C025-4EE1-8829-FB8D1A81C4A6}" type="presParOf" srcId="{D8E50F8C-5AAA-4028-925A-98E1C652E86C}" destId="{FD03EC79-5688-4754-B9D2-CB4390A68352}" srcOrd="0" destOrd="0" presId="urn:microsoft.com/office/officeart/2005/8/layout/hierarchy1"/>
    <dgm:cxn modelId="{9E9E6E65-BA8E-44C4-B357-C8C946080A0C}" type="presParOf" srcId="{D8E50F8C-5AAA-4028-925A-98E1C652E86C}" destId="{E7806F17-C238-4DB7-9B04-3A169AF0DABC}" srcOrd="1" destOrd="0" presId="urn:microsoft.com/office/officeart/2005/8/layout/hierarchy1"/>
    <dgm:cxn modelId="{6CD4CF9A-ACC3-4D44-8A70-E39F1DCF3B3D}" type="presParOf" srcId="{574299B2-7229-4088-B868-DCB87B5992F3}" destId="{F83EB9CA-F811-4B5D-AE8F-AF598B37E751}" srcOrd="1" destOrd="0" presId="urn:microsoft.com/office/officeart/2005/8/layout/hierarchy1"/>
    <dgm:cxn modelId="{3B9E0AB4-2E37-4779-9252-FCF8BE51039A}" type="presParOf" srcId="{F83EB9CA-F811-4B5D-AE8F-AF598B37E751}" destId="{00E57243-0A18-4458-A213-A3299A597266}" srcOrd="0" destOrd="0" presId="urn:microsoft.com/office/officeart/2005/8/layout/hierarchy1"/>
    <dgm:cxn modelId="{C8DF5149-3116-48D4-8945-2BB4F28602C2}" type="presParOf" srcId="{F83EB9CA-F811-4B5D-AE8F-AF598B37E751}" destId="{86A40907-634A-40F4-82DB-DA1F122EEE69}" srcOrd="1" destOrd="0" presId="urn:microsoft.com/office/officeart/2005/8/layout/hierarchy1"/>
    <dgm:cxn modelId="{0E1767DC-875D-4B72-B675-7C7F0B1FF409}" type="presParOf" srcId="{86A40907-634A-40F4-82DB-DA1F122EEE69}" destId="{9DE53ACB-020E-4934-A427-30438523068A}" srcOrd="0" destOrd="0" presId="urn:microsoft.com/office/officeart/2005/8/layout/hierarchy1"/>
    <dgm:cxn modelId="{4431F8EC-5BEC-48EA-AD6E-6971B2B419C7}" type="presParOf" srcId="{9DE53ACB-020E-4934-A427-30438523068A}" destId="{82C7F8AF-6268-4026-B866-081F5803394D}" srcOrd="0" destOrd="0" presId="urn:microsoft.com/office/officeart/2005/8/layout/hierarchy1"/>
    <dgm:cxn modelId="{D0EB81B5-3303-4E04-B3BF-E8818A6DAFCA}" type="presParOf" srcId="{9DE53ACB-020E-4934-A427-30438523068A}" destId="{17ECE28F-0639-44BF-BD1E-F8A2526D1B56}" srcOrd="1" destOrd="0" presId="urn:microsoft.com/office/officeart/2005/8/layout/hierarchy1"/>
    <dgm:cxn modelId="{8B50DC58-E2A2-4873-BB39-897AB9AA0CCF}" type="presParOf" srcId="{86A40907-634A-40F4-82DB-DA1F122EEE69}" destId="{467B49AE-0B42-429E-B496-81AF4FAA3790}" srcOrd="1" destOrd="0" presId="urn:microsoft.com/office/officeart/2005/8/layout/hierarchy1"/>
    <dgm:cxn modelId="{570CD784-D756-4E31-BF6E-41CAC03722B7}" type="presParOf" srcId="{467B49AE-0B42-429E-B496-81AF4FAA3790}" destId="{B439E9FC-56FF-44F4-92AA-E7FD0F9CCAD4}" srcOrd="0" destOrd="0" presId="urn:microsoft.com/office/officeart/2005/8/layout/hierarchy1"/>
    <dgm:cxn modelId="{366E3183-2B94-4F8C-B2FD-74C71C78DA39}" type="presParOf" srcId="{467B49AE-0B42-429E-B496-81AF4FAA3790}" destId="{D8E06906-BEFF-43C8-9C48-D080383B8415}" srcOrd="1" destOrd="0" presId="urn:microsoft.com/office/officeart/2005/8/layout/hierarchy1"/>
    <dgm:cxn modelId="{75E2A080-CFC9-4CA7-9434-A547F33D1F93}" type="presParOf" srcId="{D8E06906-BEFF-43C8-9C48-D080383B8415}" destId="{7D464E93-D50F-4B1D-A8C9-FA3E930E176E}" srcOrd="0" destOrd="0" presId="urn:microsoft.com/office/officeart/2005/8/layout/hierarchy1"/>
    <dgm:cxn modelId="{FB3D2AFF-1967-4091-84CF-577BFB0CBD61}" type="presParOf" srcId="{7D464E93-D50F-4B1D-A8C9-FA3E930E176E}" destId="{658E89B7-866E-4ABD-8FC4-84EB282FFA14}" srcOrd="0" destOrd="0" presId="urn:microsoft.com/office/officeart/2005/8/layout/hierarchy1"/>
    <dgm:cxn modelId="{A2B17E5A-2C4B-40F9-A0E1-EA93B21BDF7E}" type="presParOf" srcId="{7D464E93-D50F-4B1D-A8C9-FA3E930E176E}" destId="{FC8530DC-5AA4-4AB5-8B4E-C7D34DC13711}" srcOrd="1" destOrd="0" presId="urn:microsoft.com/office/officeart/2005/8/layout/hierarchy1"/>
    <dgm:cxn modelId="{DAFC69FC-1E3B-4FE6-844D-218596370465}" type="presParOf" srcId="{D8E06906-BEFF-43C8-9C48-D080383B8415}" destId="{95AD824E-9EA0-44E0-9F62-86E847208EBC}" srcOrd="1" destOrd="0" presId="urn:microsoft.com/office/officeart/2005/8/layout/hierarchy1"/>
    <dgm:cxn modelId="{526240A7-1614-478D-894B-8E5D2B51FF18}" type="presParOf" srcId="{70E8E6AB-0DBB-401E-BD09-8AFD5F359963}" destId="{BE91E17C-459A-4958-A08B-2389993B36F9}" srcOrd="4" destOrd="0" presId="urn:microsoft.com/office/officeart/2005/8/layout/hierarchy1"/>
    <dgm:cxn modelId="{48F43F35-EA68-40B2-AFD0-34B9574772CB}" type="presParOf" srcId="{70E8E6AB-0DBB-401E-BD09-8AFD5F359963}" destId="{85E95741-CFB3-4C4F-ADC6-3350D90A58A1}" srcOrd="5" destOrd="0" presId="urn:microsoft.com/office/officeart/2005/8/layout/hierarchy1"/>
    <dgm:cxn modelId="{709D5B11-869C-44E1-94C9-E076E145C215}" type="presParOf" srcId="{85E95741-CFB3-4C4F-ADC6-3350D90A58A1}" destId="{286202A8-5B96-40CE-8252-700916BBFD3C}" srcOrd="0" destOrd="0" presId="urn:microsoft.com/office/officeart/2005/8/layout/hierarchy1"/>
    <dgm:cxn modelId="{D4BDC7FF-EF75-470D-986F-82DD9D26BEEE}" type="presParOf" srcId="{286202A8-5B96-40CE-8252-700916BBFD3C}" destId="{E27312B6-3644-4BBC-BB29-0D372D9FCD53}" srcOrd="0" destOrd="0" presId="urn:microsoft.com/office/officeart/2005/8/layout/hierarchy1"/>
    <dgm:cxn modelId="{174E1C04-FC15-4071-B163-B3ADBF63AB7A}" type="presParOf" srcId="{286202A8-5B96-40CE-8252-700916BBFD3C}" destId="{E27D416A-CFDF-4C87-AA52-E64E37D63A8F}" srcOrd="1" destOrd="0" presId="urn:microsoft.com/office/officeart/2005/8/layout/hierarchy1"/>
    <dgm:cxn modelId="{090C6996-9664-4369-A786-A0F0B3304A8B}" type="presParOf" srcId="{85E95741-CFB3-4C4F-ADC6-3350D90A58A1}" destId="{F6B78BFB-FD14-4000-9186-F17418F2BED6}" srcOrd="1" destOrd="0" presId="urn:microsoft.com/office/officeart/2005/8/layout/hierarchy1"/>
    <dgm:cxn modelId="{A4E16F3E-0518-4BE7-A584-7C7B19E03994}" type="presParOf" srcId="{F6B78BFB-FD14-4000-9186-F17418F2BED6}" destId="{AC88F8C5-1C8A-4D38-9BA4-8B1F0BF1734E}" srcOrd="0" destOrd="0" presId="urn:microsoft.com/office/officeart/2005/8/layout/hierarchy1"/>
    <dgm:cxn modelId="{456DBD6C-DD74-472C-866D-94CEA935F9AF}" type="presParOf" srcId="{F6B78BFB-FD14-4000-9186-F17418F2BED6}" destId="{A837759D-355F-4E01-8A72-C3B137E340AF}" srcOrd="1" destOrd="0" presId="urn:microsoft.com/office/officeart/2005/8/layout/hierarchy1"/>
    <dgm:cxn modelId="{4E136827-8D7B-41FA-9392-B29CC098FF4B}" type="presParOf" srcId="{A837759D-355F-4E01-8A72-C3B137E340AF}" destId="{01BF0B60-A646-4A36-B7D8-05990587BC8F}" srcOrd="0" destOrd="0" presId="urn:microsoft.com/office/officeart/2005/8/layout/hierarchy1"/>
    <dgm:cxn modelId="{C852C846-14D1-45E1-8E67-0D24B9C3923A}" type="presParOf" srcId="{01BF0B60-A646-4A36-B7D8-05990587BC8F}" destId="{CE774AA5-7F5A-4FFE-94B4-410E7E2911B4}" srcOrd="0" destOrd="0" presId="urn:microsoft.com/office/officeart/2005/8/layout/hierarchy1"/>
    <dgm:cxn modelId="{BBA31750-4CB5-40F1-BF78-06A138EF6446}" type="presParOf" srcId="{01BF0B60-A646-4A36-B7D8-05990587BC8F}" destId="{25F3E50B-ED04-4BF0-9DD6-B80E2B8B6763}" srcOrd="1" destOrd="0" presId="urn:microsoft.com/office/officeart/2005/8/layout/hierarchy1"/>
    <dgm:cxn modelId="{7FDA854D-5371-4DA0-AD79-C7115FD5F19D}" type="presParOf" srcId="{A837759D-355F-4E01-8A72-C3B137E340AF}" destId="{B99EF292-16E9-4260-B0DE-F993E343B3E8}" srcOrd="1" destOrd="0" presId="urn:microsoft.com/office/officeart/2005/8/layout/hierarchy1"/>
    <dgm:cxn modelId="{E370F488-A95C-4460-A176-D48B033D928E}" type="presParOf" srcId="{B99EF292-16E9-4260-B0DE-F993E343B3E8}" destId="{76AD213C-7B8C-467B-8F1E-A7648C672F5B}" srcOrd="0" destOrd="0" presId="urn:microsoft.com/office/officeart/2005/8/layout/hierarchy1"/>
    <dgm:cxn modelId="{5F9208F9-4A05-4D11-BEB9-60568430038A}" type="presParOf" srcId="{B99EF292-16E9-4260-B0DE-F993E343B3E8}" destId="{02B27E5D-7B5D-4B52-AF1F-7FC8D4100FF6}" srcOrd="1" destOrd="0" presId="urn:microsoft.com/office/officeart/2005/8/layout/hierarchy1"/>
    <dgm:cxn modelId="{7A414916-7E43-48CA-B0B8-63C092A536FD}" type="presParOf" srcId="{02B27E5D-7B5D-4B52-AF1F-7FC8D4100FF6}" destId="{F087FDEF-3D9C-4EE6-B997-1ECB57CE9825}" srcOrd="0" destOrd="0" presId="urn:microsoft.com/office/officeart/2005/8/layout/hierarchy1"/>
    <dgm:cxn modelId="{DC1ABED3-5AC3-46BA-95DB-3EF2CC1ADBF9}" type="presParOf" srcId="{F087FDEF-3D9C-4EE6-B997-1ECB57CE9825}" destId="{0C681498-F8B3-4623-9269-08D3FC57ED1D}" srcOrd="0" destOrd="0" presId="urn:microsoft.com/office/officeart/2005/8/layout/hierarchy1"/>
    <dgm:cxn modelId="{D2C3A3B7-7811-4CA9-9E70-2C4F5A448254}" type="presParOf" srcId="{F087FDEF-3D9C-4EE6-B997-1ECB57CE9825}" destId="{DB702F6D-337B-4663-AB61-1D93E13C8216}" srcOrd="1" destOrd="0" presId="urn:microsoft.com/office/officeart/2005/8/layout/hierarchy1"/>
    <dgm:cxn modelId="{5B88798F-4BB8-4F3A-86DD-986E546FC2AF}" type="presParOf" srcId="{02B27E5D-7B5D-4B52-AF1F-7FC8D4100FF6}" destId="{95DFEC5C-452E-41B2-913E-D4158F626793}" srcOrd="1" destOrd="0" presId="urn:microsoft.com/office/officeart/2005/8/layout/hierarchy1"/>
    <dgm:cxn modelId="{E7827C42-BF93-457D-887B-64EB8A74CE15}" type="presParOf" srcId="{95DFEC5C-452E-41B2-913E-D4158F626793}" destId="{CF92402C-4BD5-4D60-B140-E27479382D31}" srcOrd="0" destOrd="0" presId="urn:microsoft.com/office/officeart/2005/8/layout/hierarchy1"/>
    <dgm:cxn modelId="{D5CA1AE1-67A9-4EF0-94E0-EF96F0F44262}" type="presParOf" srcId="{95DFEC5C-452E-41B2-913E-D4158F626793}" destId="{781F8DB5-5349-41BE-9C01-DDA7B21E36B8}" srcOrd="1" destOrd="0" presId="urn:microsoft.com/office/officeart/2005/8/layout/hierarchy1"/>
    <dgm:cxn modelId="{2826DABC-AA89-4097-BBF7-3BDD8EA82111}" type="presParOf" srcId="{781F8DB5-5349-41BE-9C01-DDA7B21E36B8}" destId="{1E7A2746-0804-4013-9BC0-5ED863971B8C}" srcOrd="0" destOrd="0" presId="urn:microsoft.com/office/officeart/2005/8/layout/hierarchy1"/>
    <dgm:cxn modelId="{29B683C8-CA72-4466-9E8A-37434B3EF576}" type="presParOf" srcId="{1E7A2746-0804-4013-9BC0-5ED863971B8C}" destId="{44556707-D987-450C-A004-785B7050CDC4}" srcOrd="0" destOrd="0" presId="urn:microsoft.com/office/officeart/2005/8/layout/hierarchy1"/>
    <dgm:cxn modelId="{4AE99144-C8DA-48D9-B1A9-83434DE67D89}" type="presParOf" srcId="{1E7A2746-0804-4013-9BC0-5ED863971B8C}" destId="{A506D97E-BCB7-49C7-B032-6F67AFEFA077}" srcOrd="1" destOrd="0" presId="urn:microsoft.com/office/officeart/2005/8/layout/hierarchy1"/>
    <dgm:cxn modelId="{1CD9D091-4B08-4943-AD80-D1BDCBB0CE5D}" type="presParOf" srcId="{781F8DB5-5349-41BE-9C01-DDA7B21E36B8}" destId="{5274CF7E-D505-48E9-B62F-DF1DCA05FBBE}" srcOrd="1" destOrd="0" presId="urn:microsoft.com/office/officeart/2005/8/layout/hierarchy1"/>
    <dgm:cxn modelId="{55045A68-1BFC-4979-BE30-714B21FF452E}" type="presParOf" srcId="{B99EF292-16E9-4260-B0DE-F993E343B3E8}" destId="{320CAC52-41FA-47F8-8AF2-2D69A1EA65F7}" srcOrd="2" destOrd="0" presId="urn:microsoft.com/office/officeart/2005/8/layout/hierarchy1"/>
    <dgm:cxn modelId="{A239EF5D-20E4-41CD-8A89-05DB74DCD643}" type="presParOf" srcId="{B99EF292-16E9-4260-B0DE-F993E343B3E8}" destId="{1103EF38-EAF1-4F4D-9E13-9DF0009678EF}" srcOrd="3" destOrd="0" presId="urn:microsoft.com/office/officeart/2005/8/layout/hierarchy1"/>
    <dgm:cxn modelId="{F7DB3981-B023-4350-A89A-703099583D33}" type="presParOf" srcId="{1103EF38-EAF1-4F4D-9E13-9DF0009678EF}" destId="{0CE92D3F-DCE3-48FC-A633-C669F6330341}" srcOrd="0" destOrd="0" presId="urn:microsoft.com/office/officeart/2005/8/layout/hierarchy1"/>
    <dgm:cxn modelId="{7E020624-1D10-4237-A39A-61499F87DE93}" type="presParOf" srcId="{0CE92D3F-DCE3-48FC-A633-C669F6330341}" destId="{CD769962-9D1E-4453-9E53-C87EE1514A09}" srcOrd="0" destOrd="0" presId="urn:microsoft.com/office/officeart/2005/8/layout/hierarchy1"/>
    <dgm:cxn modelId="{598CBE5E-F8AC-4CF2-9EA0-8FD46F0976AB}" type="presParOf" srcId="{0CE92D3F-DCE3-48FC-A633-C669F6330341}" destId="{E951B7C3-B47B-4BF9-9F4E-34D50AAB21CB}" srcOrd="1" destOrd="0" presId="urn:microsoft.com/office/officeart/2005/8/layout/hierarchy1"/>
    <dgm:cxn modelId="{AE09EF1F-F9B1-4153-8EBD-445A2FDA0CAF}" type="presParOf" srcId="{1103EF38-EAF1-4F4D-9E13-9DF0009678EF}" destId="{3FC38590-C78B-4CEC-BFB6-E92FBD3A85BB}" srcOrd="1" destOrd="0" presId="urn:microsoft.com/office/officeart/2005/8/layout/hierarchy1"/>
    <dgm:cxn modelId="{47DE0A32-88BA-49FE-BBEB-D4F58AE3FA3C}" type="presParOf" srcId="{3FC38590-C78B-4CEC-BFB6-E92FBD3A85BB}" destId="{FCAF6A29-3E51-4939-9420-7B620C2D09B4}" srcOrd="0" destOrd="0" presId="urn:microsoft.com/office/officeart/2005/8/layout/hierarchy1"/>
    <dgm:cxn modelId="{A057ABB2-7D83-4BBC-AE66-FA3867A1372F}" type="presParOf" srcId="{3FC38590-C78B-4CEC-BFB6-E92FBD3A85BB}" destId="{9B515072-106F-4461-B165-191B4EFA8FA9}" srcOrd="1" destOrd="0" presId="urn:microsoft.com/office/officeart/2005/8/layout/hierarchy1"/>
    <dgm:cxn modelId="{CDAACDC6-ACD6-4694-8841-8C037EA5C681}" type="presParOf" srcId="{9B515072-106F-4461-B165-191B4EFA8FA9}" destId="{FE6F11CD-90F7-4A80-9C87-C1C9D6A3E87D}" srcOrd="0" destOrd="0" presId="urn:microsoft.com/office/officeart/2005/8/layout/hierarchy1"/>
    <dgm:cxn modelId="{0111A509-54CC-4498-B8DB-B4CDC3B70DC8}" type="presParOf" srcId="{FE6F11CD-90F7-4A80-9C87-C1C9D6A3E87D}" destId="{FC60A9E3-D25C-4F58-934D-889AAA715829}" srcOrd="0" destOrd="0" presId="urn:microsoft.com/office/officeart/2005/8/layout/hierarchy1"/>
    <dgm:cxn modelId="{2EB24CA8-36DD-4BAB-AD9C-F75C7551B014}" type="presParOf" srcId="{FE6F11CD-90F7-4A80-9C87-C1C9D6A3E87D}" destId="{F994670D-C3D0-4907-8D49-D157FC8E380B}" srcOrd="1" destOrd="0" presId="urn:microsoft.com/office/officeart/2005/8/layout/hierarchy1"/>
    <dgm:cxn modelId="{A60AE83E-FAE3-4903-9F87-D2C14951638B}" type="presParOf" srcId="{9B515072-106F-4461-B165-191B4EFA8FA9}" destId="{1561F4F4-3C9D-4DA3-AA82-AAAB3BD10BAA}" srcOrd="1" destOrd="0" presId="urn:microsoft.com/office/officeart/2005/8/layout/hierarchy1"/>
    <dgm:cxn modelId="{4F2531C2-C7BB-4B3F-8A14-516673853045}" type="presParOf" srcId="{B99EF292-16E9-4260-B0DE-F993E343B3E8}" destId="{40B4DFC5-115C-41CF-BEE2-332F8A31CF26}" srcOrd="4" destOrd="0" presId="urn:microsoft.com/office/officeart/2005/8/layout/hierarchy1"/>
    <dgm:cxn modelId="{D29AD408-D6BB-46E1-90B8-F7EA9089B98D}" type="presParOf" srcId="{B99EF292-16E9-4260-B0DE-F993E343B3E8}" destId="{D8C12DD3-9DCF-4B80-BC13-C821CA9B0976}" srcOrd="5" destOrd="0" presId="urn:microsoft.com/office/officeart/2005/8/layout/hierarchy1"/>
    <dgm:cxn modelId="{CF074C80-CA4F-4915-A1CD-96883CE7D9C1}" type="presParOf" srcId="{D8C12DD3-9DCF-4B80-BC13-C821CA9B0976}" destId="{C7B96C1F-97DD-426D-8935-DCDEBD625D79}" srcOrd="0" destOrd="0" presId="urn:microsoft.com/office/officeart/2005/8/layout/hierarchy1"/>
    <dgm:cxn modelId="{69BB67EC-8488-4E4B-A294-E0D6A1CADE33}" type="presParOf" srcId="{C7B96C1F-97DD-426D-8935-DCDEBD625D79}" destId="{4352B646-097C-463E-85F8-9A8BDCF74436}" srcOrd="0" destOrd="0" presId="urn:microsoft.com/office/officeart/2005/8/layout/hierarchy1"/>
    <dgm:cxn modelId="{D9FB6070-9A59-4A43-9997-C8BDECA64E2E}" type="presParOf" srcId="{C7B96C1F-97DD-426D-8935-DCDEBD625D79}" destId="{5B6F9759-6352-43E7-BC15-DEDDCE91FB67}" srcOrd="1" destOrd="0" presId="urn:microsoft.com/office/officeart/2005/8/layout/hierarchy1"/>
    <dgm:cxn modelId="{CF21F3B8-4E6B-4CE9-9E49-CCA3AF31324F}" type="presParOf" srcId="{D8C12DD3-9DCF-4B80-BC13-C821CA9B0976}" destId="{209ED707-6F9E-4F3A-AE5B-AE0A13486DE9}" srcOrd="1" destOrd="0" presId="urn:microsoft.com/office/officeart/2005/8/layout/hierarchy1"/>
    <dgm:cxn modelId="{9ABA3E8E-5A8E-4EBF-8286-83B2483A8B82}" type="presParOf" srcId="{209ED707-6F9E-4F3A-AE5B-AE0A13486DE9}" destId="{F193F2BB-D151-4882-B1A0-8704BCE71F21}" srcOrd="0" destOrd="0" presId="urn:microsoft.com/office/officeart/2005/8/layout/hierarchy1"/>
    <dgm:cxn modelId="{193794E0-52DA-45CE-ACBF-8862F842FC26}" type="presParOf" srcId="{209ED707-6F9E-4F3A-AE5B-AE0A13486DE9}" destId="{58B6BE5F-5228-4027-B7D8-15A2B70D0BC3}" srcOrd="1" destOrd="0" presId="urn:microsoft.com/office/officeart/2005/8/layout/hierarchy1"/>
    <dgm:cxn modelId="{76B6AE5D-5A29-40D3-8044-276E61CD7306}" type="presParOf" srcId="{58B6BE5F-5228-4027-B7D8-15A2B70D0BC3}" destId="{863B7C5B-D8B8-4DC1-A162-8F1C6609C5ED}" srcOrd="0" destOrd="0" presId="urn:microsoft.com/office/officeart/2005/8/layout/hierarchy1"/>
    <dgm:cxn modelId="{BE6855E7-AB5C-434A-A474-A1E7BBBD7F0E}" type="presParOf" srcId="{863B7C5B-D8B8-4DC1-A162-8F1C6609C5ED}" destId="{0B683A2C-12D8-4B1B-B320-1D5FB81A4229}" srcOrd="0" destOrd="0" presId="urn:microsoft.com/office/officeart/2005/8/layout/hierarchy1"/>
    <dgm:cxn modelId="{51D3460A-04A9-4C42-A489-3D2BC1460A0F}" type="presParOf" srcId="{863B7C5B-D8B8-4DC1-A162-8F1C6609C5ED}" destId="{77809D5A-C7D6-4FB3-A1F7-6F379DFF2963}" srcOrd="1" destOrd="0" presId="urn:microsoft.com/office/officeart/2005/8/layout/hierarchy1"/>
    <dgm:cxn modelId="{7017FF50-4A0E-423E-8790-70114452F187}" type="presParOf" srcId="{58B6BE5F-5228-4027-B7D8-15A2B70D0BC3}" destId="{B9F65F0F-D9BE-489F-A844-D1CDA7ECC270}" srcOrd="1" destOrd="0" presId="urn:microsoft.com/office/officeart/2005/8/layout/hierarchy1"/>
    <dgm:cxn modelId="{D93A95DA-B0BE-4EF7-9BEA-666A10341F52}" type="presParOf" srcId="{D4E80392-65F7-44DA-8CF9-C3466D3BF1B3}" destId="{F0C7B08F-15BD-42D9-A103-F8560FA7E725}" srcOrd="1" destOrd="0" presId="urn:microsoft.com/office/officeart/2005/8/layout/hierarchy1"/>
    <dgm:cxn modelId="{5A4D7BE6-3170-4A44-90D5-79E4F2E5A9FB}" type="presParOf" srcId="{F0C7B08F-15BD-42D9-A103-F8560FA7E725}" destId="{29963899-C692-4329-90CA-B2659BFB19A4}" srcOrd="0" destOrd="0" presId="urn:microsoft.com/office/officeart/2005/8/layout/hierarchy1"/>
    <dgm:cxn modelId="{D2914610-D91C-4F9C-A70E-CCD6544920F1}" type="presParOf" srcId="{29963899-C692-4329-90CA-B2659BFB19A4}" destId="{70E903E3-7625-43F8-9CC4-56E99BF2D698}" srcOrd="0" destOrd="0" presId="urn:microsoft.com/office/officeart/2005/8/layout/hierarchy1"/>
    <dgm:cxn modelId="{FB030FBD-2785-4240-8DC7-267D08CC4B84}" type="presParOf" srcId="{29963899-C692-4329-90CA-B2659BFB19A4}" destId="{FBE1C4F9-B73B-468F-8363-593ACD0886B1}" srcOrd="1" destOrd="0" presId="urn:microsoft.com/office/officeart/2005/8/layout/hierarchy1"/>
    <dgm:cxn modelId="{D9332500-5BF2-452B-99EC-C1AE02CEAF20}" type="presParOf" srcId="{F0C7B08F-15BD-42D9-A103-F8560FA7E725}" destId="{94137349-2B24-4A41-9700-939EFD0B316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7829D1D-9E0E-4A34-B9AA-0DDFACB8BC04}"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nl-BE"/>
        </a:p>
      </dgm:t>
    </dgm:pt>
    <dgm:pt modelId="{A62C6B6B-D592-4344-AA50-3FC14B068B65}">
      <dgm:prSet phldrT="[Text]" custT="1"/>
      <dgm:spPr/>
      <dgm:t>
        <a:bodyPr/>
        <a:lstStyle/>
        <a:p>
          <a:r>
            <a:rPr lang="en-US" sz="1000" b="1" dirty="0"/>
            <a:t>Projects for “</a:t>
          </a:r>
          <a:r>
            <a:rPr lang="en-US" sz="1000" b="1" i="1" dirty="0" err="1"/>
            <a:t>ri</a:t>
          </a:r>
          <a:r>
            <a:rPr lang="en-US" sz="1000" b="1" i="1" dirty="0"/>
            <a:t>” </a:t>
          </a:r>
          <a:r>
            <a:rPr lang="en-US" sz="1000" b="1" dirty="0"/>
            <a:t>financed by UE non contained in the EC - ACN Regional Strategy Paper 2007-2013 </a:t>
          </a:r>
          <a:endParaRPr lang="nl-BE" sz="1000" b="1" dirty="0"/>
        </a:p>
      </dgm:t>
    </dgm:pt>
    <dgm:pt modelId="{09AB1EE0-BD08-4E16-9160-E8E60D4D6D65}" type="parTrans" cxnId="{68F189B7-C4E0-4ED1-A51C-68EA92528907}">
      <dgm:prSet/>
      <dgm:spPr/>
      <dgm:t>
        <a:bodyPr/>
        <a:lstStyle/>
        <a:p>
          <a:endParaRPr lang="nl-BE"/>
        </a:p>
      </dgm:t>
    </dgm:pt>
    <dgm:pt modelId="{A0BFB1E2-07F5-40ED-B584-58EFEFFE1FB9}" type="sibTrans" cxnId="{68F189B7-C4E0-4ED1-A51C-68EA92528907}">
      <dgm:prSet/>
      <dgm:spPr/>
      <dgm:t>
        <a:bodyPr/>
        <a:lstStyle/>
        <a:p>
          <a:endParaRPr lang="nl-BE"/>
        </a:p>
      </dgm:t>
    </dgm:pt>
    <dgm:pt modelId="{37832A00-95B7-43D2-9409-06120118EC29}">
      <dgm:prSet phldrT="[Text]" custT="1"/>
      <dgm:spPr/>
      <dgm:t>
        <a:bodyPr/>
        <a:lstStyle/>
        <a:p>
          <a:r>
            <a:rPr lang="nl-BE" sz="1600" b="1"/>
            <a:t>CAN</a:t>
          </a:r>
        </a:p>
      </dgm:t>
    </dgm:pt>
    <dgm:pt modelId="{24981064-DF8E-49F1-8534-D625B93A7974}" type="parTrans" cxnId="{D3F975A0-030C-422D-A40D-EAAF375EA57D}">
      <dgm:prSet/>
      <dgm:spPr/>
      <dgm:t>
        <a:bodyPr/>
        <a:lstStyle/>
        <a:p>
          <a:endParaRPr lang="nl-BE"/>
        </a:p>
      </dgm:t>
    </dgm:pt>
    <dgm:pt modelId="{10DE0C28-49C3-48E3-9542-5DD091449BE3}" type="sibTrans" cxnId="{D3F975A0-030C-422D-A40D-EAAF375EA57D}">
      <dgm:prSet/>
      <dgm:spPr/>
      <dgm:t>
        <a:bodyPr/>
        <a:lstStyle/>
        <a:p>
          <a:endParaRPr lang="nl-BE"/>
        </a:p>
      </dgm:t>
    </dgm:pt>
    <dgm:pt modelId="{0D01723D-F82F-4E4E-81B5-0C960D440FF1}">
      <dgm:prSet phldrT="[Text]"/>
      <dgm:spPr/>
      <dgm:t>
        <a:bodyPr/>
        <a:lstStyle/>
        <a:p>
          <a:r>
            <a:rPr lang="nl-BE"/>
            <a:t>INTERCAN</a:t>
          </a:r>
        </a:p>
      </dgm:t>
    </dgm:pt>
    <dgm:pt modelId="{03E54D5E-974D-4280-8979-E25665B5477C}" type="parTrans" cxnId="{B8D817FF-46A6-40FF-B87F-B25F3A7F22A1}">
      <dgm:prSet/>
      <dgm:spPr/>
      <dgm:t>
        <a:bodyPr/>
        <a:lstStyle/>
        <a:p>
          <a:endParaRPr lang="nl-BE"/>
        </a:p>
      </dgm:t>
    </dgm:pt>
    <dgm:pt modelId="{93FFE327-83BB-4A8A-8C0D-DAD541E7FDB1}" type="sibTrans" cxnId="{B8D817FF-46A6-40FF-B87F-B25F3A7F22A1}">
      <dgm:prSet/>
      <dgm:spPr/>
      <dgm:t>
        <a:bodyPr/>
        <a:lstStyle/>
        <a:p>
          <a:endParaRPr lang="nl-BE"/>
        </a:p>
      </dgm:t>
    </dgm:pt>
    <dgm:pt modelId="{532935E4-3C43-4731-B0C1-4B0EC49520A5}">
      <dgm:prSet phldrT="[Text]"/>
      <dgm:spPr/>
      <dgm:t>
        <a:bodyPr/>
        <a:lstStyle/>
        <a:p>
          <a:r>
            <a:rPr lang="nl-BE"/>
            <a:t>FAT COMMERCE II - second part</a:t>
          </a:r>
        </a:p>
      </dgm:t>
    </dgm:pt>
    <dgm:pt modelId="{9C086DAA-6158-4BF4-B5FD-859CFC63E371}" type="parTrans" cxnId="{D2520415-6A17-4FC4-8707-3F2FD30494BA}">
      <dgm:prSet/>
      <dgm:spPr/>
      <dgm:t>
        <a:bodyPr/>
        <a:lstStyle/>
        <a:p>
          <a:endParaRPr lang="nl-BE"/>
        </a:p>
      </dgm:t>
    </dgm:pt>
    <dgm:pt modelId="{53FAA687-5BC5-4543-AB75-230A940595F2}" type="sibTrans" cxnId="{D2520415-6A17-4FC4-8707-3F2FD30494BA}">
      <dgm:prSet/>
      <dgm:spPr/>
      <dgm:t>
        <a:bodyPr/>
        <a:lstStyle/>
        <a:p>
          <a:endParaRPr lang="nl-BE"/>
        </a:p>
      </dgm:t>
    </dgm:pt>
    <dgm:pt modelId="{B4705F69-496F-48C1-A305-BDFA61B9EF93}">
      <dgm:prSet/>
      <dgm:spPr/>
      <dgm:t>
        <a:bodyPr/>
        <a:lstStyle/>
        <a:p>
          <a:r>
            <a:rPr lang="nl-BE"/>
            <a:t>SOCICAN</a:t>
          </a:r>
        </a:p>
      </dgm:t>
    </dgm:pt>
    <dgm:pt modelId="{2CACE112-EC4B-425E-8C09-F0739B0A4FCA}" type="parTrans" cxnId="{684FDBC0-3C87-4784-8FFE-8A9BEBC18871}">
      <dgm:prSet/>
      <dgm:spPr/>
      <dgm:t>
        <a:bodyPr/>
        <a:lstStyle/>
        <a:p>
          <a:endParaRPr lang="nl-BE"/>
        </a:p>
      </dgm:t>
    </dgm:pt>
    <dgm:pt modelId="{3A476DA5-3516-475F-A129-EBB787382843}" type="sibTrans" cxnId="{684FDBC0-3C87-4784-8FFE-8A9BEBC18871}">
      <dgm:prSet/>
      <dgm:spPr/>
      <dgm:t>
        <a:bodyPr/>
        <a:lstStyle/>
        <a:p>
          <a:endParaRPr lang="nl-BE"/>
        </a:p>
      </dgm:t>
    </dgm:pt>
    <dgm:pt modelId="{86DD6027-3731-4B3C-B1FD-2AA307F0B251}">
      <dgm:prSet/>
      <dgm:spPr/>
      <dgm:t>
        <a:bodyPr/>
        <a:lstStyle/>
        <a:p>
          <a:r>
            <a:rPr lang="nl-BE"/>
            <a:t>ANDESTAD</a:t>
          </a:r>
        </a:p>
      </dgm:t>
    </dgm:pt>
    <dgm:pt modelId="{F5E62749-DCD9-4762-904A-077217FB713C}" type="parTrans" cxnId="{700970FA-FB9B-46B7-8290-E530C5A73F3A}">
      <dgm:prSet/>
      <dgm:spPr/>
      <dgm:t>
        <a:bodyPr/>
        <a:lstStyle/>
        <a:p>
          <a:endParaRPr lang="nl-BE"/>
        </a:p>
      </dgm:t>
    </dgm:pt>
    <dgm:pt modelId="{F550F8BC-785C-4DD9-91B1-44376F1A1AE4}" type="sibTrans" cxnId="{700970FA-FB9B-46B7-8290-E530C5A73F3A}">
      <dgm:prSet/>
      <dgm:spPr/>
      <dgm:t>
        <a:bodyPr/>
        <a:lstStyle/>
        <a:p>
          <a:endParaRPr lang="nl-BE"/>
        </a:p>
      </dgm:t>
    </dgm:pt>
    <dgm:pt modelId="{EC8EB57B-61A5-4A6C-8D0E-09DD58C7E566}">
      <dgm:prSet custT="1"/>
      <dgm:spPr/>
      <dgm:t>
        <a:bodyPr/>
        <a:lstStyle/>
        <a:p>
          <a:r>
            <a:rPr lang="nl-BE" sz="1000" dirty="0"/>
            <a:t>Project for economic regional integration of ACN</a:t>
          </a:r>
        </a:p>
      </dgm:t>
    </dgm:pt>
    <dgm:pt modelId="{3DC475D0-D0A0-403B-A7AF-96437A037EDB}" type="parTrans" cxnId="{D4F92782-4205-48DE-9CE6-4B81B7AEAFDF}">
      <dgm:prSet/>
      <dgm:spPr/>
      <dgm:t>
        <a:bodyPr/>
        <a:lstStyle/>
        <a:p>
          <a:endParaRPr lang="nl-BE"/>
        </a:p>
      </dgm:t>
    </dgm:pt>
    <dgm:pt modelId="{6BCDE364-A2BF-4A95-B041-788C770D6C11}" type="sibTrans" cxnId="{D4F92782-4205-48DE-9CE6-4B81B7AEAFDF}">
      <dgm:prSet/>
      <dgm:spPr/>
      <dgm:t>
        <a:bodyPr/>
        <a:lstStyle/>
        <a:p>
          <a:endParaRPr lang="nl-BE"/>
        </a:p>
      </dgm:t>
    </dgm:pt>
    <dgm:pt modelId="{38A064EB-0E35-460A-B336-D2994676E3E7}">
      <dgm:prSet custT="1"/>
      <dgm:spPr/>
      <dgm:t>
        <a:bodyPr/>
        <a:lstStyle/>
        <a:p>
          <a:r>
            <a:rPr lang="nl-BE" sz="1000" dirty="0"/>
            <a:t>UE-ACN cooperation facility for technical assistance to commerce</a:t>
          </a:r>
        </a:p>
      </dgm:t>
    </dgm:pt>
    <dgm:pt modelId="{023BF4E7-57B4-4D8E-9B89-90FDE42CB68F}" type="parTrans" cxnId="{5B4BD03F-D794-44A8-A280-D88FD5D91462}">
      <dgm:prSet/>
      <dgm:spPr/>
      <dgm:t>
        <a:bodyPr/>
        <a:lstStyle/>
        <a:p>
          <a:endParaRPr lang="nl-BE"/>
        </a:p>
      </dgm:t>
    </dgm:pt>
    <dgm:pt modelId="{B05CFC01-0FC2-4303-8A76-B2CC0FBDD6C0}" type="sibTrans" cxnId="{5B4BD03F-D794-44A8-A280-D88FD5D91462}">
      <dgm:prSet/>
      <dgm:spPr/>
      <dgm:t>
        <a:bodyPr/>
        <a:lstStyle/>
        <a:p>
          <a:endParaRPr lang="nl-BE"/>
        </a:p>
      </dgm:t>
    </dgm:pt>
    <dgm:pt modelId="{F0A0E966-1E73-4EB2-912D-54A9D5AC4554}">
      <dgm:prSet custT="1"/>
      <dgm:spPr/>
      <dgm:t>
        <a:bodyPr/>
        <a:lstStyle/>
        <a:p>
          <a:r>
            <a:rPr lang="nl-BE" sz="1000" dirty="0"/>
            <a:t>Civil society action for Andean integration</a:t>
          </a:r>
        </a:p>
      </dgm:t>
    </dgm:pt>
    <dgm:pt modelId="{9DD74B39-BD05-414E-B285-F146460E6A17}" type="parTrans" cxnId="{936F8C4D-D665-4063-A9F6-C8FB3AEFEEDF}">
      <dgm:prSet/>
      <dgm:spPr/>
      <dgm:t>
        <a:bodyPr/>
        <a:lstStyle/>
        <a:p>
          <a:endParaRPr lang="nl-BE"/>
        </a:p>
      </dgm:t>
    </dgm:pt>
    <dgm:pt modelId="{D298D4A6-BFD6-488A-84DC-F7F8582E5D58}" type="sibTrans" cxnId="{936F8C4D-D665-4063-A9F6-C8FB3AEFEEDF}">
      <dgm:prSet/>
      <dgm:spPr/>
      <dgm:t>
        <a:bodyPr/>
        <a:lstStyle/>
        <a:p>
          <a:endParaRPr lang="nl-BE"/>
        </a:p>
      </dgm:t>
    </dgm:pt>
    <dgm:pt modelId="{CD582A4A-CECB-4EA5-B198-93DE72CF362A}">
      <dgm:prSet custT="1"/>
      <dgm:spPr/>
      <dgm:t>
        <a:bodyPr/>
        <a:lstStyle/>
        <a:p>
          <a:r>
            <a:rPr lang="nl-BE" sz="1000" dirty="0"/>
            <a:t>UE-ACN cooperation for statistics</a:t>
          </a:r>
        </a:p>
      </dgm:t>
    </dgm:pt>
    <dgm:pt modelId="{9C4F06F4-B826-4863-8EC2-028F50987F62}" type="parTrans" cxnId="{5CE6FE8E-EDE7-4DC4-BC08-C44419976A0F}">
      <dgm:prSet/>
      <dgm:spPr/>
      <dgm:t>
        <a:bodyPr/>
        <a:lstStyle/>
        <a:p>
          <a:endParaRPr lang="nl-BE"/>
        </a:p>
      </dgm:t>
    </dgm:pt>
    <dgm:pt modelId="{6A538D43-54EA-496A-8358-9EF2401FD96F}" type="sibTrans" cxnId="{5CE6FE8E-EDE7-4DC4-BC08-C44419976A0F}">
      <dgm:prSet/>
      <dgm:spPr/>
      <dgm:t>
        <a:bodyPr/>
        <a:lstStyle/>
        <a:p>
          <a:endParaRPr lang="nl-BE"/>
        </a:p>
      </dgm:t>
    </dgm:pt>
    <dgm:pt modelId="{23BE54CB-58B5-449B-B790-5E73F9B5DB39}">
      <dgm:prSet/>
      <dgm:spPr/>
      <dgm:t>
        <a:bodyPr/>
        <a:lstStyle/>
        <a:p>
          <a:r>
            <a:rPr lang="nl-BE"/>
            <a:t>10/12/09 - 09/06/13</a:t>
          </a:r>
        </a:p>
      </dgm:t>
    </dgm:pt>
    <dgm:pt modelId="{13EB17C0-716B-4DBA-8B24-9D75C582A976}" type="parTrans" cxnId="{37D3FD11-ED57-48A6-825C-1B5C5C82B354}">
      <dgm:prSet/>
      <dgm:spPr/>
      <dgm:t>
        <a:bodyPr/>
        <a:lstStyle/>
        <a:p>
          <a:endParaRPr lang="nl-BE"/>
        </a:p>
      </dgm:t>
    </dgm:pt>
    <dgm:pt modelId="{1D81CBAF-9E2A-4F05-BA20-4C178619F594}" type="sibTrans" cxnId="{37D3FD11-ED57-48A6-825C-1B5C5C82B354}">
      <dgm:prSet/>
      <dgm:spPr/>
      <dgm:t>
        <a:bodyPr/>
        <a:lstStyle/>
        <a:p>
          <a:endParaRPr lang="nl-BE"/>
        </a:p>
      </dgm:t>
    </dgm:pt>
    <dgm:pt modelId="{F05CD3EF-50C7-4C78-92A9-E873E96C520E}">
      <dgm:prSet custT="1"/>
      <dgm:spPr/>
      <dgm:t>
        <a:bodyPr/>
        <a:lstStyle/>
        <a:p>
          <a:r>
            <a:rPr lang="nl-BE" sz="1000" dirty="0"/>
            <a:t>EU: 6500000 € (</a:t>
          </a:r>
          <a:r>
            <a:rPr lang="nl-BE" sz="1000" dirty="0" smtClean="0"/>
            <a:t>73%)</a:t>
          </a:r>
          <a:endParaRPr lang="nl-BE" sz="1000" dirty="0"/>
        </a:p>
      </dgm:t>
    </dgm:pt>
    <dgm:pt modelId="{2F8290A6-183D-4B52-904A-614583B16DE3}" type="parTrans" cxnId="{3DDF9E87-FA67-4C84-A207-E2111EA0AA1A}">
      <dgm:prSet/>
      <dgm:spPr/>
      <dgm:t>
        <a:bodyPr/>
        <a:lstStyle/>
        <a:p>
          <a:endParaRPr lang="nl-BE"/>
        </a:p>
      </dgm:t>
    </dgm:pt>
    <dgm:pt modelId="{0867278C-0964-4DD3-9CA5-117178E648A0}" type="sibTrans" cxnId="{3DDF9E87-FA67-4C84-A207-E2111EA0AA1A}">
      <dgm:prSet/>
      <dgm:spPr/>
      <dgm:t>
        <a:bodyPr/>
        <a:lstStyle/>
        <a:p>
          <a:endParaRPr lang="nl-BE"/>
        </a:p>
      </dgm:t>
    </dgm:pt>
    <dgm:pt modelId="{F2F80CF3-82E9-4CB5-A52D-72833C8846C8}">
      <dgm:prSet/>
      <dgm:spPr/>
      <dgm:t>
        <a:bodyPr/>
        <a:lstStyle/>
        <a:p>
          <a:r>
            <a:rPr lang="nl-BE"/>
            <a:t>11/12/06 - 10/06/11</a:t>
          </a:r>
        </a:p>
      </dgm:t>
    </dgm:pt>
    <dgm:pt modelId="{212E0A1C-F847-44FA-A45C-76171EFD06CA}" type="parTrans" cxnId="{018EA314-5C0F-40FA-B91C-E62DA6714618}">
      <dgm:prSet/>
      <dgm:spPr/>
      <dgm:t>
        <a:bodyPr/>
        <a:lstStyle/>
        <a:p>
          <a:endParaRPr lang="nl-BE"/>
        </a:p>
      </dgm:t>
    </dgm:pt>
    <dgm:pt modelId="{DD15907B-01B5-4A0A-AF3A-A4E120A67F5F}" type="sibTrans" cxnId="{018EA314-5C0F-40FA-B91C-E62DA6714618}">
      <dgm:prSet/>
      <dgm:spPr/>
      <dgm:t>
        <a:bodyPr/>
        <a:lstStyle/>
        <a:p>
          <a:endParaRPr lang="nl-BE"/>
        </a:p>
      </dgm:t>
    </dgm:pt>
    <dgm:pt modelId="{6E394BC4-E158-4F5C-8D78-EFD6768BBDE7}">
      <dgm:prSet custT="1"/>
      <dgm:spPr/>
      <dgm:t>
        <a:bodyPr/>
        <a:lstStyle/>
        <a:p>
          <a:r>
            <a:rPr lang="nl-BE" sz="1000" dirty="0"/>
            <a:t>UE: 3050000 € (70%)</a:t>
          </a:r>
        </a:p>
      </dgm:t>
    </dgm:pt>
    <dgm:pt modelId="{56C853CC-0EC2-4EB2-A54B-8D3AD3E47FA3}" type="parTrans" cxnId="{CDE5B52C-7987-4878-BAC6-91B389CB7B1B}">
      <dgm:prSet/>
      <dgm:spPr/>
      <dgm:t>
        <a:bodyPr/>
        <a:lstStyle/>
        <a:p>
          <a:endParaRPr lang="nl-BE"/>
        </a:p>
      </dgm:t>
    </dgm:pt>
    <dgm:pt modelId="{F1745DCE-3F9D-41C6-82A1-7A56A67BCC41}" type="sibTrans" cxnId="{CDE5B52C-7987-4878-BAC6-91B389CB7B1B}">
      <dgm:prSet/>
      <dgm:spPr/>
      <dgm:t>
        <a:bodyPr/>
        <a:lstStyle/>
        <a:p>
          <a:endParaRPr lang="nl-BE"/>
        </a:p>
      </dgm:t>
    </dgm:pt>
    <dgm:pt modelId="{C3696CD6-9451-4F00-B332-8FA463BB13C7}">
      <dgm:prSet/>
      <dgm:spPr/>
      <dgm:t>
        <a:bodyPr/>
        <a:lstStyle/>
        <a:p>
          <a:r>
            <a:rPr lang="nl-BE"/>
            <a:t>25/04/06 - 24/10/10</a:t>
          </a:r>
        </a:p>
      </dgm:t>
    </dgm:pt>
    <dgm:pt modelId="{8B865B31-A5C4-4050-947D-68ABECFFA438}" type="parTrans" cxnId="{9C4C7297-39B9-45FE-BB96-0927398120F3}">
      <dgm:prSet/>
      <dgm:spPr/>
      <dgm:t>
        <a:bodyPr/>
        <a:lstStyle/>
        <a:p>
          <a:endParaRPr lang="nl-BE"/>
        </a:p>
      </dgm:t>
    </dgm:pt>
    <dgm:pt modelId="{AB542D5A-75E3-4BD6-81E4-610AD8CA4F3F}" type="sibTrans" cxnId="{9C4C7297-39B9-45FE-BB96-0927398120F3}">
      <dgm:prSet/>
      <dgm:spPr/>
      <dgm:t>
        <a:bodyPr/>
        <a:lstStyle/>
        <a:p>
          <a:endParaRPr lang="nl-BE"/>
        </a:p>
      </dgm:t>
    </dgm:pt>
    <dgm:pt modelId="{76D31467-645F-4D00-A0F9-67BEA11F85A7}">
      <dgm:prSet custT="1"/>
      <dgm:spPr/>
      <dgm:t>
        <a:bodyPr/>
        <a:lstStyle/>
        <a:p>
          <a:r>
            <a:rPr lang="nl-BE" sz="1000" dirty="0"/>
            <a:t>UE: 4100000 € (88%)</a:t>
          </a:r>
        </a:p>
      </dgm:t>
    </dgm:pt>
    <dgm:pt modelId="{ECA8C0C1-FA45-4937-9982-F847C667C542}" type="parTrans" cxnId="{C88D407A-C78B-46BE-B624-1B3F9DF52FCA}">
      <dgm:prSet/>
      <dgm:spPr/>
      <dgm:t>
        <a:bodyPr/>
        <a:lstStyle/>
        <a:p>
          <a:endParaRPr lang="nl-BE"/>
        </a:p>
      </dgm:t>
    </dgm:pt>
    <dgm:pt modelId="{34F18DAC-D522-4155-9E9F-39CF42868BBF}" type="sibTrans" cxnId="{C88D407A-C78B-46BE-B624-1B3F9DF52FCA}">
      <dgm:prSet/>
      <dgm:spPr/>
      <dgm:t>
        <a:bodyPr/>
        <a:lstStyle/>
        <a:p>
          <a:endParaRPr lang="nl-BE"/>
        </a:p>
      </dgm:t>
    </dgm:pt>
    <dgm:pt modelId="{BABF9F5E-A18E-4F88-8BAB-81A705A6E27A}">
      <dgm:prSet/>
      <dgm:spPr/>
      <dgm:t>
        <a:bodyPr/>
        <a:lstStyle/>
        <a:p>
          <a:r>
            <a:rPr lang="nl-BE"/>
            <a:t>13/06/05 - 14/04/10</a:t>
          </a:r>
        </a:p>
      </dgm:t>
    </dgm:pt>
    <dgm:pt modelId="{47D44B74-094A-42FE-94C5-2F1B21BCEC52}" type="parTrans" cxnId="{38809055-FE38-4005-B4B1-D83DE61CF1EE}">
      <dgm:prSet/>
      <dgm:spPr/>
      <dgm:t>
        <a:bodyPr/>
        <a:lstStyle/>
        <a:p>
          <a:endParaRPr lang="nl-BE"/>
        </a:p>
      </dgm:t>
    </dgm:pt>
    <dgm:pt modelId="{3E179132-B212-4930-AFB8-EC4637229FF6}" type="sibTrans" cxnId="{38809055-FE38-4005-B4B1-D83DE61CF1EE}">
      <dgm:prSet/>
      <dgm:spPr/>
      <dgm:t>
        <a:bodyPr/>
        <a:lstStyle/>
        <a:p>
          <a:endParaRPr lang="nl-BE"/>
        </a:p>
      </dgm:t>
    </dgm:pt>
    <dgm:pt modelId="{604DCDF4-F27E-4480-94E7-B403E133CED4}">
      <dgm:prSet custT="1"/>
      <dgm:spPr/>
      <dgm:t>
        <a:bodyPr/>
        <a:lstStyle/>
        <a:p>
          <a:r>
            <a:rPr lang="nl-BE" sz="1000" dirty="0"/>
            <a:t>EU: 5000000 € (63%)</a:t>
          </a:r>
        </a:p>
      </dgm:t>
    </dgm:pt>
    <dgm:pt modelId="{8E3A8F19-21BA-4EE3-9BBF-41C92E1D3627}" type="parTrans" cxnId="{20A33A71-A868-44F6-B8B7-05A455A21C34}">
      <dgm:prSet/>
      <dgm:spPr/>
      <dgm:t>
        <a:bodyPr/>
        <a:lstStyle/>
        <a:p>
          <a:endParaRPr lang="nl-BE"/>
        </a:p>
      </dgm:t>
    </dgm:pt>
    <dgm:pt modelId="{2E1C449B-FA2B-4BFF-B446-29146E974D96}" type="sibTrans" cxnId="{20A33A71-A868-44F6-B8B7-05A455A21C34}">
      <dgm:prSet/>
      <dgm:spPr/>
      <dgm:t>
        <a:bodyPr/>
        <a:lstStyle/>
        <a:p>
          <a:endParaRPr lang="nl-BE"/>
        </a:p>
      </dgm:t>
    </dgm:pt>
    <dgm:pt modelId="{F459C90B-270F-4271-BF83-B758065C9BE7}" type="pres">
      <dgm:prSet presAssocID="{17829D1D-9E0E-4A34-B9AA-0DDFACB8BC04}" presName="mainComposite" presStyleCnt="0">
        <dgm:presLayoutVars>
          <dgm:chPref val="1"/>
          <dgm:dir/>
          <dgm:animOne val="branch"/>
          <dgm:animLvl val="lvl"/>
          <dgm:resizeHandles val="exact"/>
        </dgm:presLayoutVars>
      </dgm:prSet>
      <dgm:spPr/>
      <dgm:t>
        <a:bodyPr/>
        <a:lstStyle/>
        <a:p>
          <a:endParaRPr lang="fr-FR"/>
        </a:p>
      </dgm:t>
    </dgm:pt>
    <dgm:pt modelId="{E168A990-D110-4BAD-92FC-092C327F7DA8}" type="pres">
      <dgm:prSet presAssocID="{17829D1D-9E0E-4A34-B9AA-0DDFACB8BC04}" presName="hierFlow" presStyleCnt="0"/>
      <dgm:spPr/>
    </dgm:pt>
    <dgm:pt modelId="{68D0605F-476B-49F6-8324-E1221565BEFD}" type="pres">
      <dgm:prSet presAssocID="{17829D1D-9E0E-4A34-B9AA-0DDFACB8BC04}" presName="hierChild1" presStyleCnt="0">
        <dgm:presLayoutVars>
          <dgm:chPref val="1"/>
          <dgm:animOne val="branch"/>
          <dgm:animLvl val="lvl"/>
        </dgm:presLayoutVars>
      </dgm:prSet>
      <dgm:spPr/>
    </dgm:pt>
    <dgm:pt modelId="{D5F1DBFF-38D4-456C-AF60-4A9F5EB78963}" type="pres">
      <dgm:prSet presAssocID="{A62C6B6B-D592-4344-AA50-3FC14B068B65}" presName="Name14" presStyleCnt="0"/>
      <dgm:spPr/>
    </dgm:pt>
    <dgm:pt modelId="{03922BF5-B002-42E0-83BA-102011863AA3}" type="pres">
      <dgm:prSet presAssocID="{A62C6B6B-D592-4344-AA50-3FC14B068B65}" presName="level1Shape" presStyleLbl="node0" presStyleIdx="0" presStyleCnt="1" custScaleX="688878" custScaleY="178980">
        <dgm:presLayoutVars>
          <dgm:chPref val="3"/>
        </dgm:presLayoutVars>
      </dgm:prSet>
      <dgm:spPr/>
      <dgm:t>
        <a:bodyPr/>
        <a:lstStyle/>
        <a:p>
          <a:endParaRPr lang="fr-FR"/>
        </a:p>
      </dgm:t>
    </dgm:pt>
    <dgm:pt modelId="{31F079C6-9696-4D72-B868-B1B83F708829}" type="pres">
      <dgm:prSet presAssocID="{A62C6B6B-D592-4344-AA50-3FC14B068B65}" presName="hierChild2" presStyleCnt="0"/>
      <dgm:spPr/>
    </dgm:pt>
    <dgm:pt modelId="{4311F364-B726-4C30-BA4F-41BFA33C9DC9}" type="pres">
      <dgm:prSet presAssocID="{24981064-DF8E-49F1-8534-D625B93A7974}" presName="Name19" presStyleLbl="parChTrans1D2" presStyleIdx="0" presStyleCnt="1"/>
      <dgm:spPr/>
      <dgm:t>
        <a:bodyPr/>
        <a:lstStyle/>
        <a:p>
          <a:endParaRPr lang="fr-FR"/>
        </a:p>
      </dgm:t>
    </dgm:pt>
    <dgm:pt modelId="{75CC9078-1AF3-4A44-A9B1-D69F46C51728}" type="pres">
      <dgm:prSet presAssocID="{37832A00-95B7-43D2-9409-06120118EC29}" presName="Name21" presStyleCnt="0"/>
      <dgm:spPr/>
    </dgm:pt>
    <dgm:pt modelId="{B99AEE00-0460-498C-BE6B-6C3065B39DF3}" type="pres">
      <dgm:prSet presAssocID="{37832A00-95B7-43D2-9409-06120118EC29}" presName="level2Shape" presStyleLbl="node2" presStyleIdx="0" presStyleCnt="1" custScaleX="210694" custLinFactNeighborX="2347" custLinFactNeighborY="-1174"/>
      <dgm:spPr/>
      <dgm:t>
        <a:bodyPr/>
        <a:lstStyle/>
        <a:p>
          <a:endParaRPr lang="fr-FR"/>
        </a:p>
      </dgm:t>
    </dgm:pt>
    <dgm:pt modelId="{B796DEBE-557A-44EF-82FD-1EFC6BB68A45}" type="pres">
      <dgm:prSet presAssocID="{37832A00-95B7-43D2-9409-06120118EC29}" presName="hierChild3" presStyleCnt="0"/>
      <dgm:spPr/>
    </dgm:pt>
    <dgm:pt modelId="{88385A42-B1DF-4C25-9D81-E784FA91DB7A}" type="pres">
      <dgm:prSet presAssocID="{03E54D5E-974D-4280-8979-E25665B5477C}" presName="Name19" presStyleLbl="parChTrans1D3" presStyleIdx="0" presStyleCnt="4"/>
      <dgm:spPr/>
      <dgm:t>
        <a:bodyPr/>
        <a:lstStyle/>
        <a:p>
          <a:endParaRPr lang="fr-FR"/>
        </a:p>
      </dgm:t>
    </dgm:pt>
    <dgm:pt modelId="{D263481C-DC19-4FBC-9F86-A4D16C9AF49F}" type="pres">
      <dgm:prSet presAssocID="{0D01723D-F82F-4E4E-81B5-0C960D440FF1}" presName="Name21" presStyleCnt="0"/>
      <dgm:spPr/>
    </dgm:pt>
    <dgm:pt modelId="{CB02DA84-BE78-4ED1-B9F7-DD38540E9E1C}" type="pres">
      <dgm:prSet presAssocID="{0D01723D-F82F-4E4E-81B5-0C960D440FF1}" presName="level2Shape" presStyleLbl="node3" presStyleIdx="0" presStyleCnt="4"/>
      <dgm:spPr/>
      <dgm:t>
        <a:bodyPr/>
        <a:lstStyle/>
        <a:p>
          <a:endParaRPr lang="fr-FR"/>
        </a:p>
      </dgm:t>
    </dgm:pt>
    <dgm:pt modelId="{E6813FFE-1B01-4D92-9292-39CC77C1334C}" type="pres">
      <dgm:prSet presAssocID="{0D01723D-F82F-4E4E-81B5-0C960D440FF1}" presName="hierChild3" presStyleCnt="0"/>
      <dgm:spPr/>
    </dgm:pt>
    <dgm:pt modelId="{8EBAE900-C0F2-4F08-A9FE-E26979358533}" type="pres">
      <dgm:prSet presAssocID="{3DC475D0-D0A0-403B-A7AF-96437A037EDB}" presName="Name19" presStyleLbl="parChTrans1D4" presStyleIdx="0" presStyleCnt="12"/>
      <dgm:spPr/>
      <dgm:t>
        <a:bodyPr/>
        <a:lstStyle/>
        <a:p>
          <a:endParaRPr lang="fr-FR"/>
        </a:p>
      </dgm:t>
    </dgm:pt>
    <dgm:pt modelId="{82AC6F6F-6B0F-4F98-B6A3-618AEC3FE3E7}" type="pres">
      <dgm:prSet presAssocID="{EC8EB57B-61A5-4A6C-8D0E-09DD58C7E566}" presName="Name21" presStyleCnt="0"/>
      <dgm:spPr/>
    </dgm:pt>
    <dgm:pt modelId="{EF8048A0-0779-4505-B7E3-1A545BC3330D}" type="pres">
      <dgm:prSet presAssocID="{EC8EB57B-61A5-4A6C-8D0E-09DD58C7E566}" presName="level2Shape" presStyleLbl="node4" presStyleIdx="0" presStyleCnt="12" custScaleX="215294"/>
      <dgm:spPr/>
      <dgm:t>
        <a:bodyPr/>
        <a:lstStyle/>
        <a:p>
          <a:endParaRPr lang="nl-BE"/>
        </a:p>
      </dgm:t>
    </dgm:pt>
    <dgm:pt modelId="{0497E32F-D401-4B11-AF9B-19D26803ECA6}" type="pres">
      <dgm:prSet presAssocID="{EC8EB57B-61A5-4A6C-8D0E-09DD58C7E566}" presName="hierChild3" presStyleCnt="0"/>
      <dgm:spPr/>
    </dgm:pt>
    <dgm:pt modelId="{4E4E336E-38D1-46AC-91C9-7A860BF265E4}" type="pres">
      <dgm:prSet presAssocID="{13EB17C0-716B-4DBA-8B24-9D75C582A976}" presName="Name19" presStyleLbl="parChTrans1D4" presStyleIdx="1" presStyleCnt="12"/>
      <dgm:spPr/>
      <dgm:t>
        <a:bodyPr/>
        <a:lstStyle/>
        <a:p>
          <a:endParaRPr lang="fr-FR"/>
        </a:p>
      </dgm:t>
    </dgm:pt>
    <dgm:pt modelId="{0A39BB05-B65A-44D6-878A-3168CF19D8BB}" type="pres">
      <dgm:prSet presAssocID="{23BE54CB-58B5-449B-B790-5E73F9B5DB39}" presName="Name21" presStyleCnt="0"/>
      <dgm:spPr/>
    </dgm:pt>
    <dgm:pt modelId="{35D28CF1-5E60-4F7A-8A48-80D7F92D72BB}" type="pres">
      <dgm:prSet presAssocID="{23BE54CB-58B5-449B-B790-5E73F9B5DB39}" presName="level2Shape" presStyleLbl="node4" presStyleIdx="1" presStyleCnt="12"/>
      <dgm:spPr/>
      <dgm:t>
        <a:bodyPr/>
        <a:lstStyle/>
        <a:p>
          <a:endParaRPr lang="fr-FR"/>
        </a:p>
      </dgm:t>
    </dgm:pt>
    <dgm:pt modelId="{2EC5ED87-238A-4413-927D-594B9887F062}" type="pres">
      <dgm:prSet presAssocID="{23BE54CB-58B5-449B-B790-5E73F9B5DB39}" presName="hierChild3" presStyleCnt="0"/>
      <dgm:spPr/>
    </dgm:pt>
    <dgm:pt modelId="{3873F75F-294B-4617-B742-7553D93F7736}" type="pres">
      <dgm:prSet presAssocID="{2F8290A6-183D-4B52-904A-614583B16DE3}" presName="Name19" presStyleLbl="parChTrans1D4" presStyleIdx="2" presStyleCnt="12"/>
      <dgm:spPr/>
      <dgm:t>
        <a:bodyPr/>
        <a:lstStyle/>
        <a:p>
          <a:endParaRPr lang="fr-FR"/>
        </a:p>
      </dgm:t>
    </dgm:pt>
    <dgm:pt modelId="{328D66F4-7B4D-460E-8727-853B6668225E}" type="pres">
      <dgm:prSet presAssocID="{F05CD3EF-50C7-4C78-92A9-E873E96C520E}" presName="Name21" presStyleCnt="0"/>
      <dgm:spPr/>
    </dgm:pt>
    <dgm:pt modelId="{7F42F180-BBCA-4024-BF5B-9A323FBED550}" type="pres">
      <dgm:prSet presAssocID="{F05CD3EF-50C7-4C78-92A9-E873E96C520E}" presName="level2Shape" presStyleLbl="node4" presStyleIdx="2" presStyleCnt="12" custScaleX="142376"/>
      <dgm:spPr/>
      <dgm:t>
        <a:bodyPr/>
        <a:lstStyle/>
        <a:p>
          <a:endParaRPr lang="nl-BE"/>
        </a:p>
      </dgm:t>
    </dgm:pt>
    <dgm:pt modelId="{2D4530DC-CA4B-4B4C-9BAC-B04AC84857B8}" type="pres">
      <dgm:prSet presAssocID="{F05CD3EF-50C7-4C78-92A9-E873E96C520E}" presName="hierChild3" presStyleCnt="0"/>
      <dgm:spPr/>
    </dgm:pt>
    <dgm:pt modelId="{FF55E89D-E324-4426-82E8-0DEED25E865E}" type="pres">
      <dgm:prSet presAssocID="{9C086DAA-6158-4BF4-B5FD-859CFC63E371}" presName="Name19" presStyleLbl="parChTrans1D3" presStyleIdx="1" presStyleCnt="4"/>
      <dgm:spPr/>
      <dgm:t>
        <a:bodyPr/>
        <a:lstStyle/>
        <a:p>
          <a:endParaRPr lang="fr-FR"/>
        </a:p>
      </dgm:t>
    </dgm:pt>
    <dgm:pt modelId="{42049B3D-EF3F-486D-93CF-0F9F3DDF0085}" type="pres">
      <dgm:prSet presAssocID="{532935E4-3C43-4731-B0C1-4B0EC49520A5}" presName="Name21" presStyleCnt="0"/>
      <dgm:spPr/>
    </dgm:pt>
    <dgm:pt modelId="{98BAD4DF-2A0F-4DB5-B3BD-416A3F00E03F}" type="pres">
      <dgm:prSet presAssocID="{532935E4-3C43-4731-B0C1-4B0EC49520A5}" presName="level2Shape" presStyleLbl="node3" presStyleIdx="1" presStyleCnt="4"/>
      <dgm:spPr/>
      <dgm:t>
        <a:bodyPr/>
        <a:lstStyle/>
        <a:p>
          <a:endParaRPr lang="fr-FR"/>
        </a:p>
      </dgm:t>
    </dgm:pt>
    <dgm:pt modelId="{EBB664A6-0354-4D15-900F-6EB188A2BAAE}" type="pres">
      <dgm:prSet presAssocID="{532935E4-3C43-4731-B0C1-4B0EC49520A5}" presName="hierChild3" presStyleCnt="0"/>
      <dgm:spPr/>
    </dgm:pt>
    <dgm:pt modelId="{A5C8E18D-681F-4B00-8A5A-EDE64C1119F5}" type="pres">
      <dgm:prSet presAssocID="{023BF4E7-57B4-4D8E-9B89-90FDE42CB68F}" presName="Name19" presStyleLbl="parChTrans1D4" presStyleIdx="3" presStyleCnt="12"/>
      <dgm:spPr/>
      <dgm:t>
        <a:bodyPr/>
        <a:lstStyle/>
        <a:p>
          <a:endParaRPr lang="fr-FR"/>
        </a:p>
      </dgm:t>
    </dgm:pt>
    <dgm:pt modelId="{DCF70B08-7A79-4C9D-88F2-A765452B760D}" type="pres">
      <dgm:prSet presAssocID="{38A064EB-0E35-460A-B336-D2994676E3E7}" presName="Name21" presStyleCnt="0"/>
      <dgm:spPr/>
    </dgm:pt>
    <dgm:pt modelId="{2283CF21-AB67-4BDB-9332-E79928362216}" type="pres">
      <dgm:prSet presAssocID="{38A064EB-0E35-460A-B336-D2994676E3E7}" presName="level2Shape" presStyleLbl="node4" presStyleIdx="3" presStyleCnt="12" custScaleX="215010"/>
      <dgm:spPr/>
      <dgm:t>
        <a:bodyPr/>
        <a:lstStyle/>
        <a:p>
          <a:endParaRPr lang="nl-BE"/>
        </a:p>
      </dgm:t>
    </dgm:pt>
    <dgm:pt modelId="{917A7856-D8D9-4D5D-A9FC-5EACC7CE1517}" type="pres">
      <dgm:prSet presAssocID="{38A064EB-0E35-460A-B336-D2994676E3E7}" presName="hierChild3" presStyleCnt="0"/>
      <dgm:spPr/>
    </dgm:pt>
    <dgm:pt modelId="{BD8F163D-AE82-4D1E-A72B-95F18DECDF2A}" type="pres">
      <dgm:prSet presAssocID="{212E0A1C-F847-44FA-A45C-76171EFD06CA}" presName="Name19" presStyleLbl="parChTrans1D4" presStyleIdx="4" presStyleCnt="12"/>
      <dgm:spPr/>
      <dgm:t>
        <a:bodyPr/>
        <a:lstStyle/>
        <a:p>
          <a:endParaRPr lang="fr-FR"/>
        </a:p>
      </dgm:t>
    </dgm:pt>
    <dgm:pt modelId="{06BD44E1-71A7-42B8-BD7A-B091FBAAFDC7}" type="pres">
      <dgm:prSet presAssocID="{F2F80CF3-82E9-4CB5-A52D-72833C8846C8}" presName="Name21" presStyleCnt="0"/>
      <dgm:spPr/>
    </dgm:pt>
    <dgm:pt modelId="{1303E98B-97EB-45F6-AB95-F637D3983E5F}" type="pres">
      <dgm:prSet presAssocID="{F2F80CF3-82E9-4CB5-A52D-72833C8846C8}" presName="level2Shape" presStyleLbl="node4" presStyleIdx="4" presStyleCnt="12"/>
      <dgm:spPr/>
      <dgm:t>
        <a:bodyPr/>
        <a:lstStyle/>
        <a:p>
          <a:endParaRPr lang="nl-BE"/>
        </a:p>
      </dgm:t>
    </dgm:pt>
    <dgm:pt modelId="{4B17640D-8761-4885-8564-1316E50CF754}" type="pres">
      <dgm:prSet presAssocID="{F2F80CF3-82E9-4CB5-A52D-72833C8846C8}" presName="hierChild3" presStyleCnt="0"/>
      <dgm:spPr/>
    </dgm:pt>
    <dgm:pt modelId="{7DE0EED4-AD92-40E8-A700-8BF9DAAAFFEA}" type="pres">
      <dgm:prSet presAssocID="{56C853CC-0EC2-4EB2-A54B-8D3AD3E47FA3}" presName="Name19" presStyleLbl="parChTrans1D4" presStyleIdx="5" presStyleCnt="12"/>
      <dgm:spPr/>
      <dgm:t>
        <a:bodyPr/>
        <a:lstStyle/>
        <a:p>
          <a:endParaRPr lang="fr-FR"/>
        </a:p>
      </dgm:t>
    </dgm:pt>
    <dgm:pt modelId="{613A25AE-D91C-4FB4-85D3-576E81A2F64E}" type="pres">
      <dgm:prSet presAssocID="{6E394BC4-E158-4F5C-8D78-EFD6768BBDE7}" presName="Name21" presStyleCnt="0"/>
      <dgm:spPr/>
    </dgm:pt>
    <dgm:pt modelId="{BE2905E0-E767-4324-A5A9-4667FDC3BD14}" type="pres">
      <dgm:prSet presAssocID="{6E394BC4-E158-4F5C-8D78-EFD6768BBDE7}" presName="level2Shape" presStyleLbl="node4" presStyleIdx="5" presStyleCnt="12" custScaleX="150384"/>
      <dgm:spPr/>
      <dgm:t>
        <a:bodyPr/>
        <a:lstStyle/>
        <a:p>
          <a:endParaRPr lang="nl-BE"/>
        </a:p>
      </dgm:t>
    </dgm:pt>
    <dgm:pt modelId="{10F1BECA-F359-4CB7-8F5F-9A3F5049B161}" type="pres">
      <dgm:prSet presAssocID="{6E394BC4-E158-4F5C-8D78-EFD6768BBDE7}" presName="hierChild3" presStyleCnt="0"/>
      <dgm:spPr/>
    </dgm:pt>
    <dgm:pt modelId="{E46D1D98-B335-4CAB-B484-D455B9ABCCF4}" type="pres">
      <dgm:prSet presAssocID="{2CACE112-EC4B-425E-8C09-F0739B0A4FCA}" presName="Name19" presStyleLbl="parChTrans1D3" presStyleIdx="2" presStyleCnt="4"/>
      <dgm:spPr/>
      <dgm:t>
        <a:bodyPr/>
        <a:lstStyle/>
        <a:p>
          <a:endParaRPr lang="fr-FR"/>
        </a:p>
      </dgm:t>
    </dgm:pt>
    <dgm:pt modelId="{F4FEFFEE-CB4C-470F-845D-891A95407369}" type="pres">
      <dgm:prSet presAssocID="{B4705F69-496F-48C1-A305-BDFA61B9EF93}" presName="Name21" presStyleCnt="0"/>
      <dgm:spPr/>
    </dgm:pt>
    <dgm:pt modelId="{552DA25F-9399-41E4-8074-A886F4AAFC9C}" type="pres">
      <dgm:prSet presAssocID="{B4705F69-496F-48C1-A305-BDFA61B9EF93}" presName="level2Shape" presStyleLbl="node3" presStyleIdx="2" presStyleCnt="4"/>
      <dgm:spPr/>
      <dgm:t>
        <a:bodyPr/>
        <a:lstStyle/>
        <a:p>
          <a:endParaRPr lang="fr-FR"/>
        </a:p>
      </dgm:t>
    </dgm:pt>
    <dgm:pt modelId="{2CD84EA1-5D3C-4551-B572-6212AD7922D6}" type="pres">
      <dgm:prSet presAssocID="{B4705F69-496F-48C1-A305-BDFA61B9EF93}" presName="hierChild3" presStyleCnt="0"/>
      <dgm:spPr/>
    </dgm:pt>
    <dgm:pt modelId="{3527BE5F-C9C3-412D-AE42-99FD09A96C72}" type="pres">
      <dgm:prSet presAssocID="{9DD74B39-BD05-414E-B285-F146460E6A17}" presName="Name19" presStyleLbl="parChTrans1D4" presStyleIdx="6" presStyleCnt="12"/>
      <dgm:spPr/>
      <dgm:t>
        <a:bodyPr/>
        <a:lstStyle/>
        <a:p>
          <a:endParaRPr lang="fr-FR"/>
        </a:p>
      </dgm:t>
    </dgm:pt>
    <dgm:pt modelId="{28552E3F-0FEA-4918-8823-28DBF0AE0BE1}" type="pres">
      <dgm:prSet presAssocID="{F0A0E966-1E73-4EB2-912D-54A9D5AC4554}" presName="Name21" presStyleCnt="0"/>
      <dgm:spPr/>
    </dgm:pt>
    <dgm:pt modelId="{BEE7BBDD-C5E2-4708-8BB9-AC3C200E5D3A}" type="pres">
      <dgm:prSet presAssocID="{F0A0E966-1E73-4EB2-912D-54A9D5AC4554}" presName="level2Shape" presStyleLbl="node4" presStyleIdx="6" presStyleCnt="12" custScaleX="189144"/>
      <dgm:spPr/>
      <dgm:t>
        <a:bodyPr/>
        <a:lstStyle/>
        <a:p>
          <a:endParaRPr lang="nl-BE"/>
        </a:p>
      </dgm:t>
    </dgm:pt>
    <dgm:pt modelId="{2B199670-8BA9-414B-81D7-66ABA522BDEA}" type="pres">
      <dgm:prSet presAssocID="{F0A0E966-1E73-4EB2-912D-54A9D5AC4554}" presName="hierChild3" presStyleCnt="0"/>
      <dgm:spPr/>
    </dgm:pt>
    <dgm:pt modelId="{BBA9EDBB-9725-491B-8F38-DC6B017D32ED}" type="pres">
      <dgm:prSet presAssocID="{8B865B31-A5C4-4050-947D-68ABECFFA438}" presName="Name19" presStyleLbl="parChTrans1D4" presStyleIdx="7" presStyleCnt="12"/>
      <dgm:spPr/>
      <dgm:t>
        <a:bodyPr/>
        <a:lstStyle/>
        <a:p>
          <a:endParaRPr lang="fr-FR"/>
        </a:p>
      </dgm:t>
    </dgm:pt>
    <dgm:pt modelId="{A58AD2B6-E827-446F-ABA8-61666492A2E9}" type="pres">
      <dgm:prSet presAssocID="{C3696CD6-9451-4F00-B332-8FA463BB13C7}" presName="Name21" presStyleCnt="0"/>
      <dgm:spPr/>
    </dgm:pt>
    <dgm:pt modelId="{A745939D-0510-4662-8604-9A37C63D8ECF}" type="pres">
      <dgm:prSet presAssocID="{C3696CD6-9451-4F00-B332-8FA463BB13C7}" presName="level2Shape" presStyleLbl="node4" presStyleIdx="7" presStyleCnt="12"/>
      <dgm:spPr/>
      <dgm:t>
        <a:bodyPr/>
        <a:lstStyle/>
        <a:p>
          <a:endParaRPr lang="nl-BE"/>
        </a:p>
      </dgm:t>
    </dgm:pt>
    <dgm:pt modelId="{E31F0266-4BEA-4DE9-95F8-3577768A6B8F}" type="pres">
      <dgm:prSet presAssocID="{C3696CD6-9451-4F00-B332-8FA463BB13C7}" presName="hierChild3" presStyleCnt="0"/>
      <dgm:spPr/>
    </dgm:pt>
    <dgm:pt modelId="{5CCE59E5-BAE0-4E7F-8629-568721E88974}" type="pres">
      <dgm:prSet presAssocID="{ECA8C0C1-FA45-4937-9982-F847C667C542}" presName="Name19" presStyleLbl="parChTrans1D4" presStyleIdx="8" presStyleCnt="12"/>
      <dgm:spPr/>
      <dgm:t>
        <a:bodyPr/>
        <a:lstStyle/>
        <a:p>
          <a:endParaRPr lang="fr-FR"/>
        </a:p>
      </dgm:t>
    </dgm:pt>
    <dgm:pt modelId="{C494C5EC-6473-439F-A603-07EFB632AB80}" type="pres">
      <dgm:prSet presAssocID="{76D31467-645F-4D00-A0F9-67BEA11F85A7}" presName="Name21" presStyleCnt="0"/>
      <dgm:spPr/>
    </dgm:pt>
    <dgm:pt modelId="{BEF5EBA1-C6A2-4A11-847C-07A3056CA249}" type="pres">
      <dgm:prSet presAssocID="{76D31467-645F-4D00-A0F9-67BEA11F85A7}" presName="level2Shape" presStyleLbl="node4" presStyleIdx="8" presStyleCnt="12" custScaleX="144995"/>
      <dgm:spPr/>
      <dgm:t>
        <a:bodyPr/>
        <a:lstStyle/>
        <a:p>
          <a:endParaRPr lang="nl-BE"/>
        </a:p>
      </dgm:t>
    </dgm:pt>
    <dgm:pt modelId="{4182B8AC-8FEB-428D-9777-F3B8D4AA4704}" type="pres">
      <dgm:prSet presAssocID="{76D31467-645F-4D00-A0F9-67BEA11F85A7}" presName="hierChild3" presStyleCnt="0"/>
      <dgm:spPr/>
    </dgm:pt>
    <dgm:pt modelId="{01FAD196-D1B3-4D9E-AF40-54ACD79DC784}" type="pres">
      <dgm:prSet presAssocID="{F5E62749-DCD9-4762-904A-077217FB713C}" presName="Name19" presStyleLbl="parChTrans1D3" presStyleIdx="3" presStyleCnt="4"/>
      <dgm:spPr/>
      <dgm:t>
        <a:bodyPr/>
        <a:lstStyle/>
        <a:p>
          <a:endParaRPr lang="fr-FR"/>
        </a:p>
      </dgm:t>
    </dgm:pt>
    <dgm:pt modelId="{12EBFB55-A299-4939-95BA-72C522C58539}" type="pres">
      <dgm:prSet presAssocID="{86DD6027-3731-4B3C-B1FD-2AA307F0B251}" presName="Name21" presStyleCnt="0"/>
      <dgm:spPr/>
    </dgm:pt>
    <dgm:pt modelId="{B6FE967E-8D08-4AB2-B3A5-50EC4B4432FD}" type="pres">
      <dgm:prSet presAssocID="{86DD6027-3731-4B3C-B1FD-2AA307F0B251}" presName="level2Shape" presStyleLbl="node3" presStyleIdx="3" presStyleCnt="4"/>
      <dgm:spPr/>
      <dgm:t>
        <a:bodyPr/>
        <a:lstStyle/>
        <a:p>
          <a:endParaRPr lang="fr-FR"/>
        </a:p>
      </dgm:t>
    </dgm:pt>
    <dgm:pt modelId="{D335B463-FB3A-4A3B-BE31-E3A5044207B5}" type="pres">
      <dgm:prSet presAssocID="{86DD6027-3731-4B3C-B1FD-2AA307F0B251}" presName="hierChild3" presStyleCnt="0"/>
      <dgm:spPr/>
    </dgm:pt>
    <dgm:pt modelId="{71B3E7C5-68BE-474B-B0F8-9A905CADBFE9}" type="pres">
      <dgm:prSet presAssocID="{9C4F06F4-B826-4863-8EC2-028F50987F62}" presName="Name19" presStyleLbl="parChTrans1D4" presStyleIdx="9" presStyleCnt="12"/>
      <dgm:spPr/>
      <dgm:t>
        <a:bodyPr/>
        <a:lstStyle/>
        <a:p>
          <a:endParaRPr lang="fr-FR"/>
        </a:p>
      </dgm:t>
    </dgm:pt>
    <dgm:pt modelId="{55CF1F2E-36E1-4067-8E25-BB71AAF52EC5}" type="pres">
      <dgm:prSet presAssocID="{CD582A4A-CECB-4EA5-B198-93DE72CF362A}" presName="Name21" presStyleCnt="0"/>
      <dgm:spPr/>
    </dgm:pt>
    <dgm:pt modelId="{0D6A4910-4CD1-4FF8-89B8-530DC569173B}" type="pres">
      <dgm:prSet presAssocID="{CD582A4A-CECB-4EA5-B198-93DE72CF362A}" presName="level2Shape" presStyleLbl="node4" presStyleIdx="9" presStyleCnt="12" custScaleX="181406"/>
      <dgm:spPr/>
      <dgm:t>
        <a:bodyPr/>
        <a:lstStyle/>
        <a:p>
          <a:endParaRPr lang="fr-FR"/>
        </a:p>
      </dgm:t>
    </dgm:pt>
    <dgm:pt modelId="{046979B7-3802-4F60-AF8F-9F8B9E06A23A}" type="pres">
      <dgm:prSet presAssocID="{CD582A4A-CECB-4EA5-B198-93DE72CF362A}" presName="hierChild3" presStyleCnt="0"/>
      <dgm:spPr/>
    </dgm:pt>
    <dgm:pt modelId="{5E2F5A0B-3B78-4ED9-8E7F-C9CC9C97A9C0}" type="pres">
      <dgm:prSet presAssocID="{47D44B74-094A-42FE-94C5-2F1B21BCEC52}" presName="Name19" presStyleLbl="parChTrans1D4" presStyleIdx="10" presStyleCnt="12"/>
      <dgm:spPr/>
      <dgm:t>
        <a:bodyPr/>
        <a:lstStyle/>
        <a:p>
          <a:endParaRPr lang="fr-FR"/>
        </a:p>
      </dgm:t>
    </dgm:pt>
    <dgm:pt modelId="{2859A9D2-AFB0-49AB-97AB-AA7D0FF7B51B}" type="pres">
      <dgm:prSet presAssocID="{BABF9F5E-A18E-4F88-8BAB-81A705A6E27A}" presName="Name21" presStyleCnt="0"/>
      <dgm:spPr/>
    </dgm:pt>
    <dgm:pt modelId="{E58055B6-82E5-4222-B03E-2C9569623DE6}" type="pres">
      <dgm:prSet presAssocID="{BABF9F5E-A18E-4F88-8BAB-81A705A6E27A}" presName="level2Shape" presStyleLbl="node4" presStyleIdx="10" presStyleCnt="12"/>
      <dgm:spPr/>
      <dgm:t>
        <a:bodyPr/>
        <a:lstStyle/>
        <a:p>
          <a:endParaRPr lang="nl-BE"/>
        </a:p>
      </dgm:t>
    </dgm:pt>
    <dgm:pt modelId="{26C3F268-0A3B-4688-9639-C5B080E32DF1}" type="pres">
      <dgm:prSet presAssocID="{BABF9F5E-A18E-4F88-8BAB-81A705A6E27A}" presName="hierChild3" presStyleCnt="0"/>
      <dgm:spPr/>
    </dgm:pt>
    <dgm:pt modelId="{B4F28E8B-36B6-4978-BD0D-5E51BF70F513}" type="pres">
      <dgm:prSet presAssocID="{8E3A8F19-21BA-4EE3-9BBF-41C92E1D3627}" presName="Name19" presStyleLbl="parChTrans1D4" presStyleIdx="11" presStyleCnt="12"/>
      <dgm:spPr/>
      <dgm:t>
        <a:bodyPr/>
        <a:lstStyle/>
        <a:p>
          <a:endParaRPr lang="fr-FR"/>
        </a:p>
      </dgm:t>
    </dgm:pt>
    <dgm:pt modelId="{8089B6AA-2072-45DE-82BE-79A45429A175}" type="pres">
      <dgm:prSet presAssocID="{604DCDF4-F27E-4480-94E7-B403E133CED4}" presName="Name21" presStyleCnt="0"/>
      <dgm:spPr/>
    </dgm:pt>
    <dgm:pt modelId="{2C683B14-7304-469D-ADD7-F04B474FA73B}" type="pres">
      <dgm:prSet presAssocID="{604DCDF4-F27E-4480-94E7-B403E133CED4}" presName="level2Shape" presStyleLbl="node4" presStyleIdx="11" presStyleCnt="12" custScaleX="141178"/>
      <dgm:spPr/>
      <dgm:t>
        <a:bodyPr/>
        <a:lstStyle/>
        <a:p>
          <a:endParaRPr lang="fr-FR"/>
        </a:p>
      </dgm:t>
    </dgm:pt>
    <dgm:pt modelId="{7332979C-5685-4FFB-865A-001C180A6394}" type="pres">
      <dgm:prSet presAssocID="{604DCDF4-F27E-4480-94E7-B403E133CED4}" presName="hierChild3" presStyleCnt="0"/>
      <dgm:spPr/>
    </dgm:pt>
    <dgm:pt modelId="{68A64ECD-88A4-4E5A-9902-BE0853E9DB81}" type="pres">
      <dgm:prSet presAssocID="{17829D1D-9E0E-4A34-B9AA-0DDFACB8BC04}" presName="bgShapesFlow" presStyleCnt="0"/>
      <dgm:spPr/>
    </dgm:pt>
  </dgm:ptLst>
  <dgm:cxnLst>
    <dgm:cxn modelId="{08836207-6878-4357-B137-3E4B633D7DB5}" type="presOf" srcId="{24981064-DF8E-49F1-8534-D625B93A7974}" destId="{4311F364-B726-4C30-BA4F-41BFA33C9DC9}" srcOrd="0" destOrd="0" presId="urn:microsoft.com/office/officeart/2005/8/layout/hierarchy6"/>
    <dgm:cxn modelId="{55796AE8-01F8-484C-9BB5-A2F6422FD6CC}" type="presOf" srcId="{BABF9F5E-A18E-4F88-8BAB-81A705A6E27A}" destId="{E58055B6-82E5-4222-B03E-2C9569623DE6}" srcOrd="0" destOrd="0" presId="urn:microsoft.com/office/officeart/2005/8/layout/hierarchy6"/>
    <dgm:cxn modelId="{D2520415-6A17-4FC4-8707-3F2FD30494BA}" srcId="{37832A00-95B7-43D2-9409-06120118EC29}" destId="{532935E4-3C43-4731-B0C1-4B0EC49520A5}" srcOrd="1" destOrd="0" parTransId="{9C086DAA-6158-4BF4-B5FD-859CFC63E371}" sibTransId="{53FAA687-5BC5-4543-AB75-230A940595F2}"/>
    <dgm:cxn modelId="{B46EAC67-B4AA-4289-9E5D-9B54A95BC535}" type="presOf" srcId="{47D44B74-094A-42FE-94C5-2F1B21BCEC52}" destId="{5E2F5A0B-3B78-4ED9-8E7F-C9CC9C97A9C0}" srcOrd="0" destOrd="0" presId="urn:microsoft.com/office/officeart/2005/8/layout/hierarchy6"/>
    <dgm:cxn modelId="{D4F92782-4205-48DE-9CE6-4B81B7AEAFDF}" srcId="{0D01723D-F82F-4E4E-81B5-0C960D440FF1}" destId="{EC8EB57B-61A5-4A6C-8D0E-09DD58C7E566}" srcOrd="0" destOrd="0" parTransId="{3DC475D0-D0A0-403B-A7AF-96437A037EDB}" sibTransId="{6BCDE364-A2BF-4A95-B041-788C770D6C11}"/>
    <dgm:cxn modelId="{D3F975A0-030C-422D-A40D-EAAF375EA57D}" srcId="{A62C6B6B-D592-4344-AA50-3FC14B068B65}" destId="{37832A00-95B7-43D2-9409-06120118EC29}" srcOrd="0" destOrd="0" parTransId="{24981064-DF8E-49F1-8534-D625B93A7974}" sibTransId="{10DE0C28-49C3-48E3-9542-5DD091449BE3}"/>
    <dgm:cxn modelId="{9B4E30B4-0A51-40C8-AC2F-6B02962FE55D}" type="presOf" srcId="{56C853CC-0EC2-4EB2-A54B-8D3AD3E47FA3}" destId="{7DE0EED4-AD92-40E8-A700-8BF9DAAAFFEA}" srcOrd="0" destOrd="0" presId="urn:microsoft.com/office/officeart/2005/8/layout/hierarchy6"/>
    <dgm:cxn modelId="{5EA0E347-EECA-483F-8D07-32601E56738E}" type="presOf" srcId="{6E394BC4-E158-4F5C-8D78-EFD6768BBDE7}" destId="{BE2905E0-E767-4324-A5A9-4667FDC3BD14}" srcOrd="0" destOrd="0" presId="urn:microsoft.com/office/officeart/2005/8/layout/hierarchy6"/>
    <dgm:cxn modelId="{6AF6092A-A3D1-466F-AB79-F6A49A561448}" type="presOf" srcId="{C3696CD6-9451-4F00-B332-8FA463BB13C7}" destId="{A745939D-0510-4662-8604-9A37C63D8ECF}" srcOrd="0" destOrd="0" presId="urn:microsoft.com/office/officeart/2005/8/layout/hierarchy6"/>
    <dgm:cxn modelId="{9C4C7297-39B9-45FE-BB96-0927398120F3}" srcId="{F0A0E966-1E73-4EB2-912D-54A9D5AC4554}" destId="{C3696CD6-9451-4F00-B332-8FA463BB13C7}" srcOrd="0" destOrd="0" parTransId="{8B865B31-A5C4-4050-947D-68ABECFFA438}" sibTransId="{AB542D5A-75E3-4BD6-81E4-610AD8CA4F3F}"/>
    <dgm:cxn modelId="{FA80E13D-3997-424C-9A26-012D5E196BE6}" type="presOf" srcId="{F0A0E966-1E73-4EB2-912D-54A9D5AC4554}" destId="{BEE7BBDD-C5E2-4708-8BB9-AC3C200E5D3A}" srcOrd="0" destOrd="0" presId="urn:microsoft.com/office/officeart/2005/8/layout/hierarchy6"/>
    <dgm:cxn modelId="{684FDBC0-3C87-4784-8FFE-8A9BEBC18871}" srcId="{37832A00-95B7-43D2-9409-06120118EC29}" destId="{B4705F69-496F-48C1-A305-BDFA61B9EF93}" srcOrd="2" destOrd="0" parTransId="{2CACE112-EC4B-425E-8C09-F0739B0A4FCA}" sibTransId="{3A476DA5-3516-475F-A129-EBB787382843}"/>
    <dgm:cxn modelId="{38809055-FE38-4005-B4B1-D83DE61CF1EE}" srcId="{CD582A4A-CECB-4EA5-B198-93DE72CF362A}" destId="{BABF9F5E-A18E-4F88-8BAB-81A705A6E27A}" srcOrd="0" destOrd="0" parTransId="{47D44B74-094A-42FE-94C5-2F1B21BCEC52}" sibTransId="{3E179132-B212-4930-AFB8-EC4637229FF6}"/>
    <dgm:cxn modelId="{CDE5B52C-7987-4878-BAC6-91B389CB7B1B}" srcId="{F2F80CF3-82E9-4CB5-A52D-72833C8846C8}" destId="{6E394BC4-E158-4F5C-8D78-EFD6768BBDE7}" srcOrd="0" destOrd="0" parTransId="{56C853CC-0EC2-4EB2-A54B-8D3AD3E47FA3}" sibTransId="{F1745DCE-3F9D-41C6-82A1-7A56A67BCC41}"/>
    <dgm:cxn modelId="{68F189B7-C4E0-4ED1-A51C-68EA92528907}" srcId="{17829D1D-9E0E-4A34-B9AA-0DDFACB8BC04}" destId="{A62C6B6B-D592-4344-AA50-3FC14B068B65}" srcOrd="0" destOrd="0" parTransId="{09AB1EE0-BD08-4E16-9160-E8E60D4D6D65}" sibTransId="{A0BFB1E2-07F5-40ED-B584-58EFEFFE1FB9}"/>
    <dgm:cxn modelId="{C88D407A-C78B-46BE-B624-1B3F9DF52FCA}" srcId="{C3696CD6-9451-4F00-B332-8FA463BB13C7}" destId="{76D31467-645F-4D00-A0F9-67BEA11F85A7}" srcOrd="0" destOrd="0" parTransId="{ECA8C0C1-FA45-4937-9982-F847C667C542}" sibTransId="{34F18DAC-D522-4155-9E9F-39CF42868BBF}"/>
    <dgm:cxn modelId="{37D3FD11-ED57-48A6-825C-1B5C5C82B354}" srcId="{EC8EB57B-61A5-4A6C-8D0E-09DD58C7E566}" destId="{23BE54CB-58B5-449B-B790-5E73F9B5DB39}" srcOrd="0" destOrd="0" parTransId="{13EB17C0-716B-4DBA-8B24-9D75C582A976}" sibTransId="{1D81CBAF-9E2A-4F05-BA20-4C178619F594}"/>
    <dgm:cxn modelId="{57C80D62-CEA6-49EB-B543-40984C2FA27F}" type="presOf" srcId="{532935E4-3C43-4731-B0C1-4B0EC49520A5}" destId="{98BAD4DF-2A0F-4DB5-B3BD-416A3F00E03F}" srcOrd="0" destOrd="0" presId="urn:microsoft.com/office/officeart/2005/8/layout/hierarchy6"/>
    <dgm:cxn modelId="{F3FD4894-304D-4475-8403-C083BADC2A03}" type="presOf" srcId="{37832A00-95B7-43D2-9409-06120118EC29}" destId="{B99AEE00-0460-498C-BE6B-6C3065B39DF3}" srcOrd="0" destOrd="0" presId="urn:microsoft.com/office/officeart/2005/8/layout/hierarchy6"/>
    <dgm:cxn modelId="{D5CED6F1-2F3E-46BC-A1F1-431503849104}" type="presOf" srcId="{023BF4E7-57B4-4D8E-9B89-90FDE42CB68F}" destId="{A5C8E18D-681F-4B00-8A5A-EDE64C1119F5}" srcOrd="0" destOrd="0" presId="urn:microsoft.com/office/officeart/2005/8/layout/hierarchy6"/>
    <dgm:cxn modelId="{1EEA80EA-87EC-4865-9E6A-8AF4901C2E0E}" type="presOf" srcId="{03E54D5E-974D-4280-8979-E25665B5477C}" destId="{88385A42-B1DF-4C25-9D81-E784FA91DB7A}" srcOrd="0" destOrd="0" presId="urn:microsoft.com/office/officeart/2005/8/layout/hierarchy6"/>
    <dgm:cxn modelId="{0E290038-E122-41AE-BBBC-AFCEAB5594DD}" type="presOf" srcId="{8B865B31-A5C4-4050-947D-68ABECFFA438}" destId="{BBA9EDBB-9725-491B-8F38-DC6B017D32ED}" srcOrd="0" destOrd="0" presId="urn:microsoft.com/office/officeart/2005/8/layout/hierarchy6"/>
    <dgm:cxn modelId="{12236143-789B-403D-ADB0-1B16BB77EF2C}" type="presOf" srcId="{604DCDF4-F27E-4480-94E7-B403E133CED4}" destId="{2C683B14-7304-469D-ADD7-F04B474FA73B}" srcOrd="0" destOrd="0" presId="urn:microsoft.com/office/officeart/2005/8/layout/hierarchy6"/>
    <dgm:cxn modelId="{08D1C7A9-E49F-4EED-B04D-1A3D2E8ED6DA}" type="presOf" srcId="{CD582A4A-CECB-4EA5-B198-93DE72CF362A}" destId="{0D6A4910-4CD1-4FF8-89B8-530DC569173B}" srcOrd="0" destOrd="0" presId="urn:microsoft.com/office/officeart/2005/8/layout/hierarchy6"/>
    <dgm:cxn modelId="{700970FA-FB9B-46B7-8290-E530C5A73F3A}" srcId="{37832A00-95B7-43D2-9409-06120118EC29}" destId="{86DD6027-3731-4B3C-B1FD-2AA307F0B251}" srcOrd="3" destOrd="0" parTransId="{F5E62749-DCD9-4762-904A-077217FB713C}" sibTransId="{F550F8BC-785C-4DD9-91B1-44376F1A1AE4}"/>
    <dgm:cxn modelId="{B8D817FF-46A6-40FF-B87F-B25F3A7F22A1}" srcId="{37832A00-95B7-43D2-9409-06120118EC29}" destId="{0D01723D-F82F-4E4E-81B5-0C960D440FF1}" srcOrd="0" destOrd="0" parTransId="{03E54D5E-974D-4280-8979-E25665B5477C}" sibTransId="{93FFE327-83BB-4A8A-8C0D-DAD541E7FDB1}"/>
    <dgm:cxn modelId="{6341E7C0-4B9E-458E-9202-AD1C5E4A7245}" type="presOf" srcId="{86DD6027-3731-4B3C-B1FD-2AA307F0B251}" destId="{B6FE967E-8D08-4AB2-B3A5-50EC4B4432FD}" srcOrd="0" destOrd="0" presId="urn:microsoft.com/office/officeart/2005/8/layout/hierarchy6"/>
    <dgm:cxn modelId="{A89CAD46-6E4D-4496-A705-216536A9FE38}" type="presOf" srcId="{F5E62749-DCD9-4762-904A-077217FB713C}" destId="{01FAD196-D1B3-4D9E-AF40-54ACD79DC784}" srcOrd="0" destOrd="0" presId="urn:microsoft.com/office/officeart/2005/8/layout/hierarchy6"/>
    <dgm:cxn modelId="{5263C0F3-9A97-4E67-8085-84F0421E83A6}" type="presOf" srcId="{F2F80CF3-82E9-4CB5-A52D-72833C8846C8}" destId="{1303E98B-97EB-45F6-AB95-F637D3983E5F}" srcOrd="0" destOrd="0" presId="urn:microsoft.com/office/officeart/2005/8/layout/hierarchy6"/>
    <dgm:cxn modelId="{C690EF99-FB20-40F9-BB9B-AB9A820535D3}" type="presOf" srcId="{76D31467-645F-4D00-A0F9-67BEA11F85A7}" destId="{BEF5EBA1-C6A2-4A11-847C-07A3056CA249}" srcOrd="0" destOrd="0" presId="urn:microsoft.com/office/officeart/2005/8/layout/hierarchy6"/>
    <dgm:cxn modelId="{1711774F-DD60-42F8-BCB1-47DC7D989439}" type="presOf" srcId="{17829D1D-9E0E-4A34-B9AA-0DDFACB8BC04}" destId="{F459C90B-270F-4271-BF83-B758065C9BE7}" srcOrd="0" destOrd="0" presId="urn:microsoft.com/office/officeart/2005/8/layout/hierarchy6"/>
    <dgm:cxn modelId="{85512734-85A1-4370-95F6-B483EA739A36}" type="presOf" srcId="{EC8EB57B-61A5-4A6C-8D0E-09DD58C7E566}" destId="{EF8048A0-0779-4505-B7E3-1A545BC3330D}" srcOrd="0" destOrd="0" presId="urn:microsoft.com/office/officeart/2005/8/layout/hierarchy6"/>
    <dgm:cxn modelId="{1D3B565C-506F-4316-B3F2-F9BF8DDF61F8}" type="presOf" srcId="{2CACE112-EC4B-425E-8C09-F0739B0A4FCA}" destId="{E46D1D98-B335-4CAB-B484-D455B9ABCCF4}" srcOrd="0" destOrd="0" presId="urn:microsoft.com/office/officeart/2005/8/layout/hierarchy6"/>
    <dgm:cxn modelId="{60AAFE15-66E6-4187-9D2C-F38A0B29460C}" type="presOf" srcId="{2F8290A6-183D-4B52-904A-614583B16DE3}" destId="{3873F75F-294B-4617-B742-7553D93F7736}" srcOrd="0" destOrd="0" presId="urn:microsoft.com/office/officeart/2005/8/layout/hierarchy6"/>
    <dgm:cxn modelId="{333B40CA-27C4-4E43-B6B3-93399446FACE}" type="presOf" srcId="{0D01723D-F82F-4E4E-81B5-0C960D440FF1}" destId="{CB02DA84-BE78-4ED1-B9F7-DD38540E9E1C}" srcOrd="0" destOrd="0" presId="urn:microsoft.com/office/officeart/2005/8/layout/hierarchy6"/>
    <dgm:cxn modelId="{3DDF9E87-FA67-4C84-A207-E2111EA0AA1A}" srcId="{23BE54CB-58B5-449B-B790-5E73F9B5DB39}" destId="{F05CD3EF-50C7-4C78-92A9-E873E96C520E}" srcOrd="0" destOrd="0" parTransId="{2F8290A6-183D-4B52-904A-614583B16DE3}" sibTransId="{0867278C-0964-4DD3-9CA5-117178E648A0}"/>
    <dgm:cxn modelId="{5CE6FE8E-EDE7-4DC4-BC08-C44419976A0F}" srcId="{86DD6027-3731-4B3C-B1FD-2AA307F0B251}" destId="{CD582A4A-CECB-4EA5-B198-93DE72CF362A}" srcOrd="0" destOrd="0" parTransId="{9C4F06F4-B826-4863-8EC2-028F50987F62}" sibTransId="{6A538D43-54EA-496A-8358-9EF2401FD96F}"/>
    <dgm:cxn modelId="{5AACFE4A-69B7-4ACF-8E63-6D928291BC95}" type="presOf" srcId="{B4705F69-496F-48C1-A305-BDFA61B9EF93}" destId="{552DA25F-9399-41E4-8074-A886F4AAFC9C}" srcOrd="0" destOrd="0" presId="urn:microsoft.com/office/officeart/2005/8/layout/hierarchy6"/>
    <dgm:cxn modelId="{6149CF72-5F61-44F6-A611-E81E416F0EB6}" type="presOf" srcId="{212E0A1C-F847-44FA-A45C-76171EFD06CA}" destId="{BD8F163D-AE82-4D1E-A72B-95F18DECDF2A}" srcOrd="0" destOrd="0" presId="urn:microsoft.com/office/officeart/2005/8/layout/hierarchy6"/>
    <dgm:cxn modelId="{5B4BD03F-D794-44A8-A280-D88FD5D91462}" srcId="{532935E4-3C43-4731-B0C1-4B0EC49520A5}" destId="{38A064EB-0E35-460A-B336-D2994676E3E7}" srcOrd="0" destOrd="0" parTransId="{023BF4E7-57B4-4D8E-9B89-90FDE42CB68F}" sibTransId="{B05CFC01-0FC2-4303-8A76-B2CC0FBDD6C0}"/>
    <dgm:cxn modelId="{4F7122F2-2CE7-46A9-8513-F612D08A64AA}" type="presOf" srcId="{8E3A8F19-21BA-4EE3-9BBF-41C92E1D3627}" destId="{B4F28E8B-36B6-4978-BD0D-5E51BF70F513}" srcOrd="0" destOrd="0" presId="urn:microsoft.com/office/officeart/2005/8/layout/hierarchy6"/>
    <dgm:cxn modelId="{12BF2833-7EC6-4D5D-B05E-266609046E87}" type="presOf" srcId="{9DD74B39-BD05-414E-B285-F146460E6A17}" destId="{3527BE5F-C9C3-412D-AE42-99FD09A96C72}" srcOrd="0" destOrd="0" presId="urn:microsoft.com/office/officeart/2005/8/layout/hierarchy6"/>
    <dgm:cxn modelId="{E4DCAA50-B3A7-4855-A373-A64AD68E3721}" type="presOf" srcId="{ECA8C0C1-FA45-4937-9982-F847C667C542}" destId="{5CCE59E5-BAE0-4E7F-8629-568721E88974}" srcOrd="0" destOrd="0" presId="urn:microsoft.com/office/officeart/2005/8/layout/hierarchy6"/>
    <dgm:cxn modelId="{0B3B9DE1-0E58-4C31-B917-B15823D8CC1D}" type="presOf" srcId="{13EB17C0-716B-4DBA-8B24-9D75C582A976}" destId="{4E4E336E-38D1-46AC-91C9-7A860BF265E4}" srcOrd="0" destOrd="0" presId="urn:microsoft.com/office/officeart/2005/8/layout/hierarchy6"/>
    <dgm:cxn modelId="{3F8BF915-2391-430A-8EC4-D6C33D8B739B}" type="presOf" srcId="{38A064EB-0E35-460A-B336-D2994676E3E7}" destId="{2283CF21-AB67-4BDB-9332-E79928362216}" srcOrd="0" destOrd="0" presId="urn:microsoft.com/office/officeart/2005/8/layout/hierarchy6"/>
    <dgm:cxn modelId="{9B8479C3-4919-4D96-9823-6AA13778DA9D}" type="presOf" srcId="{A62C6B6B-D592-4344-AA50-3FC14B068B65}" destId="{03922BF5-B002-42E0-83BA-102011863AA3}" srcOrd="0" destOrd="0" presId="urn:microsoft.com/office/officeart/2005/8/layout/hierarchy6"/>
    <dgm:cxn modelId="{20A33A71-A868-44F6-B8B7-05A455A21C34}" srcId="{BABF9F5E-A18E-4F88-8BAB-81A705A6E27A}" destId="{604DCDF4-F27E-4480-94E7-B403E133CED4}" srcOrd="0" destOrd="0" parTransId="{8E3A8F19-21BA-4EE3-9BBF-41C92E1D3627}" sibTransId="{2E1C449B-FA2B-4BFF-B446-29146E974D96}"/>
    <dgm:cxn modelId="{018EA314-5C0F-40FA-B91C-E62DA6714618}" srcId="{38A064EB-0E35-460A-B336-D2994676E3E7}" destId="{F2F80CF3-82E9-4CB5-A52D-72833C8846C8}" srcOrd="0" destOrd="0" parTransId="{212E0A1C-F847-44FA-A45C-76171EFD06CA}" sibTransId="{DD15907B-01B5-4A0A-AF3A-A4E120A67F5F}"/>
    <dgm:cxn modelId="{936F8C4D-D665-4063-A9F6-C8FB3AEFEEDF}" srcId="{B4705F69-496F-48C1-A305-BDFA61B9EF93}" destId="{F0A0E966-1E73-4EB2-912D-54A9D5AC4554}" srcOrd="0" destOrd="0" parTransId="{9DD74B39-BD05-414E-B285-F146460E6A17}" sibTransId="{D298D4A6-BFD6-488A-84DC-F7F8582E5D58}"/>
    <dgm:cxn modelId="{9EAB259F-EB60-4329-92A5-D70236096E67}" type="presOf" srcId="{3DC475D0-D0A0-403B-A7AF-96437A037EDB}" destId="{8EBAE900-C0F2-4F08-A9FE-E26979358533}" srcOrd="0" destOrd="0" presId="urn:microsoft.com/office/officeart/2005/8/layout/hierarchy6"/>
    <dgm:cxn modelId="{20110303-99AB-4ACF-85D2-91C0D73AA849}" type="presOf" srcId="{F05CD3EF-50C7-4C78-92A9-E873E96C520E}" destId="{7F42F180-BBCA-4024-BF5B-9A323FBED550}" srcOrd="0" destOrd="0" presId="urn:microsoft.com/office/officeart/2005/8/layout/hierarchy6"/>
    <dgm:cxn modelId="{D2F9F64B-C1D1-4124-BBCF-6F7C317E39C2}" type="presOf" srcId="{23BE54CB-58B5-449B-B790-5E73F9B5DB39}" destId="{35D28CF1-5E60-4F7A-8A48-80D7F92D72BB}" srcOrd="0" destOrd="0" presId="urn:microsoft.com/office/officeart/2005/8/layout/hierarchy6"/>
    <dgm:cxn modelId="{E060EDCB-3792-4509-A56F-74B648A9280C}" type="presOf" srcId="{9C4F06F4-B826-4863-8EC2-028F50987F62}" destId="{71B3E7C5-68BE-474B-B0F8-9A905CADBFE9}" srcOrd="0" destOrd="0" presId="urn:microsoft.com/office/officeart/2005/8/layout/hierarchy6"/>
    <dgm:cxn modelId="{EA32D026-8107-40C2-92CA-2E1DE9C8C7BA}" type="presOf" srcId="{9C086DAA-6158-4BF4-B5FD-859CFC63E371}" destId="{FF55E89D-E324-4426-82E8-0DEED25E865E}" srcOrd="0" destOrd="0" presId="urn:microsoft.com/office/officeart/2005/8/layout/hierarchy6"/>
    <dgm:cxn modelId="{C76E3E1E-4AEA-4F1E-BC42-670EDE599D8A}" type="presParOf" srcId="{F459C90B-270F-4271-BF83-B758065C9BE7}" destId="{E168A990-D110-4BAD-92FC-092C327F7DA8}" srcOrd="0" destOrd="0" presId="urn:microsoft.com/office/officeart/2005/8/layout/hierarchy6"/>
    <dgm:cxn modelId="{0BABC444-1A1A-435D-B8BA-954728F617FB}" type="presParOf" srcId="{E168A990-D110-4BAD-92FC-092C327F7DA8}" destId="{68D0605F-476B-49F6-8324-E1221565BEFD}" srcOrd="0" destOrd="0" presId="urn:microsoft.com/office/officeart/2005/8/layout/hierarchy6"/>
    <dgm:cxn modelId="{6A2313E9-4D03-487F-9E72-4E12B06A2818}" type="presParOf" srcId="{68D0605F-476B-49F6-8324-E1221565BEFD}" destId="{D5F1DBFF-38D4-456C-AF60-4A9F5EB78963}" srcOrd="0" destOrd="0" presId="urn:microsoft.com/office/officeart/2005/8/layout/hierarchy6"/>
    <dgm:cxn modelId="{50367856-0D9A-4D8E-91DE-A76B5A590C95}" type="presParOf" srcId="{D5F1DBFF-38D4-456C-AF60-4A9F5EB78963}" destId="{03922BF5-B002-42E0-83BA-102011863AA3}" srcOrd="0" destOrd="0" presId="urn:microsoft.com/office/officeart/2005/8/layout/hierarchy6"/>
    <dgm:cxn modelId="{BA6CE884-EA6C-4DF4-8E7F-F56A327AE863}" type="presParOf" srcId="{D5F1DBFF-38D4-456C-AF60-4A9F5EB78963}" destId="{31F079C6-9696-4D72-B868-B1B83F708829}" srcOrd="1" destOrd="0" presId="urn:microsoft.com/office/officeart/2005/8/layout/hierarchy6"/>
    <dgm:cxn modelId="{0736A2B0-B286-4C0B-ACA4-8C9419234020}" type="presParOf" srcId="{31F079C6-9696-4D72-B868-B1B83F708829}" destId="{4311F364-B726-4C30-BA4F-41BFA33C9DC9}" srcOrd="0" destOrd="0" presId="urn:microsoft.com/office/officeart/2005/8/layout/hierarchy6"/>
    <dgm:cxn modelId="{85C978F3-38BD-49F4-A931-745858340801}" type="presParOf" srcId="{31F079C6-9696-4D72-B868-B1B83F708829}" destId="{75CC9078-1AF3-4A44-A9B1-D69F46C51728}" srcOrd="1" destOrd="0" presId="urn:microsoft.com/office/officeart/2005/8/layout/hierarchy6"/>
    <dgm:cxn modelId="{66F8633B-8F33-4A0A-B26C-C597C62D048B}" type="presParOf" srcId="{75CC9078-1AF3-4A44-A9B1-D69F46C51728}" destId="{B99AEE00-0460-498C-BE6B-6C3065B39DF3}" srcOrd="0" destOrd="0" presId="urn:microsoft.com/office/officeart/2005/8/layout/hierarchy6"/>
    <dgm:cxn modelId="{13BBDC02-E285-4E26-8AC5-043380B306D1}" type="presParOf" srcId="{75CC9078-1AF3-4A44-A9B1-D69F46C51728}" destId="{B796DEBE-557A-44EF-82FD-1EFC6BB68A45}" srcOrd="1" destOrd="0" presId="urn:microsoft.com/office/officeart/2005/8/layout/hierarchy6"/>
    <dgm:cxn modelId="{93B77CA3-E081-4513-B43E-465C758EA090}" type="presParOf" srcId="{B796DEBE-557A-44EF-82FD-1EFC6BB68A45}" destId="{88385A42-B1DF-4C25-9D81-E784FA91DB7A}" srcOrd="0" destOrd="0" presId="urn:microsoft.com/office/officeart/2005/8/layout/hierarchy6"/>
    <dgm:cxn modelId="{608235BE-9EEB-48AF-916F-FF4493E8FD54}" type="presParOf" srcId="{B796DEBE-557A-44EF-82FD-1EFC6BB68A45}" destId="{D263481C-DC19-4FBC-9F86-A4D16C9AF49F}" srcOrd="1" destOrd="0" presId="urn:microsoft.com/office/officeart/2005/8/layout/hierarchy6"/>
    <dgm:cxn modelId="{99AB8009-F6B6-48E3-A611-BAAEC00979A7}" type="presParOf" srcId="{D263481C-DC19-4FBC-9F86-A4D16C9AF49F}" destId="{CB02DA84-BE78-4ED1-B9F7-DD38540E9E1C}" srcOrd="0" destOrd="0" presId="urn:microsoft.com/office/officeart/2005/8/layout/hierarchy6"/>
    <dgm:cxn modelId="{CB5F0983-32FC-42D5-A6D2-0BA998AD58E7}" type="presParOf" srcId="{D263481C-DC19-4FBC-9F86-A4D16C9AF49F}" destId="{E6813FFE-1B01-4D92-9292-39CC77C1334C}" srcOrd="1" destOrd="0" presId="urn:microsoft.com/office/officeart/2005/8/layout/hierarchy6"/>
    <dgm:cxn modelId="{1DC59015-84E7-4D27-95D6-D52C61659DB5}" type="presParOf" srcId="{E6813FFE-1B01-4D92-9292-39CC77C1334C}" destId="{8EBAE900-C0F2-4F08-A9FE-E26979358533}" srcOrd="0" destOrd="0" presId="urn:microsoft.com/office/officeart/2005/8/layout/hierarchy6"/>
    <dgm:cxn modelId="{A23D3ED0-E005-40AA-8FEC-2DC11974A2AD}" type="presParOf" srcId="{E6813FFE-1B01-4D92-9292-39CC77C1334C}" destId="{82AC6F6F-6B0F-4F98-B6A3-618AEC3FE3E7}" srcOrd="1" destOrd="0" presId="urn:microsoft.com/office/officeart/2005/8/layout/hierarchy6"/>
    <dgm:cxn modelId="{741748EF-378F-42F1-A708-7A824038C81C}" type="presParOf" srcId="{82AC6F6F-6B0F-4F98-B6A3-618AEC3FE3E7}" destId="{EF8048A0-0779-4505-B7E3-1A545BC3330D}" srcOrd="0" destOrd="0" presId="urn:microsoft.com/office/officeart/2005/8/layout/hierarchy6"/>
    <dgm:cxn modelId="{F76F77BA-E6D1-492B-B168-FC1B47FC31A1}" type="presParOf" srcId="{82AC6F6F-6B0F-4F98-B6A3-618AEC3FE3E7}" destId="{0497E32F-D401-4B11-AF9B-19D26803ECA6}" srcOrd="1" destOrd="0" presId="urn:microsoft.com/office/officeart/2005/8/layout/hierarchy6"/>
    <dgm:cxn modelId="{3AC69A6A-F64D-40F0-8DBA-63735C15AB24}" type="presParOf" srcId="{0497E32F-D401-4B11-AF9B-19D26803ECA6}" destId="{4E4E336E-38D1-46AC-91C9-7A860BF265E4}" srcOrd="0" destOrd="0" presId="urn:microsoft.com/office/officeart/2005/8/layout/hierarchy6"/>
    <dgm:cxn modelId="{8B7D0765-EF32-433E-8930-B6F925F7E8FF}" type="presParOf" srcId="{0497E32F-D401-4B11-AF9B-19D26803ECA6}" destId="{0A39BB05-B65A-44D6-878A-3168CF19D8BB}" srcOrd="1" destOrd="0" presId="urn:microsoft.com/office/officeart/2005/8/layout/hierarchy6"/>
    <dgm:cxn modelId="{9FE3970F-519C-4DE6-BBE1-508FE0DC5B9D}" type="presParOf" srcId="{0A39BB05-B65A-44D6-878A-3168CF19D8BB}" destId="{35D28CF1-5E60-4F7A-8A48-80D7F92D72BB}" srcOrd="0" destOrd="0" presId="urn:microsoft.com/office/officeart/2005/8/layout/hierarchy6"/>
    <dgm:cxn modelId="{E121F3DE-254D-4927-90B3-937643F465F0}" type="presParOf" srcId="{0A39BB05-B65A-44D6-878A-3168CF19D8BB}" destId="{2EC5ED87-238A-4413-927D-594B9887F062}" srcOrd="1" destOrd="0" presId="urn:microsoft.com/office/officeart/2005/8/layout/hierarchy6"/>
    <dgm:cxn modelId="{07836C4E-A8A0-47C0-BDB5-BF685314755F}" type="presParOf" srcId="{2EC5ED87-238A-4413-927D-594B9887F062}" destId="{3873F75F-294B-4617-B742-7553D93F7736}" srcOrd="0" destOrd="0" presId="urn:microsoft.com/office/officeart/2005/8/layout/hierarchy6"/>
    <dgm:cxn modelId="{C1B73D6A-A153-46D1-B5CD-FCEA1E9C4BE2}" type="presParOf" srcId="{2EC5ED87-238A-4413-927D-594B9887F062}" destId="{328D66F4-7B4D-460E-8727-853B6668225E}" srcOrd="1" destOrd="0" presId="urn:microsoft.com/office/officeart/2005/8/layout/hierarchy6"/>
    <dgm:cxn modelId="{B554C2BD-0E10-4D73-AC16-0392EDCE6EB2}" type="presParOf" srcId="{328D66F4-7B4D-460E-8727-853B6668225E}" destId="{7F42F180-BBCA-4024-BF5B-9A323FBED550}" srcOrd="0" destOrd="0" presId="urn:microsoft.com/office/officeart/2005/8/layout/hierarchy6"/>
    <dgm:cxn modelId="{242907EC-8213-496E-BB21-9676D180CCE2}" type="presParOf" srcId="{328D66F4-7B4D-460E-8727-853B6668225E}" destId="{2D4530DC-CA4B-4B4C-9BAC-B04AC84857B8}" srcOrd="1" destOrd="0" presId="urn:microsoft.com/office/officeart/2005/8/layout/hierarchy6"/>
    <dgm:cxn modelId="{AAAA021D-FC22-499A-90CC-FB4EAAC0A5E5}" type="presParOf" srcId="{B796DEBE-557A-44EF-82FD-1EFC6BB68A45}" destId="{FF55E89D-E324-4426-82E8-0DEED25E865E}" srcOrd="2" destOrd="0" presId="urn:microsoft.com/office/officeart/2005/8/layout/hierarchy6"/>
    <dgm:cxn modelId="{E282A619-99B3-4DDD-8856-D1CA6CA14D0D}" type="presParOf" srcId="{B796DEBE-557A-44EF-82FD-1EFC6BB68A45}" destId="{42049B3D-EF3F-486D-93CF-0F9F3DDF0085}" srcOrd="3" destOrd="0" presId="urn:microsoft.com/office/officeart/2005/8/layout/hierarchy6"/>
    <dgm:cxn modelId="{D78A93F5-9350-483F-A86E-213DED15C5CC}" type="presParOf" srcId="{42049B3D-EF3F-486D-93CF-0F9F3DDF0085}" destId="{98BAD4DF-2A0F-4DB5-B3BD-416A3F00E03F}" srcOrd="0" destOrd="0" presId="urn:microsoft.com/office/officeart/2005/8/layout/hierarchy6"/>
    <dgm:cxn modelId="{5E6F85A5-C48C-4ED0-90C9-B453986F9B94}" type="presParOf" srcId="{42049B3D-EF3F-486D-93CF-0F9F3DDF0085}" destId="{EBB664A6-0354-4D15-900F-6EB188A2BAAE}" srcOrd="1" destOrd="0" presId="urn:microsoft.com/office/officeart/2005/8/layout/hierarchy6"/>
    <dgm:cxn modelId="{7DB3E57B-117A-44AB-A412-CE55839EEF27}" type="presParOf" srcId="{EBB664A6-0354-4D15-900F-6EB188A2BAAE}" destId="{A5C8E18D-681F-4B00-8A5A-EDE64C1119F5}" srcOrd="0" destOrd="0" presId="urn:microsoft.com/office/officeart/2005/8/layout/hierarchy6"/>
    <dgm:cxn modelId="{41191D1A-60BE-41D5-98E9-9FA0D2A69014}" type="presParOf" srcId="{EBB664A6-0354-4D15-900F-6EB188A2BAAE}" destId="{DCF70B08-7A79-4C9D-88F2-A765452B760D}" srcOrd="1" destOrd="0" presId="urn:microsoft.com/office/officeart/2005/8/layout/hierarchy6"/>
    <dgm:cxn modelId="{B97A11F1-AA16-4236-8008-2033C4A46924}" type="presParOf" srcId="{DCF70B08-7A79-4C9D-88F2-A765452B760D}" destId="{2283CF21-AB67-4BDB-9332-E79928362216}" srcOrd="0" destOrd="0" presId="urn:microsoft.com/office/officeart/2005/8/layout/hierarchy6"/>
    <dgm:cxn modelId="{57CA0B82-EDDB-43AA-9673-4E1DB6095E6E}" type="presParOf" srcId="{DCF70B08-7A79-4C9D-88F2-A765452B760D}" destId="{917A7856-D8D9-4D5D-A9FC-5EACC7CE1517}" srcOrd="1" destOrd="0" presId="urn:microsoft.com/office/officeart/2005/8/layout/hierarchy6"/>
    <dgm:cxn modelId="{CEB314E7-4015-4B0A-9E80-E3F5C507A905}" type="presParOf" srcId="{917A7856-D8D9-4D5D-A9FC-5EACC7CE1517}" destId="{BD8F163D-AE82-4D1E-A72B-95F18DECDF2A}" srcOrd="0" destOrd="0" presId="urn:microsoft.com/office/officeart/2005/8/layout/hierarchy6"/>
    <dgm:cxn modelId="{2D9CA623-E6B7-4BC0-96C8-7080FAA56BA3}" type="presParOf" srcId="{917A7856-D8D9-4D5D-A9FC-5EACC7CE1517}" destId="{06BD44E1-71A7-42B8-BD7A-B091FBAAFDC7}" srcOrd="1" destOrd="0" presId="urn:microsoft.com/office/officeart/2005/8/layout/hierarchy6"/>
    <dgm:cxn modelId="{628B5583-0448-47C4-A426-60CC2C807978}" type="presParOf" srcId="{06BD44E1-71A7-42B8-BD7A-B091FBAAFDC7}" destId="{1303E98B-97EB-45F6-AB95-F637D3983E5F}" srcOrd="0" destOrd="0" presId="urn:microsoft.com/office/officeart/2005/8/layout/hierarchy6"/>
    <dgm:cxn modelId="{441387F9-2E6F-4477-BE17-13270FC0AC9F}" type="presParOf" srcId="{06BD44E1-71A7-42B8-BD7A-B091FBAAFDC7}" destId="{4B17640D-8761-4885-8564-1316E50CF754}" srcOrd="1" destOrd="0" presId="urn:microsoft.com/office/officeart/2005/8/layout/hierarchy6"/>
    <dgm:cxn modelId="{CC67B56C-14E3-4724-BCF5-4FB1AAD2D4EB}" type="presParOf" srcId="{4B17640D-8761-4885-8564-1316E50CF754}" destId="{7DE0EED4-AD92-40E8-A700-8BF9DAAAFFEA}" srcOrd="0" destOrd="0" presId="urn:microsoft.com/office/officeart/2005/8/layout/hierarchy6"/>
    <dgm:cxn modelId="{8702E2C5-611C-4992-BE1C-3ECAAD06550B}" type="presParOf" srcId="{4B17640D-8761-4885-8564-1316E50CF754}" destId="{613A25AE-D91C-4FB4-85D3-576E81A2F64E}" srcOrd="1" destOrd="0" presId="urn:microsoft.com/office/officeart/2005/8/layout/hierarchy6"/>
    <dgm:cxn modelId="{3E3C9929-E8E3-4469-8A39-9B8CE66D9004}" type="presParOf" srcId="{613A25AE-D91C-4FB4-85D3-576E81A2F64E}" destId="{BE2905E0-E767-4324-A5A9-4667FDC3BD14}" srcOrd="0" destOrd="0" presId="urn:microsoft.com/office/officeart/2005/8/layout/hierarchy6"/>
    <dgm:cxn modelId="{36A1A797-392C-4AF3-9A9F-8199354057D5}" type="presParOf" srcId="{613A25AE-D91C-4FB4-85D3-576E81A2F64E}" destId="{10F1BECA-F359-4CB7-8F5F-9A3F5049B161}" srcOrd="1" destOrd="0" presId="urn:microsoft.com/office/officeart/2005/8/layout/hierarchy6"/>
    <dgm:cxn modelId="{C8395A4A-8810-42FA-8179-C70C552097E1}" type="presParOf" srcId="{B796DEBE-557A-44EF-82FD-1EFC6BB68A45}" destId="{E46D1D98-B335-4CAB-B484-D455B9ABCCF4}" srcOrd="4" destOrd="0" presId="urn:microsoft.com/office/officeart/2005/8/layout/hierarchy6"/>
    <dgm:cxn modelId="{A40A1E3B-B62A-4875-A471-FCD9B2FCEE42}" type="presParOf" srcId="{B796DEBE-557A-44EF-82FD-1EFC6BB68A45}" destId="{F4FEFFEE-CB4C-470F-845D-891A95407369}" srcOrd="5" destOrd="0" presId="urn:microsoft.com/office/officeart/2005/8/layout/hierarchy6"/>
    <dgm:cxn modelId="{AD1903BB-FF56-438D-82DC-9D68695A2A86}" type="presParOf" srcId="{F4FEFFEE-CB4C-470F-845D-891A95407369}" destId="{552DA25F-9399-41E4-8074-A886F4AAFC9C}" srcOrd="0" destOrd="0" presId="urn:microsoft.com/office/officeart/2005/8/layout/hierarchy6"/>
    <dgm:cxn modelId="{B437269B-CA42-4974-AAA3-AFD8E945691D}" type="presParOf" srcId="{F4FEFFEE-CB4C-470F-845D-891A95407369}" destId="{2CD84EA1-5D3C-4551-B572-6212AD7922D6}" srcOrd="1" destOrd="0" presId="urn:microsoft.com/office/officeart/2005/8/layout/hierarchy6"/>
    <dgm:cxn modelId="{0DC525B0-969D-455C-BF2D-23065B61497A}" type="presParOf" srcId="{2CD84EA1-5D3C-4551-B572-6212AD7922D6}" destId="{3527BE5F-C9C3-412D-AE42-99FD09A96C72}" srcOrd="0" destOrd="0" presId="urn:microsoft.com/office/officeart/2005/8/layout/hierarchy6"/>
    <dgm:cxn modelId="{E06307C3-EDA3-421C-A1D8-93B9804612AD}" type="presParOf" srcId="{2CD84EA1-5D3C-4551-B572-6212AD7922D6}" destId="{28552E3F-0FEA-4918-8823-28DBF0AE0BE1}" srcOrd="1" destOrd="0" presId="urn:microsoft.com/office/officeart/2005/8/layout/hierarchy6"/>
    <dgm:cxn modelId="{12FFB5BE-758D-4FDA-ABC7-D1D0BDCF17D1}" type="presParOf" srcId="{28552E3F-0FEA-4918-8823-28DBF0AE0BE1}" destId="{BEE7BBDD-C5E2-4708-8BB9-AC3C200E5D3A}" srcOrd="0" destOrd="0" presId="urn:microsoft.com/office/officeart/2005/8/layout/hierarchy6"/>
    <dgm:cxn modelId="{68B746FC-DA4F-4147-B025-7D23C7FDB5BF}" type="presParOf" srcId="{28552E3F-0FEA-4918-8823-28DBF0AE0BE1}" destId="{2B199670-8BA9-414B-81D7-66ABA522BDEA}" srcOrd="1" destOrd="0" presId="urn:microsoft.com/office/officeart/2005/8/layout/hierarchy6"/>
    <dgm:cxn modelId="{F32CACCE-FF56-48CF-BA57-FA25F74B7942}" type="presParOf" srcId="{2B199670-8BA9-414B-81D7-66ABA522BDEA}" destId="{BBA9EDBB-9725-491B-8F38-DC6B017D32ED}" srcOrd="0" destOrd="0" presId="urn:microsoft.com/office/officeart/2005/8/layout/hierarchy6"/>
    <dgm:cxn modelId="{108A8BFF-CB36-4E42-BD8A-D24FC290F766}" type="presParOf" srcId="{2B199670-8BA9-414B-81D7-66ABA522BDEA}" destId="{A58AD2B6-E827-446F-ABA8-61666492A2E9}" srcOrd="1" destOrd="0" presId="urn:microsoft.com/office/officeart/2005/8/layout/hierarchy6"/>
    <dgm:cxn modelId="{9E41DCE6-14CF-48C9-B133-AF40C0320F84}" type="presParOf" srcId="{A58AD2B6-E827-446F-ABA8-61666492A2E9}" destId="{A745939D-0510-4662-8604-9A37C63D8ECF}" srcOrd="0" destOrd="0" presId="urn:microsoft.com/office/officeart/2005/8/layout/hierarchy6"/>
    <dgm:cxn modelId="{4022384E-0ADC-43D0-90AB-487218CE5DF4}" type="presParOf" srcId="{A58AD2B6-E827-446F-ABA8-61666492A2E9}" destId="{E31F0266-4BEA-4DE9-95F8-3577768A6B8F}" srcOrd="1" destOrd="0" presId="urn:microsoft.com/office/officeart/2005/8/layout/hierarchy6"/>
    <dgm:cxn modelId="{BE8B3D08-0982-46C6-AAB0-FC6B945863AF}" type="presParOf" srcId="{E31F0266-4BEA-4DE9-95F8-3577768A6B8F}" destId="{5CCE59E5-BAE0-4E7F-8629-568721E88974}" srcOrd="0" destOrd="0" presId="urn:microsoft.com/office/officeart/2005/8/layout/hierarchy6"/>
    <dgm:cxn modelId="{E9738F52-A724-4042-B19C-4576BAFD99BA}" type="presParOf" srcId="{E31F0266-4BEA-4DE9-95F8-3577768A6B8F}" destId="{C494C5EC-6473-439F-A603-07EFB632AB80}" srcOrd="1" destOrd="0" presId="urn:microsoft.com/office/officeart/2005/8/layout/hierarchy6"/>
    <dgm:cxn modelId="{9E97A837-4C30-4A32-8DB3-C1F86F44AC91}" type="presParOf" srcId="{C494C5EC-6473-439F-A603-07EFB632AB80}" destId="{BEF5EBA1-C6A2-4A11-847C-07A3056CA249}" srcOrd="0" destOrd="0" presId="urn:microsoft.com/office/officeart/2005/8/layout/hierarchy6"/>
    <dgm:cxn modelId="{FEF83485-5B65-4DC5-AD65-7D0995338165}" type="presParOf" srcId="{C494C5EC-6473-439F-A603-07EFB632AB80}" destId="{4182B8AC-8FEB-428D-9777-F3B8D4AA4704}" srcOrd="1" destOrd="0" presId="urn:microsoft.com/office/officeart/2005/8/layout/hierarchy6"/>
    <dgm:cxn modelId="{96CA8D9F-7446-4188-B4EF-C97C4D175736}" type="presParOf" srcId="{B796DEBE-557A-44EF-82FD-1EFC6BB68A45}" destId="{01FAD196-D1B3-4D9E-AF40-54ACD79DC784}" srcOrd="6" destOrd="0" presId="urn:microsoft.com/office/officeart/2005/8/layout/hierarchy6"/>
    <dgm:cxn modelId="{6F86319F-A363-4AB3-B8E9-3255D194B0A6}" type="presParOf" srcId="{B796DEBE-557A-44EF-82FD-1EFC6BB68A45}" destId="{12EBFB55-A299-4939-95BA-72C522C58539}" srcOrd="7" destOrd="0" presId="urn:microsoft.com/office/officeart/2005/8/layout/hierarchy6"/>
    <dgm:cxn modelId="{311CB319-E478-4E29-87E2-D9106352EF79}" type="presParOf" srcId="{12EBFB55-A299-4939-95BA-72C522C58539}" destId="{B6FE967E-8D08-4AB2-B3A5-50EC4B4432FD}" srcOrd="0" destOrd="0" presId="urn:microsoft.com/office/officeart/2005/8/layout/hierarchy6"/>
    <dgm:cxn modelId="{3194F47F-CF20-4AFA-A3B5-140C053E6504}" type="presParOf" srcId="{12EBFB55-A299-4939-95BA-72C522C58539}" destId="{D335B463-FB3A-4A3B-BE31-E3A5044207B5}" srcOrd="1" destOrd="0" presId="urn:microsoft.com/office/officeart/2005/8/layout/hierarchy6"/>
    <dgm:cxn modelId="{C7EB10D1-7785-441D-9E63-4265D7719C8D}" type="presParOf" srcId="{D335B463-FB3A-4A3B-BE31-E3A5044207B5}" destId="{71B3E7C5-68BE-474B-B0F8-9A905CADBFE9}" srcOrd="0" destOrd="0" presId="urn:microsoft.com/office/officeart/2005/8/layout/hierarchy6"/>
    <dgm:cxn modelId="{359A8332-66EC-4B95-A20A-406DC425C4C5}" type="presParOf" srcId="{D335B463-FB3A-4A3B-BE31-E3A5044207B5}" destId="{55CF1F2E-36E1-4067-8E25-BB71AAF52EC5}" srcOrd="1" destOrd="0" presId="urn:microsoft.com/office/officeart/2005/8/layout/hierarchy6"/>
    <dgm:cxn modelId="{92084D7F-AC45-42A9-B0AE-55C7F2F6EDD4}" type="presParOf" srcId="{55CF1F2E-36E1-4067-8E25-BB71AAF52EC5}" destId="{0D6A4910-4CD1-4FF8-89B8-530DC569173B}" srcOrd="0" destOrd="0" presId="urn:microsoft.com/office/officeart/2005/8/layout/hierarchy6"/>
    <dgm:cxn modelId="{117A0386-5115-41BB-8B8A-7262C609BA8B}" type="presParOf" srcId="{55CF1F2E-36E1-4067-8E25-BB71AAF52EC5}" destId="{046979B7-3802-4F60-AF8F-9F8B9E06A23A}" srcOrd="1" destOrd="0" presId="urn:microsoft.com/office/officeart/2005/8/layout/hierarchy6"/>
    <dgm:cxn modelId="{09A5BB93-8A6B-4EC2-BAE1-D0E3AF6E255D}" type="presParOf" srcId="{046979B7-3802-4F60-AF8F-9F8B9E06A23A}" destId="{5E2F5A0B-3B78-4ED9-8E7F-C9CC9C97A9C0}" srcOrd="0" destOrd="0" presId="urn:microsoft.com/office/officeart/2005/8/layout/hierarchy6"/>
    <dgm:cxn modelId="{87A7BD88-73DE-487D-A8C9-45CE2E92216F}" type="presParOf" srcId="{046979B7-3802-4F60-AF8F-9F8B9E06A23A}" destId="{2859A9D2-AFB0-49AB-97AB-AA7D0FF7B51B}" srcOrd="1" destOrd="0" presId="urn:microsoft.com/office/officeart/2005/8/layout/hierarchy6"/>
    <dgm:cxn modelId="{FC1F6515-8FCF-43AF-8003-2460206C871F}" type="presParOf" srcId="{2859A9D2-AFB0-49AB-97AB-AA7D0FF7B51B}" destId="{E58055B6-82E5-4222-B03E-2C9569623DE6}" srcOrd="0" destOrd="0" presId="urn:microsoft.com/office/officeart/2005/8/layout/hierarchy6"/>
    <dgm:cxn modelId="{F73F4BC2-F790-45FA-ACBB-7CD95CFB4F75}" type="presParOf" srcId="{2859A9D2-AFB0-49AB-97AB-AA7D0FF7B51B}" destId="{26C3F268-0A3B-4688-9639-C5B080E32DF1}" srcOrd="1" destOrd="0" presId="urn:microsoft.com/office/officeart/2005/8/layout/hierarchy6"/>
    <dgm:cxn modelId="{712F1911-0F5A-4B9F-86AF-1B864F319282}" type="presParOf" srcId="{26C3F268-0A3B-4688-9639-C5B080E32DF1}" destId="{B4F28E8B-36B6-4978-BD0D-5E51BF70F513}" srcOrd="0" destOrd="0" presId="urn:microsoft.com/office/officeart/2005/8/layout/hierarchy6"/>
    <dgm:cxn modelId="{FAF2ED38-9FD6-4223-A819-5290DD6D5E43}" type="presParOf" srcId="{26C3F268-0A3B-4688-9639-C5B080E32DF1}" destId="{8089B6AA-2072-45DE-82BE-79A45429A175}" srcOrd="1" destOrd="0" presId="urn:microsoft.com/office/officeart/2005/8/layout/hierarchy6"/>
    <dgm:cxn modelId="{7C64CDAA-979F-4C7A-9F04-E18B4E954F75}" type="presParOf" srcId="{8089B6AA-2072-45DE-82BE-79A45429A175}" destId="{2C683B14-7304-469D-ADD7-F04B474FA73B}" srcOrd="0" destOrd="0" presId="urn:microsoft.com/office/officeart/2005/8/layout/hierarchy6"/>
    <dgm:cxn modelId="{103F814B-4748-4FB7-AD41-927AA6498242}" type="presParOf" srcId="{8089B6AA-2072-45DE-82BE-79A45429A175}" destId="{7332979C-5685-4FFB-865A-001C180A6394}" srcOrd="1" destOrd="0" presId="urn:microsoft.com/office/officeart/2005/8/layout/hierarchy6"/>
    <dgm:cxn modelId="{B3853A5B-AA2B-4FFB-A101-211281AE70C3}" type="presParOf" srcId="{F459C90B-270F-4271-BF83-B758065C9BE7}" destId="{68A64ECD-88A4-4E5A-9902-BE0853E9DB81}"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93F2BB-D151-4882-B1A0-8704BCE71F21}">
      <dsp:nvSpPr>
        <dsp:cNvPr id="0" name=""/>
        <dsp:cNvSpPr/>
      </dsp:nvSpPr>
      <dsp:spPr>
        <a:xfrm>
          <a:off x="7257259" y="3601027"/>
          <a:ext cx="91440" cy="196228"/>
        </a:xfrm>
        <a:custGeom>
          <a:avLst/>
          <a:gdLst/>
          <a:ahLst/>
          <a:cxnLst/>
          <a:rect l="0" t="0" r="0" b="0"/>
          <a:pathLst>
            <a:path>
              <a:moveTo>
                <a:pt x="45720" y="0"/>
              </a:moveTo>
              <a:lnTo>
                <a:pt x="45720" y="1962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B4DFC5-115C-41CF-BEE2-332F8A31CF26}">
      <dsp:nvSpPr>
        <dsp:cNvPr id="0" name=""/>
        <dsp:cNvSpPr/>
      </dsp:nvSpPr>
      <dsp:spPr>
        <a:xfrm>
          <a:off x="6281747" y="2976356"/>
          <a:ext cx="1021232" cy="196228"/>
        </a:xfrm>
        <a:custGeom>
          <a:avLst/>
          <a:gdLst/>
          <a:ahLst/>
          <a:cxnLst/>
          <a:rect l="0" t="0" r="0" b="0"/>
          <a:pathLst>
            <a:path>
              <a:moveTo>
                <a:pt x="0" y="0"/>
              </a:moveTo>
              <a:lnTo>
                <a:pt x="0" y="133724"/>
              </a:lnTo>
              <a:lnTo>
                <a:pt x="1021232" y="133724"/>
              </a:lnTo>
              <a:lnTo>
                <a:pt x="1021232" y="1962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AF6A29-3E51-4939-9420-7B620C2D09B4}">
      <dsp:nvSpPr>
        <dsp:cNvPr id="0" name=""/>
        <dsp:cNvSpPr/>
      </dsp:nvSpPr>
      <dsp:spPr>
        <a:xfrm>
          <a:off x="6100572" y="3601027"/>
          <a:ext cx="91440" cy="196228"/>
        </a:xfrm>
        <a:custGeom>
          <a:avLst/>
          <a:gdLst/>
          <a:ahLst/>
          <a:cxnLst/>
          <a:rect l="0" t="0" r="0" b="0"/>
          <a:pathLst>
            <a:path>
              <a:moveTo>
                <a:pt x="45720" y="0"/>
              </a:moveTo>
              <a:lnTo>
                <a:pt x="45720" y="133724"/>
              </a:lnTo>
              <a:lnTo>
                <a:pt x="81142" y="133724"/>
              </a:lnTo>
              <a:lnTo>
                <a:pt x="81142" y="1962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0CAC52-41FA-47F8-8AF2-2D69A1EA65F7}">
      <dsp:nvSpPr>
        <dsp:cNvPr id="0" name=""/>
        <dsp:cNvSpPr/>
      </dsp:nvSpPr>
      <dsp:spPr>
        <a:xfrm>
          <a:off x="6146292" y="2976356"/>
          <a:ext cx="135455" cy="196228"/>
        </a:xfrm>
        <a:custGeom>
          <a:avLst/>
          <a:gdLst/>
          <a:ahLst/>
          <a:cxnLst/>
          <a:rect l="0" t="0" r="0" b="0"/>
          <a:pathLst>
            <a:path>
              <a:moveTo>
                <a:pt x="135455" y="0"/>
              </a:moveTo>
              <a:lnTo>
                <a:pt x="135455" y="133724"/>
              </a:lnTo>
              <a:lnTo>
                <a:pt x="0" y="133724"/>
              </a:lnTo>
              <a:lnTo>
                <a:pt x="0" y="1962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92402C-4BD5-4D60-B140-E27479382D31}">
      <dsp:nvSpPr>
        <dsp:cNvPr id="0" name=""/>
        <dsp:cNvSpPr/>
      </dsp:nvSpPr>
      <dsp:spPr>
        <a:xfrm>
          <a:off x="5065799" y="3601027"/>
          <a:ext cx="101443" cy="196228"/>
        </a:xfrm>
        <a:custGeom>
          <a:avLst/>
          <a:gdLst/>
          <a:ahLst/>
          <a:cxnLst/>
          <a:rect l="0" t="0" r="0" b="0"/>
          <a:pathLst>
            <a:path>
              <a:moveTo>
                <a:pt x="0" y="0"/>
              </a:moveTo>
              <a:lnTo>
                <a:pt x="0" y="133724"/>
              </a:lnTo>
              <a:lnTo>
                <a:pt x="101443" y="133724"/>
              </a:lnTo>
              <a:lnTo>
                <a:pt x="101443" y="1962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AD213C-7B8C-467B-8F1E-A7648C672F5B}">
      <dsp:nvSpPr>
        <dsp:cNvPr id="0" name=""/>
        <dsp:cNvSpPr/>
      </dsp:nvSpPr>
      <dsp:spPr>
        <a:xfrm>
          <a:off x="5065799" y="2976356"/>
          <a:ext cx="1215947" cy="196228"/>
        </a:xfrm>
        <a:custGeom>
          <a:avLst/>
          <a:gdLst/>
          <a:ahLst/>
          <a:cxnLst/>
          <a:rect l="0" t="0" r="0" b="0"/>
          <a:pathLst>
            <a:path>
              <a:moveTo>
                <a:pt x="1215947" y="0"/>
              </a:moveTo>
              <a:lnTo>
                <a:pt x="1215947" y="133724"/>
              </a:lnTo>
              <a:lnTo>
                <a:pt x="0" y="133724"/>
              </a:lnTo>
              <a:lnTo>
                <a:pt x="0" y="1962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88F8C5-1C8A-4D38-9BA4-8B1F0BF1734E}">
      <dsp:nvSpPr>
        <dsp:cNvPr id="0" name=""/>
        <dsp:cNvSpPr/>
      </dsp:nvSpPr>
      <dsp:spPr>
        <a:xfrm>
          <a:off x="6181714" y="2223310"/>
          <a:ext cx="100032" cy="196228"/>
        </a:xfrm>
        <a:custGeom>
          <a:avLst/>
          <a:gdLst/>
          <a:ahLst/>
          <a:cxnLst/>
          <a:rect l="0" t="0" r="0" b="0"/>
          <a:pathLst>
            <a:path>
              <a:moveTo>
                <a:pt x="0" y="0"/>
              </a:moveTo>
              <a:lnTo>
                <a:pt x="0" y="133724"/>
              </a:lnTo>
              <a:lnTo>
                <a:pt x="100032" y="133724"/>
              </a:lnTo>
              <a:lnTo>
                <a:pt x="100032" y="1962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91E17C-459A-4958-A08B-2389993B36F9}">
      <dsp:nvSpPr>
        <dsp:cNvPr id="0" name=""/>
        <dsp:cNvSpPr/>
      </dsp:nvSpPr>
      <dsp:spPr>
        <a:xfrm>
          <a:off x="3797202" y="1248537"/>
          <a:ext cx="2384512" cy="546331"/>
        </a:xfrm>
        <a:custGeom>
          <a:avLst/>
          <a:gdLst/>
          <a:ahLst/>
          <a:cxnLst/>
          <a:rect l="0" t="0" r="0" b="0"/>
          <a:pathLst>
            <a:path>
              <a:moveTo>
                <a:pt x="0" y="0"/>
              </a:moveTo>
              <a:lnTo>
                <a:pt x="0" y="483826"/>
              </a:lnTo>
              <a:lnTo>
                <a:pt x="2384512" y="483826"/>
              </a:lnTo>
              <a:lnTo>
                <a:pt x="2384512" y="546331"/>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39E9FC-56FF-44F4-92AA-E7FD0F9CCAD4}">
      <dsp:nvSpPr>
        <dsp:cNvPr id="0" name=""/>
        <dsp:cNvSpPr/>
      </dsp:nvSpPr>
      <dsp:spPr>
        <a:xfrm>
          <a:off x="4137513" y="4097324"/>
          <a:ext cx="91440" cy="196228"/>
        </a:xfrm>
        <a:custGeom>
          <a:avLst/>
          <a:gdLst/>
          <a:ahLst/>
          <a:cxnLst/>
          <a:rect l="0" t="0" r="0" b="0"/>
          <a:pathLst>
            <a:path>
              <a:moveTo>
                <a:pt x="45720" y="0"/>
              </a:moveTo>
              <a:lnTo>
                <a:pt x="45720" y="1962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E57243-0A18-4458-A213-A3299A597266}">
      <dsp:nvSpPr>
        <dsp:cNvPr id="0" name=""/>
        <dsp:cNvSpPr/>
      </dsp:nvSpPr>
      <dsp:spPr>
        <a:xfrm>
          <a:off x="4137513" y="3472653"/>
          <a:ext cx="91440" cy="196228"/>
        </a:xfrm>
        <a:custGeom>
          <a:avLst/>
          <a:gdLst/>
          <a:ahLst/>
          <a:cxnLst/>
          <a:rect l="0" t="0" r="0" b="0"/>
          <a:pathLst>
            <a:path>
              <a:moveTo>
                <a:pt x="45720" y="0"/>
              </a:moveTo>
              <a:lnTo>
                <a:pt x="45720" y="1962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D8BCD3-6663-4D9B-94E9-88814B48DFDC}">
      <dsp:nvSpPr>
        <dsp:cNvPr id="0" name=""/>
        <dsp:cNvSpPr/>
      </dsp:nvSpPr>
      <dsp:spPr>
        <a:xfrm>
          <a:off x="3121363" y="2847981"/>
          <a:ext cx="1061870" cy="196228"/>
        </a:xfrm>
        <a:custGeom>
          <a:avLst/>
          <a:gdLst/>
          <a:ahLst/>
          <a:cxnLst/>
          <a:rect l="0" t="0" r="0" b="0"/>
          <a:pathLst>
            <a:path>
              <a:moveTo>
                <a:pt x="0" y="0"/>
              </a:moveTo>
              <a:lnTo>
                <a:pt x="0" y="133724"/>
              </a:lnTo>
              <a:lnTo>
                <a:pt x="1061870" y="133724"/>
              </a:lnTo>
              <a:lnTo>
                <a:pt x="1061870" y="1962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0BA1A2-DC51-4609-B86B-2F1D918881E0}">
      <dsp:nvSpPr>
        <dsp:cNvPr id="0" name=""/>
        <dsp:cNvSpPr/>
      </dsp:nvSpPr>
      <dsp:spPr>
        <a:xfrm>
          <a:off x="3124931" y="4097324"/>
          <a:ext cx="91440" cy="158731"/>
        </a:xfrm>
        <a:custGeom>
          <a:avLst/>
          <a:gdLst/>
          <a:ahLst/>
          <a:cxnLst/>
          <a:rect l="0" t="0" r="0" b="0"/>
          <a:pathLst>
            <a:path>
              <a:moveTo>
                <a:pt x="45720" y="0"/>
              </a:moveTo>
              <a:lnTo>
                <a:pt x="45720" y="158731"/>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0E41F0-2237-4098-865C-1FD0F65A6A8A}">
      <dsp:nvSpPr>
        <dsp:cNvPr id="0" name=""/>
        <dsp:cNvSpPr/>
      </dsp:nvSpPr>
      <dsp:spPr>
        <a:xfrm>
          <a:off x="3124931" y="3472653"/>
          <a:ext cx="91440" cy="196228"/>
        </a:xfrm>
        <a:custGeom>
          <a:avLst/>
          <a:gdLst/>
          <a:ahLst/>
          <a:cxnLst/>
          <a:rect l="0" t="0" r="0" b="0"/>
          <a:pathLst>
            <a:path>
              <a:moveTo>
                <a:pt x="45720" y="0"/>
              </a:moveTo>
              <a:lnTo>
                <a:pt x="45720" y="1962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7B32B0-1D5F-4F4E-BBC4-72624600943A}">
      <dsp:nvSpPr>
        <dsp:cNvPr id="0" name=""/>
        <dsp:cNvSpPr/>
      </dsp:nvSpPr>
      <dsp:spPr>
        <a:xfrm>
          <a:off x="3075643" y="2847981"/>
          <a:ext cx="91440" cy="196228"/>
        </a:xfrm>
        <a:custGeom>
          <a:avLst/>
          <a:gdLst/>
          <a:ahLst/>
          <a:cxnLst/>
          <a:rect l="0" t="0" r="0" b="0"/>
          <a:pathLst>
            <a:path>
              <a:moveTo>
                <a:pt x="45720" y="0"/>
              </a:moveTo>
              <a:lnTo>
                <a:pt x="45720" y="133724"/>
              </a:lnTo>
              <a:lnTo>
                <a:pt x="95007" y="133724"/>
              </a:lnTo>
              <a:lnTo>
                <a:pt x="95007" y="1962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C1E782-A181-4C43-BAE0-232850DDE0B4}">
      <dsp:nvSpPr>
        <dsp:cNvPr id="0" name=""/>
        <dsp:cNvSpPr/>
      </dsp:nvSpPr>
      <dsp:spPr>
        <a:xfrm>
          <a:off x="2086048" y="4097324"/>
          <a:ext cx="91440" cy="196228"/>
        </a:xfrm>
        <a:custGeom>
          <a:avLst/>
          <a:gdLst/>
          <a:ahLst/>
          <a:cxnLst/>
          <a:rect l="0" t="0" r="0" b="0"/>
          <a:pathLst>
            <a:path>
              <a:moveTo>
                <a:pt x="45720" y="0"/>
              </a:moveTo>
              <a:lnTo>
                <a:pt x="45720" y="133724"/>
              </a:lnTo>
              <a:lnTo>
                <a:pt x="72027" y="133724"/>
              </a:lnTo>
              <a:lnTo>
                <a:pt x="72027" y="1962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6396CB-DC37-4CE1-A7A8-5E508B184CB0}">
      <dsp:nvSpPr>
        <dsp:cNvPr id="0" name=""/>
        <dsp:cNvSpPr/>
      </dsp:nvSpPr>
      <dsp:spPr>
        <a:xfrm>
          <a:off x="2086048" y="3472653"/>
          <a:ext cx="91440" cy="196228"/>
        </a:xfrm>
        <a:custGeom>
          <a:avLst/>
          <a:gdLst/>
          <a:ahLst/>
          <a:cxnLst/>
          <a:rect l="0" t="0" r="0" b="0"/>
          <a:pathLst>
            <a:path>
              <a:moveTo>
                <a:pt x="72027" y="0"/>
              </a:moveTo>
              <a:lnTo>
                <a:pt x="72027" y="133724"/>
              </a:lnTo>
              <a:lnTo>
                <a:pt x="45720" y="133724"/>
              </a:lnTo>
              <a:lnTo>
                <a:pt x="45720" y="1962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99E318-FA1A-45E8-A9E8-238412355DF6}">
      <dsp:nvSpPr>
        <dsp:cNvPr id="0" name=""/>
        <dsp:cNvSpPr/>
      </dsp:nvSpPr>
      <dsp:spPr>
        <a:xfrm>
          <a:off x="2158075" y="2847981"/>
          <a:ext cx="963288" cy="196228"/>
        </a:xfrm>
        <a:custGeom>
          <a:avLst/>
          <a:gdLst/>
          <a:ahLst/>
          <a:cxnLst/>
          <a:rect l="0" t="0" r="0" b="0"/>
          <a:pathLst>
            <a:path>
              <a:moveTo>
                <a:pt x="963288" y="0"/>
              </a:moveTo>
              <a:lnTo>
                <a:pt x="963288" y="133724"/>
              </a:lnTo>
              <a:lnTo>
                <a:pt x="0" y="133724"/>
              </a:lnTo>
              <a:lnTo>
                <a:pt x="0" y="1962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B52F2C-2D96-458A-984B-78C40BD35FB7}">
      <dsp:nvSpPr>
        <dsp:cNvPr id="0" name=""/>
        <dsp:cNvSpPr/>
      </dsp:nvSpPr>
      <dsp:spPr>
        <a:xfrm>
          <a:off x="3021389" y="2223310"/>
          <a:ext cx="91440" cy="196228"/>
        </a:xfrm>
        <a:custGeom>
          <a:avLst/>
          <a:gdLst/>
          <a:ahLst/>
          <a:cxnLst/>
          <a:rect l="0" t="0" r="0" b="0"/>
          <a:pathLst>
            <a:path>
              <a:moveTo>
                <a:pt x="45720" y="0"/>
              </a:moveTo>
              <a:lnTo>
                <a:pt x="45720" y="133724"/>
              </a:lnTo>
              <a:lnTo>
                <a:pt x="99973" y="133724"/>
              </a:lnTo>
              <a:lnTo>
                <a:pt x="99973" y="196228"/>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2FD255-4550-4191-8FF0-0B5CCDA663B4}">
      <dsp:nvSpPr>
        <dsp:cNvPr id="0" name=""/>
        <dsp:cNvSpPr/>
      </dsp:nvSpPr>
      <dsp:spPr>
        <a:xfrm>
          <a:off x="3067109" y="1248537"/>
          <a:ext cx="730092" cy="546331"/>
        </a:xfrm>
        <a:custGeom>
          <a:avLst/>
          <a:gdLst/>
          <a:ahLst/>
          <a:cxnLst/>
          <a:rect l="0" t="0" r="0" b="0"/>
          <a:pathLst>
            <a:path>
              <a:moveTo>
                <a:pt x="730092" y="0"/>
              </a:moveTo>
              <a:lnTo>
                <a:pt x="730092" y="483826"/>
              </a:lnTo>
              <a:lnTo>
                <a:pt x="0" y="483826"/>
              </a:lnTo>
              <a:lnTo>
                <a:pt x="0" y="546331"/>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1F8DC0-DFBB-4E1C-AB1D-37886DD607E1}">
      <dsp:nvSpPr>
        <dsp:cNvPr id="0" name=""/>
        <dsp:cNvSpPr/>
      </dsp:nvSpPr>
      <dsp:spPr>
        <a:xfrm>
          <a:off x="560911" y="3472653"/>
          <a:ext cx="91440" cy="796039"/>
        </a:xfrm>
        <a:custGeom>
          <a:avLst/>
          <a:gdLst/>
          <a:ahLst/>
          <a:cxnLst/>
          <a:rect l="0" t="0" r="0" b="0"/>
          <a:pathLst>
            <a:path>
              <a:moveTo>
                <a:pt x="53128" y="0"/>
              </a:moveTo>
              <a:lnTo>
                <a:pt x="53128" y="733534"/>
              </a:lnTo>
              <a:lnTo>
                <a:pt x="45720" y="733534"/>
              </a:lnTo>
              <a:lnTo>
                <a:pt x="45720" y="796039"/>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5FC18C-6057-4B25-A1AE-815105ED76DA}">
      <dsp:nvSpPr>
        <dsp:cNvPr id="0" name=""/>
        <dsp:cNvSpPr/>
      </dsp:nvSpPr>
      <dsp:spPr>
        <a:xfrm>
          <a:off x="568319" y="2873825"/>
          <a:ext cx="91440" cy="170385"/>
        </a:xfrm>
        <a:custGeom>
          <a:avLst/>
          <a:gdLst/>
          <a:ahLst/>
          <a:cxnLst/>
          <a:rect l="0" t="0" r="0" b="0"/>
          <a:pathLst>
            <a:path>
              <a:moveTo>
                <a:pt x="52176" y="0"/>
              </a:moveTo>
              <a:lnTo>
                <a:pt x="52176" y="107880"/>
              </a:lnTo>
              <a:lnTo>
                <a:pt x="45720" y="107880"/>
              </a:lnTo>
              <a:lnTo>
                <a:pt x="45720" y="170385"/>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CAFCC5-921C-426A-B9C1-E6B4DF260D09}">
      <dsp:nvSpPr>
        <dsp:cNvPr id="0" name=""/>
        <dsp:cNvSpPr/>
      </dsp:nvSpPr>
      <dsp:spPr>
        <a:xfrm>
          <a:off x="568319" y="2223310"/>
          <a:ext cx="91440" cy="222072"/>
        </a:xfrm>
        <a:custGeom>
          <a:avLst/>
          <a:gdLst/>
          <a:ahLst/>
          <a:cxnLst/>
          <a:rect l="0" t="0" r="0" b="0"/>
          <a:pathLst>
            <a:path>
              <a:moveTo>
                <a:pt x="45720" y="0"/>
              </a:moveTo>
              <a:lnTo>
                <a:pt x="45720" y="159567"/>
              </a:lnTo>
              <a:lnTo>
                <a:pt x="52176" y="159567"/>
              </a:lnTo>
              <a:lnTo>
                <a:pt x="52176" y="222072"/>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DBFCCC-C5A0-4C35-9A3F-40131951215C}">
      <dsp:nvSpPr>
        <dsp:cNvPr id="0" name=""/>
        <dsp:cNvSpPr/>
      </dsp:nvSpPr>
      <dsp:spPr>
        <a:xfrm>
          <a:off x="614039" y="1248537"/>
          <a:ext cx="3183162" cy="546331"/>
        </a:xfrm>
        <a:custGeom>
          <a:avLst/>
          <a:gdLst/>
          <a:ahLst/>
          <a:cxnLst/>
          <a:rect l="0" t="0" r="0" b="0"/>
          <a:pathLst>
            <a:path>
              <a:moveTo>
                <a:pt x="3183162" y="0"/>
              </a:moveTo>
              <a:lnTo>
                <a:pt x="3183162" y="483826"/>
              </a:lnTo>
              <a:lnTo>
                <a:pt x="0" y="483826"/>
              </a:lnTo>
              <a:lnTo>
                <a:pt x="0" y="546331"/>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9C5A8D-ADEF-4F1D-9189-F5CF400861AC}">
      <dsp:nvSpPr>
        <dsp:cNvPr id="0" name=""/>
        <dsp:cNvSpPr/>
      </dsp:nvSpPr>
      <dsp:spPr>
        <a:xfrm>
          <a:off x="1582573" y="-71219"/>
          <a:ext cx="4429257" cy="1319756"/>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70206E-7CB3-4496-B069-44EC5C593B7E}">
      <dsp:nvSpPr>
        <dsp:cNvPr id="0" name=""/>
        <dsp:cNvSpPr/>
      </dsp:nvSpPr>
      <dsp:spPr>
        <a:xfrm>
          <a:off x="1657541" y="0"/>
          <a:ext cx="4429257" cy="1319756"/>
        </a:xfrm>
        <a:prstGeom prst="roundRect">
          <a:avLst>
            <a:gd name="adj" fmla="val 10000"/>
          </a:avLst>
        </a:prstGeom>
        <a:solidFill>
          <a:schemeClr val="tx2">
            <a:lumMod val="60000"/>
            <a:lumOff val="40000"/>
          </a:schemeClr>
        </a:solidFill>
        <a:ln w="55000" cap="flat" cmpd="thickThin" algn="ctr">
          <a:solidFill>
            <a:schemeClr val="accent5"/>
          </a:solidFill>
          <a:prstDash val="solid"/>
        </a:ln>
        <a:effectLst/>
      </dsp:spPr>
      <dsp:style>
        <a:lnRef idx="2">
          <a:schemeClr val="accent5"/>
        </a:lnRef>
        <a:fillRef idx="1">
          <a:schemeClr val="lt1"/>
        </a:fillRef>
        <a:effectRef idx="0">
          <a:schemeClr val="accent5"/>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nl-BE" sz="16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UE - AL cooperation for regional integration </a:t>
          </a:r>
        </a:p>
        <a:p>
          <a:pPr lvl="0" algn="ctr" defTabSz="711200">
            <a:lnSpc>
              <a:spcPct val="90000"/>
            </a:lnSpc>
            <a:spcBef>
              <a:spcPct val="0"/>
            </a:spcBef>
            <a:spcAft>
              <a:spcPct val="35000"/>
            </a:spcAft>
          </a:pPr>
          <a:r>
            <a:rPr lang="nl-BE" sz="16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2007 - 2013 </a:t>
          </a:r>
        </a:p>
      </dsp:txBody>
      <dsp:txXfrm>
        <a:off x="1696195" y="38654"/>
        <a:ext cx="4351949" cy="1242448"/>
      </dsp:txXfrm>
    </dsp:sp>
    <dsp:sp modelId="{37C78B9D-E56E-458F-9F36-F7F1417DFF20}">
      <dsp:nvSpPr>
        <dsp:cNvPr id="0" name=""/>
        <dsp:cNvSpPr/>
      </dsp:nvSpPr>
      <dsp:spPr>
        <a:xfrm>
          <a:off x="276683" y="1794868"/>
          <a:ext cx="674712" cy="428442"/>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0AC64E-2C98-4399-A2C3-518680B0586D}">
      <dsp:nvSpPr>
        <dsp:cNvPr id="0" name=""/>
        <dsp:cNvSpPr/>
      </dsp:nvSpPr>
      <dsp:spPr>
        <a:xfrm>
          <a:off x="351651" y="1866088"/>
          <a:ext cx="674712" cy="428442"/>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nl-BE" sz="1100" kern="1200" dirty="0"/>
            <a:t>LAIF</a:t>
          </a:r>
        </a:p>
      </dsp:txBody>
      <dsp:txXfrm>
        <a:off x="364200" y="1878637"/>
        <a:ext cx="649614" cy="403344"/>
      </dsp:txXfrm>
    </dsp:sp>
    <dsp:sp modelId="{5BC1DEB1-4AB4-4B07-88D3-4F437B998BE1}">
      <dsp:nvSpPr>
        <dsp:cNvPr id="0" name=""/>
        <dsp:cNvSpPr/>
      </dsp:nvSpPr>
      <dsp:spPr>
        <a:xfrm>
          <a:off x="8890" y="2445383"/>
          <a:ext cx="1223213" cy="428442"/>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BDBF61-0B8D-4E0E-8537-BC92D9B58D3A}">
      <dsp:nvSpPr>
        <dsp:cNvPr id="0" name=""/>
        <dsp:cNvSpPr/>
      </dsp:nvSpPr>
      <dsp:spPr>
        <a:xfrm>
          <a:off x="83858" y="2516602"/>
          <a:ext cx="1223213" cy="428442"/>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nl-BE" sz="800" kern="1200"/>
            <a:t>integration of physical infrastructure</a:t>
          </a:r>
        </a:p>
      </dsp:txBody>
      <dsp:txXfrm>
        <a:off x="96407" y="2529151"/>
        <a:ext cx="1198115" cy="403344"/>
      </dsp:txXfrm>
    </dsp:sp>
    <dsp:sp modelId="{6240D089-C713-46C2-B9CC-EB9C63CD18AB}">
      <dsp:nvSpPr>
        <dsp:cNvPr id="0" name=""/>
        <dsp:cNvSpPr/>
      </dsp:nvSpPr>
      <dsp:spPr>
        <a:xfrm>
          <a:off x="276683" y="3044210"/>
          <a:ext cx="674712" cy="428442"/>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45324B-662A-4FC7-BE9C-21D55FB46F60}">
      <dsp:nvSpPr>
        <dsp:cNvPr id="0" name=""/>
        <dsp:cNvSpPr/>
      </dsp:nvSpPr>
      <dsp:spPr>
        <a:xfrm>
          <a:off x="351651" y="3115430"/>
          <a:ext cx="674712" cy="428442"/>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nl-BE" sz="800" kern="1200"/>
            <a:t>Central America</a:t>
          </a:r>
        </a:p>
      </dsp:txBody>
      <dsp:txXfrm>
        <a:off x="364200" y="3127979"/>
        <a:ext cx="649614" cy="403344"/>
      </dsp:txXfrm>
    </dsp:sp>
    <dsp:sp modelId="{3A556934-A07D-46C1-9AF2-BAADE2EDE475}">
      <dsp:nvSpPr>
        <dsp:cNvPr id="0" name=""/>
        <dsp:cNvSpPr/>
      </dsp:nvSpPr>
      <dsp:spPr>
        <a:xfrm>
          <a:off x="269275" y="4268692"/>
          <a:ext cx="674712" cy="477383"/>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CBE368-2B9A-4465-BEC1-DA25B0B1E003}">
      <dsp:nvSpPr>
        <dsp:cNvPr id="0" name=""/>
        <dsp:cNvSpPr/>
      </dsp:nvSpPr>
      <dsp:spPr>
        <a:xfrm>
          <a:off x="344243" y="4339912"/>
          <a:ext cx="674712" cy="477383"/>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nl-BE" sz="600" kern="1200"/>
            <a:t>125000000 € (100 %)</a:t>
          </a:r>
        </a:p>
      </dsp:txBody>
      <dsp:txXfrm>
        <a:off x="358225" y="4353894"/>
        <a:ext cx="646748" cy="449419"/>
      </dsp:txXfrm>
    </dsp:sp>
    <dsp:sp modelId="{402DBB27-C6EB-4360-9905-9DCDAC7F1E66}">
      <dsp:nvSpPr>
        <dsp:cNvPr id="0" name=""/>
        <dsp:cNvSpPr/>
      </dsp:nvSpPr>
      <dsp:spPr>
        <a:xfrm>
          <a:off x="2548320" y="1794868"/>
          <a:ext cx="1037579" cy="428442"/>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FBBB67-D023-4196-9589-096BCB84BDFE}">
      <dsp:nvSpPr>
        <dsp:cNvPr id="0" name=""/>
        <dsp:cNvSpPr/>
      </dsp:nvSpPr>
      <dsp:spPr>
        <a:xfrm>
          <a:off x="2623288" y="1866088"/>
          <a:ext cx="1037579" cy="428442"/>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nl-BE" sz="1100" kern="1200" dirty="0"/>
            <a:t>AL-INVEST</a:t>
          </a:r>
        </a:p>
      </dsp:txBody>
      <dsp:txXfrm>
        <a:off x="2635837" y="1878637"/>
        <a:ext cx="1012481" cy="403344"/>
      </dsp:txXfrm>
    </dsp:sp>
    <dsp:sp modelId="{42C2B186-D99B-443B-BD11-A7DB2D50C742}">
      <dsp:nvSpPr>
        <dsp:cNvPr id="0" name=""/>
        <dsp:cNvSpPr/>
      </dsp:nvSpPr>
      <dsp:spPr>
        <a:xfrm>
          <a:off x="2183867" y="2419539"/>
          <a:ext cx="1874991" cy="428442"/>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670B5B-A56D-4561-8462-133C50179B99}">
      <dsp:nvSpPr>
        <dsp:cNvPr id="0" name=""/>
        <dsp:cNvSpPr/>
      </dsp:nvSpPr>
      <dsp:spPr>
        <a:xfrm>
          <a:off x="2258835" y="2490759"/>
          <a:ext cx="1874991" cy="428442"/>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nl-BE" sz="800" kern="1200"/>
            <a:t>coop. : network for internationalisation of Latin-American SMC</a:t>
          </a:r>
        </a:p>
      </dsp:txBody>
      <dsp:txXfrm>
        <a:off x="2271384" y="2503308"/>
        <a:ext cx="1849893" cy="403344"/>
      </dsp:txXfrm>
    </dsp:sp>
    <dsp:sp modelId="{A3D34333-7EE9-4667-8467-132D0AE519FA}">
      <dsp:nvSpPr>
        <dsp:cNvPr id="0" name=""/>
        <dsp:cNvSpPr/>
      </dsp:nvSpPr>
      <dsp:spPr>
        <a:xfrm>
          <a:off x="1820718" y="3044210"/>
          <a:ext cx="674712" cy="428442"/>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6ABE2F-5399-4BE4-96A2-42EC885B1351}">
      <dsp:nvSpPr>
        <dsp:cNvPr id="0" name=""/>
        <dsp:cNvSpPr/>
      </dsp:nvSpPr>
      <dsp:spPr>
        <a:xfrm>
          <a:off x="1895686" y="3115430"/>
          <a:ext cx="674712" cy="428442"/>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nl-BE" sz="800" kern="1200"/>
            <a:t>Central America</a:t>
          </a:r>
        </a:p>
      </dsp:txBody>
      <dsp:txXfrm>
        <a:off x="1908235" y="3127979"/>
        <a:ext cx="649614" cy="403344"/>
      </dsp:txXfrm>
    </dsp:sp>
    <dsp:sp modelId="{FB49920C-FBC5-43DD-8C7C-7B3E560AD739}">
      <dsp:nvSpPr>
        <dsp:cNvPr id="0" name=""/>
        <dsp:cNvSpPr/>
      </dsp:nvSpPr>
      <dsp:spPr>
        <a:xfrm>
          <a:off x="1794411" y="3668881"/>
          <a:ext cx="674712" cy="428442"/>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55EBA2-086B-4A41-AFC7-C4AC935E64D6}">
      <dsp:nvSpPr>
        <dsp:cNvPr id="0" name=""/>
        <dsp:cNvSpPr/>
      </dsp:nvSpPr>
      <dsp:spPr>
        <a:xfrm>
          <a:off x="1869379" y="3740101"/>
          <a:ext cx="674712" cy="428442"/>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nl-BE" sz="600" kern="1200"/>
            <a:t>Coord.:  NAFIN</a:t>
          </a:r>
        </a:p>
      </dsp:txBody>
      <dsp:txXfrm>
        <a:off x="1881928" y="3752650"/>
        <a:ext cx="649614" cy="403344"/>
      </dsp:txXfrm>
    </dsp:sp>
    <dsp:sp modelId="{AD3D23E2-6366-4999-809F-D6681E61C452}">
      <dsp:nvSpPr>
        <dsp:cNvPr id="0" name=""/>
        <dsp:cNvSpPr/>
      </dsp:nvSpPr>
      <dsp:spPr>
        <a:xfrm>
          <a:off x="1820718" y="4293553"/>
          <a:ext cx="674712" cy="428442"/>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64ECD5-4379-4B0F-A5EF-2BBF3E21FE11}">
      <dsp:nvSpPr>
        <dsp:cNvPr id="0" name=""/>
        <dsp:cNvSpPr/>
      </dsp:nvSpPr>
      <dsp:spPr>
        <a:xfrm>
          <a:off x="1895686" y="4364772"/>
          <a:ext cx="674712" cy="428442"/>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r-FR" sz="600" kern="1200" dirty="0"/>
            <a:t>17.494.289 </a:t>
          </a:r>
          <a:r>
            <a:rPr lang="nl-BE" sz="600" kern="1200" dirty="0"/>
            <a:t>€ (</a:t>
          </a:r>
          <a:r>
            <a:rPr lang="fr-FR" sz="600" kern="1200" dirty="0"/>
            <a:t>80%</a:t>
          </a:r>
          <a:r>
            <a:rPr lang="nl-BE" sz="600" kern="1200" dirty="0"/>
            <a:t>)</a:t>
          </a:r>
        </a:p>
      </dsp:txBody>
      <dsp:txXfrm>
        <a:off x="1908235" y="4377321"/>
        <a:ext cx="649614" cy="403344"/>
      </dsp:txXfrm>
    </dsp:sp>
    <dsp:sp modelId="{E1DC6C33-9423-4010-B2CE-EAC3F3E4E77B}">
      <dsp:nvSpPr>
        <dsp:cNvPr id="0" name=""/>
        <dsp:cNvSpPr/>
      </dsp:nvSpPr>
      <dsp:spPr>
        <a:xfrm>
          <a:off x="2833294" y="3044210"/>
          <a:ext cx="674712" cy="428442"/>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4B4E4B-64A9-4214-A875-7E5437F21C5B}">
      <dsp:nvSpPr>
        <dsp:cNvPr id="0" name=""/>
        <dsp:cNvSpPr/>
      </dsp:nvSpPr>
      <dsp:spPr>
        <a:xfrm>
          <a:off x="2908262" y="3115430"/>
          <a:ext cx="674712" cy="428442"/>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nl-BE" sz="600" kern="1200"/>
            <a:t>Andean Community</a:t>
          </a:r>
        </a:p>
      </dsp:txBody>
      <dsp:txXfrm>
        <a:off x="2920811" y="3127979"/>
        <a:ext cx="649614" cy="403344"/>
      </dsp:txXfrm>
    </dsp:sp>
    <dsp:sp modelId="{3DF594DA-1B24-46D0-A126-FD42044931CF}">
      <dsp:nvSpPr>
        <dsp:cNvPr id="0" name=""/>
        <dsp:cNvSpPr/>
      </dsp:nvSpPr>
      <dsp:spPr>
        <a:xfrm>
          <a:off x="2833294" y="3668881"/>
          <a:ext cx="674712" cy="428442"/>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C1525B-4B2C-432C-88D8-76BE00C4BC97}">
      <dsp:nvSpPr>
        <dsp:cNvPr id="0" name=""/>
        <dsp:cNvSpPr/>
      </dsp:nvSpPr>
      <dsp:spPr>
        <a:xfrm>
          <a:off x="2908262" y="3740101"/>
          <a:ext cx="674712" cy="428442"/>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nl-BE" sz="600" kern="1200"/>
            <a:t>Coord. : CAINCO</a:t>
          </a:r>
        </a:p>
      </dsp:txBody>
      <dsp:txXfrm>
        <a:off x="2920811" y="3752650"/>
        <a:ext cx="649614" cy="403344"/>
      </dsp:txXfrm>
    </dsp:sp>
    <dsp:sp modelId="{73B80B86-455C-4B1A-801B-E4C1E13CD753}">
      <dsp:nvSpPr>
        <dsp:cNvPr id="0" name=""/>
        <dsp:cNvSpPr/>
      </dsp:nvSpPr>
      <dsp:spPr>
        <a:xfrm>
          <a:off x="2833294" y="4256055"/>
          <a:ext cx="674712" cy="428442"/>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FCC3B5-7656-4440-9EDB-8EC879C61AD7}">
      <dsp:nvSpPr>
        <dsp:cNvPr id="0" name=""/>
        <dsp:cNvSpPr/>
      </dsp:nvSpPr>
      <dsp:spPr>
        <a:xfrm>
          <a:off x="2908262" y="4327275"/>
          <a:ext cx="674712" cy="428442"/>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r-FR" sz="600" kern="1200"/>
            <a:t>13.750.000 </a:t>
          </a:r>
          <a:r>
            <a:rPr lang="nl-BE" sz="600" kern="1200"/>
            <a:t>€ (</a:t>
          </a:r>
          <a:r>
            <a:rPr lang="fr-FR" sz="600" kern="1200"/>
            <a:t>80%)</a:t>
          </a:r>
          <a:endParaRPr lang="nl-BE" sz="600" kern="1200"/>
        </a:p>
      </dsp:txBody>
      <dsp:txXfrm>
        <a:off x="2920811" y="4339824"/>
        <a:ext cx="649614" cy="403344"/>
      </dsp:txXfrm>
    </dsp:sp>
    <dsp:sp modelId="{FD03EC79-5688-4754-B9D2-CB4390A68352}">
      <dsp:nvSpPr>
        <dsp:cNvPr id="0" name=""/>
        <dsp:cNvSpPr/>
      </dsp:nvSpPr>
      <dsp:spPr>
        <a:xfrm>
          <a:off x="3845877" y="3044210"/>
          <a:ext cx="674712" cy="428442"/>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806F17-C238-4DB7-9B04-3A169AF0DABC}">
      <dsp:nvSpPr>
        <dsp:cNvPr id="0" name=""/>
        <dsp:cNvSpPr/>
      </dsp:nvSpPr>
      <dsp:spPr>
        <a:xfrm>
          <a:off x="3920845" y="3115430"/>
          <a:ext cx="674712" cy="428442"/>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nl-BE" sz="600" kern="1200" dirty="0"/>
            <a:t>MERCOSUR </a:t>
          </a:r>
        </a:p>
      </dsp:txBody>
      <dsp:txXfrm>
        <a:off x="3933394" y="3127979"/>
        <a:ext cx="649614" cy="403344"/>
      </dsp:txXfrm>
    </dsp:sp>
    <dsp:sp modelId="{82C7F8AF-6268-4026-B866-081F5803394D}">
      <dsp:nvSpPr>
        <dsp:cNvPr id="0" name=""/>
        <dsp:cNvSpPr/>
      </dsp:nvSpPr>
      <dsp:spPr>
        <a:xfrm>
          <a:off x="3845877" y="3668881"/>
          <a:ext cx="674712" cy="428442"/>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ECE28F-0639-44BF-BD1E-F8A2526D1B56}">
      <dsp:nvSpPr>
        <dsp:cNvPr id="0" name=""/>
        <dsp:cNvSpPr/>
      </dsp:nvSpPr>
      <dsp:spPr>
        <a:xfrm>
          <a:off x="3920845" y="3740101"/>
          <a:ext cx="674712" cy="428442"/>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nl-BE" sz="600" kern="1200"/>
            <a:t>Coord. : CNI</a:t>
          </a:r>
        </a:p>
      </dsp:txBody>
      <dsp:txXfrm>
        <a:off x="3933394" y="3752650"/>
        <a:ext cx="649614" cy="403344"/>
      </dsp:txXfrm>
    </dsp:sp>
    <dsp:sp modelId="{658E89B7-866E-4ABD-8FC4-84EB282FFA14}">
      <dsp:nvSpPr>
        <dsp:cNvPr id="0" name=""/>
        <dsp:cNvSpPr/>
      </dsp:nvSpPr>
      <dsp:spPr>
        <a:xfrm>
          <a:off x="3845877" y="4293553"/>
          <a:ext cx="674712" cy="428442"/>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8530DC-5AA4-4AB5-8B4E-C7D34DC13711}">
      <dsp:nvSpPr>
        <dsp:cNvPr id="0" name=""/>
        <dsp:cNvSpPr/>
      </dsp:nvSpPr>
      <dsp:spPr>
        <a:xfrm>
          <a:off x="3920845" y="4364772"/>
          <a:ext cx="674712" cy="428442"/>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r-FR" sz="600" kern="1200" dirty="0"/>
            <a:t>18.750.000 </a:t>
          </a:r>
          <a:r>
            <a:rPr lang="nl-BE" sz="600" kern="1200" dirty="0"/>
            <a:t>€  (</a:t>
          </a:r>
          <a:r>
            <a:rPr lang="fr-FR" sz="600" kern="1200" dirty="0"/>
            <a:t>80%)</a:t>
          </a:r>
          <a:endParaRPr lang="nl-BE" sz="600" kern="1200" dirty="0"/>
        </a:p>
      </dsp:txBody>
      <dsp:txXfrm>
        <a:off x="3933394" y="4377321"/>
        <a:ext cx="649614" cy="403344"/>
      </dsp:txXfrm>
    </dsp:sp>
    <dsp:sp modelId="{E27312B6-3644-4BBC-BB29-0D372D9FCD53}">
      <dsp:nvSpPr>
        <dsp:cNvPr id="0" name=""/>
        <dsp:cNvSpPr/>
      </dsp:nvSpPr>
      <dsp:spPr>
        <a:xfrm>
          <a:off x="5844358" y="1794868"/>
          <a:ext cx="674712" cy="428442"/>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7D416A-CFDF-4C87-AA52-E64E37D63A8F}">
      <dsp:nvSpPr>
        <dsp:cNvPr id="0" name=""/>
        <dsp:cNvSpPr/>
      </dsp:nvSpPr>
      <dsp:spPr>
        <a:xfrm>
          <a:off x="5919326" y="1866088"/>
          <a:ext cx="674712" cy="428442"/>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nl-BE" sz="1100" kern="1200" dirty="0"/>
            <a:t>@lis2</a:t>
          </a:r>
        </a:p>
      </dsp:txBody>
      <dsp:txXfrm>
        <a:off x="5931875" y="1878637"/>
        <a:ext cx="649614" cy="403344"/>
      </dsp:txXfrm>
    </dsp:sp>
    <dsp:sp modelId="{CE774AA5-7F5A-4FFE-94B4-410E7E2911B4}">
      <dsp:nvSpPr>
        <dsp:cNvPr id="0" name=""/>
        <dsp:cNvSpPr/>
      </dsp:nvSpPr>
      <dsp:spPr>
        <a:xfrm>
          <a:off x="5232856" y="2419539"/>
          <a:ext cx="2097781" cy="556816"/>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F3E50B-ED04-4BF0-9DD6-B80E2B8B6763}">
      <dsp:nvSpPr>
        <dsp:cNvPr id="0" name=""/>
        <dsp:cNvSpPr/>
      </dsp:nvSpPr>
      <dsp:spPr>
        <a:xfrm>
          <a:off x="5307824" y="2490759"/>
          <a:ext cx="2097781" cy="556816"/>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nl-BE" sz="800" kern="1200" dirty="0"/>
            <a:t>coop.:  for reducing the information gap</a:t>
          </a:r>
        </a:p>
      </dsp:txBody>
      <dsp:txXfrm>
        <a:off x="5324133" y="2507068"/>
        <a:ext cx="2065163" cy="524198"/>
      </dsp:txXfrm>
    </dsp:sp>
    <dsp:sp modelId="{0C681498-F8B3-4623-9269-08D3FC57ED1D}">
      <dsp:nvSpPr>
        <dsp:cNvPr id="0" name=""/>
        <dsp:cNvSpPr/>
      </dsp:nvSpPr>
      <dsp:spPr>
        <a:xfrm>
          <a:off x="4728443" y="3172584"/>
          <a:ext cx="674712" cy="428442"/>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702F6D-337B-4663-AB61-1D93E13C8216}">
      <dsp:nvSpPr>
        <dsp:cNvPr id="0" name=""/>
        <dsp:cNvSpPr/>
      </dsp:nvSpPr>
      <dsp:spPr>
        <a:xfrm>
          <a:off x="4803411" y="3243804"/>
          <a:ext cx="674712" cy="428442"/>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nl-BE" sz="600" kern="1200" dirty="0"/>
            <a:t>Improuving political dialogue</a:t>
          </a:r>
        </a:p>
      </dsp:txBody>
      <dsp:txXfrm>
        <a:off x="4815960" y="3256353"/>
        <a:ext cx="649614" cy="403344"/>
      </dsp:txXfrm>
    </dsp:sp>
    <dsp:sp modelId="{44556707-D987-450C-A004-785B7050CDC4}">
      <dsp:nvSpPr>
        <dsp:cNvPr id="0" name=""/>
        <dsp:cNvSpPr/>
      </dsp:nvSpPr>
      <dsp:spPr>
        <a:xfrm>
          <a:off x="4829886" y="3797256"/>
          <a:ext cx="674712" cy="428442"/>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06D97E-BCB7-49C7-B032-6F67AFEFA077}">
      <dsp:nvSpPr>
        <dsp:cNvPr id="0" name=""/>
        <dsp:cNvSpPr/>
      </dsp:nvSpPr>
      <dsp:spPr>
        <a:xfrm>
          <a:off x="4904854" y="3868475"/>
          <a:ext cx="674712" cy="428442"/>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nl-BE" sz="600" kern="1200"/>
            <a:t>Coord.: CEPAL</a:t>
          </a:r>
        </a:p>
      </dsp:txBody>
      <dsp:txXfrm>
        <a:off x="4917403" y="3881024"/>
        <a:ext cx="649614" cy="403344"/>
      </dsp:txXfrm>
    </dsp:sp>
    <dsp:sp modelId="{CD769962-9D1E-4453-9E53-C87EE1514A09}">
      <dsp:nvSpPr>
        <dsp:cNvPr id="0" name=""/>
        <dsp:cNvSpPr/>
      </dsp:nvSpPr>
      <dsp:spPr>
        <a:xfrm>
          <a:off x="5808936" y="3172584"/>
          <a:ext cx="674712" cy="428442"/>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51B7C3-B47B-4BF9-9F4E-34D50AAB21CB}">
      <dsp:nvSpPr>
        <dsp:cNvPr id="0" name=""/>
        <dsp:cNvSpPr/>
      </dsp:nvSpPr>
      <dsp:spPr>
        <a:xfrm>
          <a:off x="5883904" y="3243804"/>
          <a:ext cx="674712" cy="428442"/>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nl-BE" sz="600" kern="1200" dirty="0"/>
            <a:t>Net of Researchers  </a:t>
          </a:r>
        </a:p>
      </dsp:txBody>
      <dsp:txXfrm>
        <a:off x="5896453" y="3256353"/>
        <a:ext cx="649614" cy="403344"/>
      </dsp:txXfrm>
    </dsp:sp>
    <dsp:sp modelId="{FC60A9E3-D25C-4F58-934D-889AAA715829}">
      <dsp:nvSpPr>
        <dsp:cNvPr id="0" name=""/>
        <dsp:cNvSpPr/>
      </dsp:nvSpPr>
      <dsp:spPr>
        <a:xfrm>
          <a:off x="5844358" y="3797256"/>
          <a:ext cx="674712" cy="428442"/>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94670D-C3D0-4907-8D49-D157FC8E380B}">
      <dsp:nvSpPr>
        <dsp:cNvPr id="0" name=""/>
        <dsp:cNvSpPr/>
      </dsp:nvSpPr>
      <dsp:spPr>
        <a:xfrm>
          <a:off x="5919326" y="3868475"/>
          <a:ext cx="674712" cy="428442"/>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nl-BE" sz="600" kern="1200"/>
            <a:t>Coord.: Redclara</a:t>
          </a:r>
        </a:p>
      </dsp:txBody>
      <dsp:txXfrm>
        <a:off x="5931875" y="3881024"/>
        <a:ext cx="649614" cy="403344"/>
      </dsp:txXfrm>
    </dsp:sp>
    <dsp:sp modelId="{4352B646-097C-463E-85F8-9A8BDCF74436}">
      <dsp:nvSpPr>
        <dsp:cNvPr id="0" name=""/>
        <dsp:cNvSpPr/>
      </dsp:nvSpPr>
      <dsp:spPr>
        <a:xfrm>
          <a:off x="6965623" y="3172584"/>
          <a:ext cx="674712" cy="428442"/>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6F9759-6352-43E7-BC15-DEDDCE91FB67}">
      <dsp:nvSpPr>
        <dsp:cNvPr id="0" name=""/>
        <dsp:cNvSpPr/>
      </dsp:nvSpPr>
      <dsp:spPr>
        <a:xfrm>
          <a:off x="7040591" y="3243804"/>
          <a:ext cx="674712" cy="428442"/>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nl-BE" sz="600" kern="1200"/>
            <a:t>Net of regulators</a:t>
          </a:r>
        </a:p>
      </dsp:txBody>
      <dsp:txXfrm>
        <a:off x="7053140" y="3256353"/>
        <a:ext cx="649614" cy="403344"/>
      </dsp:txXfrm>
    </dsp:sp>
    <dsp:sp modelId="{0B683A2C-12D8-4B1B-B320-1D5FB81A4229}">
      <dsp:nvSpPr>
        <dsp:cNvPr id="0" name=""/>
        <dsp:cNvSpPr/>
      </dsp:nvSpPr>
      <dsp:spPr>
        <a:xfrm>
          <a:off x="6965623" y="3797256"/>
          <a:ext cx="674712" cy="428442"/>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809D5A-C7D6-4FB3-A1F7-6F379DFF2963}">
      <dsp:nvSpPr>
        <dsp:cNvPr id="0" name=""/>
        <dsp:cNvSpPr/>
      </dsp:nvSpPr>
      <dsp:spPr>
        <a:xfrm>
          <a:off x="7040591" y="3868475"/>
          <a:ext cx="674712" cy="428442"/>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nl-BE" sz="600" kern="1200" dirty="0"/>
            <a:t>Coord.: Regulatel</a:t>
          </a:r>
        </a:p>
      </dsp:txBody>
      <dsp:txXfrm>
        <a:off x="7053140" y="3881024"/>
        <a:ext cx="649614" cy="403344"/>
      </dsp:txXfrm>
    </dsp:sp>
    <dsp:sp modelId="{70E903E3-7625-43F8-9CC4-56E99BF2D698}">
      <dsp:nvSpPr>
        <dsp:cNvPr id="0" name=""/>
        <dsp:cNvSpPr/>
      </dsp:nvSpPr>
      <dsp:spPr>
        <a:xfrm>
          <a:off x="4985527" y="4319218"/>
          <a:ext cx="2572806" cy="406891"/>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E1C4F9-B73B-468F-8363-593ACD0886B1}">
      <dsp:nvSpPr>
        <dsp:cNvPr id="0" name=""/>
        <dsp:cNvSpPr/>
      </dsp:nvSpPr>
      <dsp:spPr>
        <a:xfrm>
          <a:off x="5060495" y="4390438"/>
          <a:ext cx="2572806" cy="406891"/>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r-FR" sz="600" kern="1200"/>
            <a:t>€ 31.25 millions  (70.4%)</a:t>
          </a:r>
        </a:p>
      </dsp:txBody>
      <dsp:txXfrm>
        <a:off x="5072412" y="4402355"/>
        <a:ext cx="2548972" cy="3830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922BF5-B002-42E0-83BA-102011863AA3}">
      <dsp:nvSpPr>
        <dsp:cNvPr id="0" name=""/>
        <dsp:cNvSpPr/>
      </dsp:nvSpPr>
      <dsp:spPr>
        <a:xfrm>
          <a:off x="1315193" y="2338"/>
          <a:ext cx="6209135" cy="1075479"/>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kern="1200" dirty="0"/>
            <a:t>Projects for “</a:t>
          </a:r>
          <a:r>
            <a:rPr lang="en-US" sz="1000" b="1" i="1" kern="1200" dirty="0" err="1"/>
            <a:t>ri</a:t>
          </a:r>
          <a:r>
            <a:rPr lang="en-US" sz="1000" b="1" i="1" kern="1200" dirty="0"/>
            <a:t>” </a:t>
          </a:r>
          <a:r>
            <a:rPr lang="en-US" sz="1000" b="1" kern="1200" dirty="0"/>
            <a:t>financed by UE non contained in the EC - ACN Regional Strategy Paper 2007-2013 </a:t>
          </a:r>
          <a:endParaRPr lang="nl-BE" sz="1000" b="1" kern="1200" dirty="0"/>
        </a:p>
      </dsp:txBody>
      <dsp:txXfrm>
        <a:off x="1346693" y="33838"/>
        <a:ext cx="6146135" cy="1012479"/>
      </dsp:txXfrm>
    </dsp:sp>
    <dsp:sp modelId="{4311F364-B726-4C30-BA4F-41BFA33C9DC9}">
      <dsp:nvSpPr>
        <dsp:cNvPr id="0" name=""/>
        <dsp:cNvSpPr/>
      </dsp:nvSpPr>
      <dsp:spPr>
        <a:xfrm>
          <a:off x="4374041" y="1077818"/>
          <a:ext cx="91440" cy="233302"/>
        </a:xfrm>
        <a:custGeom>
          <a:avLst/>
          <a:gdLst/>
          <a:ahLst/>
          <a:cxnLst/>
          <a:rect l="0" t="0" r="0" b="0"/>
          <a:pathLst>
            <a:path>
              <a:moveTo>
                <a:pt x="45720" y="0"/>
              </a:moveTo>
              <a:lnTo>
                <a:pt x="45720" y="116651"/>
              </a:lnTo>
              <a:lnTo>
                <a:pt x="66874" y="116651"/>
              </a:lnTo>
              <a:lnTo>
                <a:pt x="66874" y="233302"/>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9AEE00-0460-498C-BE6B-6C3065B39DF3}">
      <dsp:nvSpPr>
        <dsp:cNvPr id="0" name=""/>
        <dsp:cNvSpPr/>
      </dsp:nvSpPr>
      <dsp:spPr>
        <a:xfrm>
          <a:off x="3491381" y="1311121"/>
          <a:ext cx="1899069" cy="60089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nl-BE" sz="1600" b="1" kern="1200"/>
            <a:t>CAN</a:t>
          </a:r>
        </a:p>
      </dsp:txBody>
      <dsp:txXfrm>
        <a:off x="3508981" y="1328721"/>
        <a:ext cx="1863869" cy="565693"/>
      </dsp:txXfrm>
    </dsp:sp>
    <dsp:sp modelId="{88385A42-B1DF-4C25-9D81-E784FA91DB7A}">
      <dsp:nvSpPr>
        <dsp:cNvPr id="0" name=""/>
        <dsp:cNvSpPr/>
      </dsp:nvSpPr>
      <dsp:spPr>
        <a:xfrm>
          <a:off x="1298852" y="1912014"/>
          <a:ext cx="3142063" cy="247411"/>
        </a:xfrm>
        <a:custGeom>
          <a:avLst/>
          <a:gdLst/>
          <a:ahLst/>
          <a:cxnLst/>
          <a:rect l="0" t="0" r="0" b="0"/>
          <a:pathLst>
            <a:path>
              <a:moveTo>
                <a:pt x="3142063" y="0"/>
              </a:moveTo>
              <a:lnTo>
                <a:pt x="3142063" y="123705"/>
              </a:lnTo>
              <a:lnTo>
                <a:pt x="0" y="123705"/>
              </a:lnTo>
              <a:lnTo>
                <a:pt x="0" y="247411"/>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02DA84-BE78-4ED1-B9F7-DD38540E9E1C}">
      <dsp:nvSpPr>
        <dsp:cNvPr id="0" name=""/>
        <dsp:cNvSpPr/>
      </dsp:nvSpPr>
      <dsp:spPr>
        <a:xfrm>
          <a:off x="848182" y="2159426"/>
          <a:ext cx="901340" cy="60089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nl-BE" sz="900" kern="1200"/>
            <a:t>INTERCAN</a:t>
          </a:r>
        </a:p>
      </dsp:txBody>
      <dsp:txXfrm>
        <a:off x="865782" y="2177026"/>
        <a:ext cx="866140" cy="565693"/>
      </dsp:txXfrm>
    </dsp:sp>
    <dsp:sp modelId="{8EBAE900-C0F2-4F08-A9FE-E26979358533}">
      <dsp:nvSpPr>
        <dsp:cNvPr id="0" name=""/>
        <dsp:cNvSpPr/>
      </dsp:nvSpPr>
      <dsp:spPr>
        <a:xfrm>
          <a:off x="1253132" y="2760320"/>
          <a:ext cx="91440" cy="240357"/>
        </a:xfrm>
        <a:custGeom>
          <a:avLst/>
          <a:gdLst/>
          <a:ahLst/>
          <a:cxnLst/>
          <a:rect l="0" t="0" r="0" b="0"/>
          <a:pathLst>
            <a:path>
              <a:moveTo>
                <a:pt x="45720" y="0"/>
              </a:moveTo>
              <a:lnTo>
                <a:pt x="45720" y="240357"/>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8048A0-0779-4505-B7E3-1A545BC3330D}">
      <dsp:nvSpPr>
        <dsp:cNvPr id="0" name=""/>
        <dsp:cNvSpPr/>
      </dsp:nvSpPr>
      <dsp:spPr>
        <a:xfrm>
          <a:off x="328586" y="3000677"/>
          <a:ext cx="1940531" cy="60089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nl-BE" sz="1000" kern="1200" dirty="0"/>
            <a:t>Project for economic regional integration of ACN</a:t>
          </a:r>
        </a:p>
      </dsp:txBody>
      <dsp:txXfrm>
        <a:off x="346186" y="3018277"/>
        <a:ext cx="1905331" cy="565693"/>
      </dsp:txXfrm>
    </dsp:sp>
    <dsp:sp modelId="{4E4E336E-38D1-46AC-91C9-7A860BF265E4}">
      <dsp:nvSpPr>
        <dsp:cNvPr id="0" name=""/>
        <dsp:cNvSpPr/>
      </dsp:nvSpPr>
      <dsp:spPr>
        <a:xfrm>
          <a:off x="1253132" y="3601571"/>
          <a:ext cx="91440" cy="240357"/>
        </a:xfrm>
        <a:custGeom>
          <a:avLst/>
          <a:gdLst/>
          <a:ahLst/>
          <a:cxnLst/>
          <a:rect l="0" t="0" r="0" b="0"/>
          <a:pathLst>
            <a:path>
              <a:moveTo>
                <a:pt x="45720" y="0"/>
              </a:moveTo>
              <a:lnTo>
                <a:pt x="45720" y="240357"/>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D28CF1-5E60-4F7A-8A48-80D7F92D72BB}">
      <dsp:nvSpPr>
        <dsp:cNvPr id="0" name=""/>
        <dsp:cNvSpPr/>
      </dsp:nvSpPr>
      <dsp:spPr>
        <a:xfrm>
          <a:off x="848182" y="3841928"/>
          <a:ext cx="901340" cy="60089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nl-BE" sz="900" kern="1200"/>
            <a:t>10/12/09 - 09/06/13</a:t>
          </a:r>
        </a:p>
      </dsp:txBody>
      <dsp:txXfrm>
        <a:off x="865782" y="3859528"/>
        <a:ext cx="866140" cy="565693"/>
      </dsp:txXfrm>
    </dsp:sp>
    <dsp:sp modelId="{3873F75F-294B-4617-B742-7553D93F7736}">
      <dsp:nvSpPr>
        <dsp:cNvPr id="0" name=""/>
        <dsp:cNvSpPr/>
      </dsp:nvSpPr>
      <dsp:spPr>
        <a:xfrm>
          <a:off x="1253132" y="4442822"/>
          <a:ext cx="91440" cy="240357"/>
        </a:xfrm>
        <a:custGeom>
          <a:avLst/>
          <a:gdLst/>
          <a:ahLst/>
          <a:cxnLst/>
          <a:rect l="0" t="0" r="0" b="0"/>
          <a:pathLst>
            <a:path>
              <a:moveTo>
                <a:pt x="45720" y="0"/>
              </a:moveTo>
              <a:lnTo>
                <a:pt x="45720" y="240357"/>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42F180-BBCA-4024-BF5B-9A323FBED550}">
      <dsp:nvSpPr>
        <dsp:cNvPr id="0" name=""/>
        <dsp:cNvSpPr/>
      </dsp:nvSpPr>
      <dsp:spPr>
        <a:xfrm>
          <a:off x="657206" y="4683179"/>
          <a:ext cx="1283292" cy="60089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nl-BE" sz="1000" kern="1200" dirty="0"/>
            <a:t>EU: 6500000 € (</a:t>
          </a:r>
          <a:r>
            <a:rPr lang="nl-BE" sz="1000" kern="1200" dirty="0" smtClean="0"/>
            <a:t>73%)</a:t>
          </a:r>
          <a:endParaRPr lang="nl-BE" sz="1000" kern="1200" dirty="0"/>
        </a:p>
      </dsp:txBody>
      <dsp:txXfrm>
        <a:off x="674806" y="4700779"/>
        <a:ext cx="1248092" cy="565693"/>
      </dsp:txXfrm>
    </dsp:sp>
    <dsp:sp modelId="{FF55E89D-E324-4426-82E8-0DEED25E865E}">
      <dsp:nvSpPr>
        <dsp:cNvPr id="0" name=""/>
        <dsp:cNvSpPr/>
      </dsp:nvSpPr>
      <dsp:spPr>
        <a:xfrm>
          <a:off x="3508506" y="1912014"/>
          <a:ext cx="932409" cy="247411"/>
        </a:xfrm>
        <a:custGeom>
          <a:avLst/>
          <a:gdLst/>
          <a:ahLst/>
          <a:cxnLst/>
          <a:rect l="0" t="0" r="0" b="0"/>
          <a:pathLst>
            <a:path>
              <a:moveTo>
                <a:pt x="932409" y="0"/>
              </a:moveTo>
              <a:lnTo>
                <a:pt x="932409" y="123705"/>
              </a:lnTo>
              <a:lnTo>
                <a:pt x="0" y="123705"/>
              </a:lnTo>
              <a:lnTo>
                <a:pt x="0" y="247411"/>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BAD4DF-2A0F-4DB5-B3BD-416A3F00E03F}">
      <dsp:nvSpPr>
        <dsp:cNvPr id="0" name=""/>
        <dsp:cNvSpPr/>
      </dsp:nvSpPr>
      <dsp:spPr>
        <a:xfrm>
          <a:off x="3057836" y="2159426"/>
          <a:ext cx="901340" cy="60089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nl-BE" sz="900" kern="1200"/>
            <a:t>FAT COMMERCE II - second part</a:t>
          </a:r>
        </a:p>
      </dsp:txBody>
      <dsp:txXfrm>
        <a:off x="3075436" y="2177026"/>
        <a:ext cx="866140" cy="565693"/>
      </dsp:txXfrm>
    </dsp:sp>
    <dsp:sp modelId="{A5C8E18D-681F-4B00-8A5A-EDE64C1119F5}">
      <dsp:nvSpPr>
        <dsp:cNvPr id="0" name=""/>
        <dsp:cNvSpPr/>
      </dsp:nvSpPr>
      <dsp:spPr>
        <a:xfrm>
          <a:off x="3462786" y="2760320"/>
          <a:ext cx="91440" cy="240357"/>
        </a:xfrm>
        <a:custGeom>
          <a:avLst/>
          <a:gdLst/>
          <a:ahLst/>
          <a:cxnLst/>
          <a:rect l="0" t="0" r="0" b="0"/>
          <a:pathLst>
            <a:path>
              <a:moveTo>
                <a:pt x="45720" y="0"/>
              </a:moveTo>
              <a:lnTo>
                <a:pt x="45720" y="240357"/>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83CF21-AB67-4BDB-9332-E79928362216}">
      <dsp:nvSpPr>
        <dsp:cNvPr id="0" name=""/>
        <dsp:cNvSpPr/>
      </dsp:nvSpPr>
      <dsp:spPr>
        <a:xfrm>
          <a:off x="2539520" y="3000677"/>
          <a:ext cx="1937971" cy="60089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nl-BE" sz="1000" kern="1200" dirty="0"/>
            <a:t>UE-ACN cooperation facility for technical assistance to commerce</a:t>
          </a:r>
        </a:p>
      </dsp:txBody>
      <dsp:txXfrm>
        <a:off x="2557120" y="3018277"/>
        <a:ext cx="1902771" cy="565693"/>
      </dsp:txXfrm>
    </dsp:sp>
    <dsp:sp modelId="{BD8F163D-AE82-4D1E-A72B-95F18DECDF2A}">
      <dsp:nvSpPr>
        <dsp:cNvPr id="0" name=""/>
        <dsp:cNvSpPr/>
      </dsp:nvSpPr>
      <dsp:spPr>
        <a:xfrm>
          <a:off x="3462786" y="3601571"/>
          <a:ext cx="91440" cy="240357"/>
        </a:xfrm>
        <a:custGeom>
          <a:avLst/>
          <a:gdLst/>
          <a:ahLst/>
          <a:cxnLst/>
          <a:rect l="0" t="0" r="0" b="0"/>
          <a:pathLst>
            <a:path>
              <a:moveTo>
                <a:pt x="45720" y="0"/>
              </a:moveTo>
              <a:lnTo>
                <a:pt x="45720" y="240357"/>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03E98B-97EB-45F6-AB95-F637D3983E5F}">
      <dsp:nvSpPr>
        <dsp:cNvPr id="0" name=""/>
        <dsp:cNvSpPr/>
      </dsp:nvSpPr>
      <dsp:spPr>
        <a:xfrm>
          <a:off x="3057836" y="3841928"/>
          <a:ext cx="901340" cy="60089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nl-BE" sz="900" kern="1200"/>
            <a:t>11/12/06 - 10/06/11</a:t>
          </a:r>
        </a:p>
      </dsp:txBody>
      <dsp:txXfrm>
        <a:off x="3075436" y="3859528"/>
        <a:ext cx="866140" cy="565693"/>
      </dsp:txXfrm>
    </dsp:sp>
    <dsp:sp modelId="{7DE0EED4-AD92-40E8-A700-8BF9DAAAFFEA}">
      <dsp:nvSpPr>
        <dsp:cNvPr id="0" name=""/>
        <dsp:cNvSpPr/>
      </dsp:nvSpPr>
      <dsp:spPr>
        <a:xfrm>
          <a:off x="3462786" y="4442822"/>
          <a:ext cx="91440" cy="240357"/>
        </a:xfrm>
        <a:custGeom>
          <a:avLst/>
          <a:gdLst/>
          <a:ahLst/>
          <a:cxnLst/>
          <a:rect l="0" t="0" r="0" b="0"/>
          <a:pathLst>
            <a:path>
              <a:moveTo>
                <a:pt x="45720" y="0"/>
              </a:moveTo>
              <a:lnTo>
                <a:pt x="45720" y="240357"/>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2905E0-E767-4324-A5A9-4667FDC3BD14}">
      <dsp:nvSpPr>
        <dsp:cNvPr id="0" name=""/>
        <dsp:cNvSpPr/>
      </dsp:nvSpPr>
      <dsp:spPr>
        <a:xfrm>
          <a:off x="2830770" y="4683179"/>
          <a:ext cx="1355471" cy="60089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nl-BE" sz="1000" kern="1200" dirty="0"/>
            <a:t>UE: 3050000 € (70%)</a:t>
          </a:r>
        </a:p>
      </dsp:txBody>
      <dsp:txXfrm>
        <a:off x="2848370" y="4700779"/>
        <a:ext cx="1320271" cy="565693"/>
      </dsp:txXfrm>
    </dsp:sp>
    <dsp:sp modelId="{E46D1D98-B335-4CAB-B484-D455B9ABCCF4}">
      <dsp:nvSpPr>
        <dsp:cNvPr id="0" name=""/>
        <dsp:cNvSpPr/>
      </dsp:nvSpPr>
      <dsp:spPr>
        <a:xfrm>
          <a:off x="4440916" y="1912014"/>
          <a:ext cx="1159394" cy="247411"/>
        </a:xfrm>
        <a:custGeom>
          <a:avLst/>
          <a:gdLst/>
          <a:ahLst/>
          <a:cxnLst/>
          <a:rect l="0" t="0" r="0" b="0"/>
          <a:pathLst>
            <a:path>
              <a:moveTo>
                <a:pt x="0" y="0"/>
              </a:moveTo>
              <a:lnTo>
                <a:pt x="0" y="123705"/>
              </a:lnTo>
              <a:lnTo>
                <a:pt x="1159394" y="123705"/>
              </a:lnTo>
              <a:lnTo>
                <a:pt x="1159394" y="247411"/>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2DA25F-9399-41E4-8074-A886F4AAFC9C}">
      <dsp:nvSpPr>
        <dsp:cNvPr id="0" name=""/>
        <dsp:cNvSpPr/>
      </dsp:nvSpPr>
      <dsp:spPr>
        <a:xfrm>
          <a:off x="5149639" y="2159426"/>
          <a:ext cx="901340" cy="60089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nl-BE" sz="900" kern="1200"/>
            <a:t>SOCICAN</a:t>
          </a:r>
        </a:p>
      </dsp:txBody>
      <dsp:txXfrm>
        <a:off x="5167239" y="2177026"/>
        <a:ext cx="866140" cy="565693"/>
      </dsp:txXfrm>
    </dsp:sp>
    <dsp:sp modelId="{3527BE5F-C9C3-412D-AE42-99FD09A96C72}">
      <dsp:nvSpPr>
        <dsp:cNvPr id="0" name=""/>
        <dsp:cNvSpPr/>
      </dsp:nvSpPr>
      <dsp:spPr>
        <a:xfrm>
          <a:off x="5554590" y="2760320"/>
          <a:ext cx="91440" cy="240357"/>
        </a:xfrm>
        <a:custGeom>
          <a:avLst/>
          <a:gdLst/>
          <a:ahLst/>
          <a:cxnLst/>
          <a:rect l="0" t="0" r="0" b="0"/>
          <a:pathLst>
            <a:path>
              <a:moveTo>
                <a:pt x="45720" y="0"/>
              </a:moveTo>
              <a:lnTo>
                <a:pt x="45720" y="240357"/>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E7BBDD-C5E2-4708-8BB9-AC3C200E5D3A}">
      <dsp:nvSpPr>
        <dsp:cNvPr id="0" name=""/>
        <dsp:cNvSpPr/>
      </dsp:nvSpPr>
      <dsp:spPr>
        <a:xfrm>
          <a:off x="4747894" y="3000677"/>
          <a:ext cx="1704831" cy="60089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nl-BE" sz="1000" kern="1200" dirty="0"/>
            <a:t>Civil society action for Andean integration</a:t>
          </a:r>
        </a:p>
      </dsp:txBody>
      <dsp:txXfrm>
        <a:off x="4765494" y="3018277"/>
        <a:ext cx="1669631" cy="565693"/>
      </dsp:txXfrm>
    </dsp:sp>
    <dsp:sp modelId="{BBA9EDBB-9725-491B-8F38-DC6B017D32ED}">
      <dsp:nvSpPr>
        <dsp:cNvPr id="0" name=""/>
        <dsp:cNvSpPr/>
      </dsp:nvSpPr>
      <dsp:spPr>
        <a:xfrm>
          <a:off x="5554590" y="3601571"/>
          <a:ext cx="91440" cy="240357"/>
        </a:xfrm>
        <a:custGeom>
          <a:avLst/>
          <a:gdLst/>
          <a:ahLst/>
          <a:cxnLst/>
          <a:rect l="0" t="0" r="0" b="0"/>
          <a:pathLst>
            <a:path>
              <a:moveTo>
                <a:pt x="45720" y="0"/>
              </a:moveTo>
              <a:lnTo>
                <a:pt x="45720" y="240357"/>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45939D-0510-4662-8604-9A37C63D8ECF}">
      <dsp:nvSpPr>
        <dsp:cNvPr id="0" name=""/>
        <dsp:cNvSpPr/>
      </dsp:nvSpPr>
      <dsp:spPr>
        <a:xfrm>
          <a:off x="5149639" y="3841928"/>
          <a:ext cx="901340" cy="60089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nl-BE" sz="900" kern="1200"/>
            <a:t>25/04/06 - 24/10/10</a:t>
          </a:r>
        </a:p>
      </dsp:txBody>
      <dsp:txXfrm>
        <a:off x="5167239" y="3859528"/>
        <a:ext cx="866140" cy="565693"/>
      </dsp:txXfrm>
    </dsp:sp>
    <dsp:sp modelId="{5CCE59E5-BAE0-4E7F-8629-568721E88974}">
      <dsp:nvSpPr>
        <dsp:cNvPr id="0" name=""/>
        <dsp:cNvSpPr/>
      </dsp:nvSpPr>
      <dsp:spPr>
        <a:xfrm>
          <a:off x="5554590" y="4442822"/>
          <a:ext cx="91440" cy="240357"/>
        </a:xfrm>
        <a:custGeom>
          <a:avLst/>
          <a:gdLst/>
          <a:ahLst/>
          <a:cxnLst/>
          <a:rect l="0" t="0" r="0" b="0"/>
          <a:pathLst>
            <a:path>
              <a:moveTo>
                <a:pt x="45720" y="0"/>
              </a:moveTo>
              <a:lnTo>
                <a:pt x="45720" y="240357"/>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F5EBA1-C6A2-4A11-847C-07A3056CA249}">
      <dsp:nvSpPr>
        <dsp:cNvPr id="0" name=""/>
        <dsp:cNvSpPr/>
      </dsp:nvSpPr>
      <dsp:spPr>
        <a:xfrm>
          <a:off x="4946860" y="4683179"/>
          <a:ext cx="1306898" cy="60089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nl-BE" sz="1000" kern="1200" dirty="0"/>
            <a:t>UE: 4100000 € (88%)</a:t>
          </a:r>
        </a:p>
      </dsp:txBody>
      <dsp:txXfrm>
        <a:off x="4964460" y="4700779"/>
        <a:ext cx="1271698" cy="565693"/>
      </dsp:txXfrm>
    </dsp:sp>
    <dsp:sp modelId="{01FAD196-D1B3-4D9E-AF40-54ACD79DC784}">
      <dsp:nvSpPr>
        <dsp:cNvPr id="0" name=""/>
        <dsp:cNvSpPr/>
      </dsp:nvSpPr>
      <dsp:spPr>
        <a:xfrm>
          <a:off x="4440916" y="1912014"/>
          <a:ext cx="3099754" cy="247411"/>
        </a:xfrm>
        <a:custGeom>
          <a:avLst/>
          <a:gdLst/>
          <a:ahLst/>
          <a:cxnLst/>
          <a:rect l="0" t="0" r="0" b="0"/>
          <a:pathLst>
            <a:path>
              <a:moveTo>
                <a:pt x="0" y="0"/>
              </a:moveTo>
              <a:lnTo>
                <a:pt x="0" y="123705"/>
              </a:lnTo>
              <a:lnTo>
                <a:pt x="3099754" y="123705"/>
              </a:lnTo>
              <a:lnTo>
                <a:pt x="3099754" y="247411"/>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FE967E-8D08-4AB2-B3A5-50EC4B4432FD}">
      <dsp:nvSpPr>
        <dsp:cNvPr id="0" name=""/>
        <dsp:cNvSpPr/>
      </dsp:nvSpPr>
      <dsp:spPr>
        <a:xfrm>
          <a:off x="7090000" y="2159426"/>
          <a:ext cx="901340" cy="60089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nl-BE" sz="900" kern="1200"/>
            <a:t>ANDESTAD</a:t>
          </a:r>
        </a:p>
      </dsp:txBody>
      <dsp:txXfrm>
        <a:off x="7107600" y="2177026"/>
        <a:ext cx="866140" cy="565693"/>
      </dsp:txXfrm>
    </dsp:sp>
    <dsp:sp modelId="{71B3E7C5-68BE-474B-B0F8-9A905CADBFE9}">
      <dsp:nvSpPr>
        <dsp:cNvPr id="0" name=""/>
        <dsp:cNvSpPr/>
      </dsp:nvSpPr>
      <dsp:spPr>
        <a:xfrm>
          <a:off x="7494950" y="2760320"/>
          <a:ext cx="91440" cy="240357"/>
        </a:xfrm>
        <a:custGeom>
          <a:avLst/>
          <a:gdLst/>
          <a:ahLst/>
          <a:cxnLst/>
          <a:rect l="0" t="0" r="0" b="0"/>
          <a:pathLst>
            <a:path>
              <a:moveTo>
                <a:pt x="45720" y="0"/>
              </a:moveTo>
              <a:lnTo>
                <a:pt x="45720" y="240357"/>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6A4910-4CD1-4FF8-89B8-530DC569173B}">
      <dsp:nvSpPr>
        <dsp:cNvPr id="0" name=""/>
        <dsp:cNvSpPr/>
      </dsp:nvSpPr>
      <dsp:spPr>
        <a:xfrm>
          <a:off x="6723127" y="3000677"/>
          <a:ext cx="1635085" cy="60089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nl-BE" sz="1000" kern="1200" dirty="0"/>
            <a:t>UE-ACN cooperation for statistics</a:t>
          </a:r>
        </a:p>
      </dsp:txBody>
      <dsp:txXfrm>
        <a:off x="6740727" y="3018277"/>
        <a:ext cx="1599885" cy="565693"/>
      </dsp:txXfrm>
    </dsp:sp>
    <dsp:sp modelId="{5E2F5A0B-3B78-4ED9-8E7F-C9CC9C97A9C0}">
      <dsp:nvSpPr>
        <dsp:cNvPr id="0" name=""/>
        <dsp:cNvSpPr/>
      </dsp:nvSpPr>
      <dsp:spPr>
        <a:xfrm>
          <a:off x="7494950" y="3601571"/>
          <a:ext cx="91440" cy="240357"/>
        </a:xfrm>
        <a:custGeom>
          <a:avLst/>
          <a:gdLst/>
          <a:ahLst/>
          <a:cxnLst/>
          <a:rect l="0" t="0" r="0" b="0"/>
          <a:pathLst>
            <a:path>
              <a:moveTo>
                <a:pt x="45720" y="0"/>
              </a:moveTo>
              <a:lnTo>
                <a:pt x="45720" y="240357"/>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8055B6-82E5-4222-B03E-2C9569623DE6}">
      <dsp:nvSpPr>
        <dsp:cNvPr id="0" name=""/>
        <dsp:cNvSpPr/>
      </dsp:nvSpPr>
      <dsp:spPr>
        <a:xfrm>
          <a:off x="7090000" y="3841928"/>
          <a:ext cx="901340" cy="60089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nl-BE" sz="900" kern="1200"/>
            <a:t>13/06/05 - 14/04/10</a:t>
          </a:r>
        </a:p>
      </dsp:txBody>
      <dsp:txXfrm>
        <a:off x="7107600" y="3859528"/>
        <a:ext cx="866140" cy="565693"/>
      </dsp:txXfrm>
    </dsp:sp>
    <dsp:sp modelId="{B4F28E8B-36B6-4978-BD0D-5E51BF70F513}">
      <dsp:nvSpPr>
        <dsp:cNvPr id="0" name=""/>
        <dsp:cNvSpPr/>
      </dsp:nvSpPr>
      <dsp:spPr>
        <a:xfrm>
          <a:off x="7494950" y="4442822"/>
          <a:ext cx="91440" cy="240357"/>
        </a:xfrm>
        <a:custGeom>
          <a:avLst/>
          <a:gdLst/>
          <a:ahLst/>
          <a:cxnLst/>
          <a:rect l="0" t="0" r="0" b="0"/>
          <a:pathLst>
            <a:path>
              <a:moveTo>
                <a:pt x="45720" y="0"/>
              </a:moveTo>
              <a:lnTo>
                <a:pt x="45720" y="240357"/>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683B14-7304-469D-ADD7-F04B474FA73B}">
      <dsp:nvSpPr>
        <dsp:cNvPr id="0" name=""/>
        <dsp:cNvSpPr/>
      </dsp:nvSpPr>
      <dsp:spPr>
        <a:xfrm>
          <a:off x="6904423" y="4683179"/>
          <a:ext cx="1272494" cy="600893"/>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nl-BE" sz="1000" kern="1200" dirty="0"/>
            <a:t>EU: 5000000 € (63%)</a:t>
          </a:r>
        </a:p>
      </dsp:txBody>
      <dsp:txXfrm>
        <a:off x="6922023" y="4700779"/>
        <a:ext cx="1237294" cy="56569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7A847CFC-816F-41D0-AAC0-9BF4FEBC753E}" type="datetimeFigureOut">
              <a:rPr lang="es-ES" smtClean="0"/>
              <a:pPr/>
              <a:t>27/01/2012</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132FADFE-3B8F-471C-ABF0-DBC7717ECBBC}" type="slidenum">
              <a:rPr lang="es-ES" smtClean="0"/>
              <a:pPr/>
              <a:t>‹N°›</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27/01/2012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27/01/2012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27/01/2012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27/01/2012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A847CFC-816F-41D0-AAC0-9BF4FEBC753E}" type="datetimeFigureOut">
              <a:rPr lang="es-ES" smtClean="0"/>
              <a:pPr/>
              <a:t>27/01/2012</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A847CFC-816F-41D0-AAC0-9BF4FEBC753E}" type="datetimeFigureOut">
              <a:rPr lang="es-ES" smtClean="0"/>
              <a:pPr/>
              <a:t>27/01/2012</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132FADFE-3B8F-471C-ABF0-DBC7717ECBBC}" type="slidenum">
              <a:rPr lang="es-ES" smtClean="0"/>
              <a:pPr/>
              <a:t>‹N°›</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7A847CFC-816F-41D0-AAC0-9BF4FEBC753E}" type="datetimeFigureOut">
              <a:rPr lang="es-ES" smtClean="0"/>
              <a:pPr/>
              <a:t>27/01/2012</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132FADFE-3B8F-471C-ABF0-DBC7717ECBBC}" type="slidenum">
              <a:rPr lang="es-ES" smtClean="0"/>
              <a:pPr/>
              <a:t>‹N°›</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7A847CFC-816F-41D0-AAC0-9BF4FEBC753E}" type="datetimeFigureOut">
              <a:rPr lang="es-ES" smtClean="0"/>
              <a:pPr/>
              <a:t>27/01/2012</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132FADFE-3B8F-471C-ABF0-DBC7717ECBBC}" type="slidenum">
              <a:rPr lang="es-ES" smtClean="0"/>
              <a:pPr/>
              <a:t>‹N°›</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7A847CFC-816F-41D0-AAC0-9BF4FEBC753E}" type="datetimeFigureOut">
              <a:rPr lang="es-ES" smtClean="0"/>
              <a:pPr/>
              <a:t>27/01/2012</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7A847CFC-816F-41D0-AAC0-9BF4FEBC753E}" type="datetimeFigureOut">
              <a:rPr lang="es-ES" smtClean="0"/>
              <a:pPr/>
              <a:t>27/01/2012</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132FADFE-3B8F-471C-ABF0-DBC7717ECBBC}" type="slidenum">
              <a:rPr lang="es-ES" smtClean="0"/>
              <a:pPr/>
              <a:t>‹N°›</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A847CFC-816F-41D0-AAC0-9BF4FEBC753E}" type="datetimeFigureOut">
              <a:rPr lang="es-ES" smtClean="0"/>
              <a:pPr/>
              <a:t>27/01/2012</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32FADFE-3B8F-471C-ABF0-DBC7717ECBBC}" type="slidenum">
              <a:rPr lang="es-ES" smtClean="0"/>
              <a:pPr/>
              <a:t>‹N°›</a:t>
            </a:fld>
            <a:endParaRPr lang="es-E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628800"/>
            <a:ext cx="7772400" cy="3312367"/>
          </a:xfrm>
        </p:spPr>
        <p:txBody>
          <a:bodyPr>
            <a:noAutofit/>
          </a:bodyPr>
          <a:lstStyle/>
          <a:p>
            <a:r>
              <a:rPr lang="en-US" sz="7200" b="1" dirty="0" smtClean="0"/>
              <a:t>UE: an actor of ACN regional integration</a:t>
            </a:r>
            <a:endParaRPr lang="es-CO" sz="7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12776"/>
            <a:ext cx="8229600" cy="3312368"/>
          </a:xfrm>
        </p:spPr>
        <p:txBody>
          <a:bodyPr>
            <a:normAutofit/>
          </a:bodyPr>
          <a:lstStyle/>
          <a:p>
            <a:pPr algn="ctr"/>
            <a:r>
              <a:rPr lang="es-CO" sz="4800" dirty="0" smtClean="0"/>
              <a:t>HYBRID INTERREGIONALISM APPLIED: COMMERCIAL AGREEMENT </a:t>
            </a:r>
            <a:endParaRPr lang="es-CO" sz="4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8"/>
            <a:ext cx="8229600" cy="4876630"/>
          </a:xfrm>
        </p:spPr>
        <p:txBody>
          <a:bodyPr>
            <a:normAutofit/>
          </a:bodyPr>
          <a:lstStyle/>
          <a:p>
            <a:r>
              <a:rPr lang="es-ES_tradnl" dirty="0" smtClean="0"/>
              <a:t>1. </a:t>
            </a:r>
            <a:r>
              <a:rPr lang="es-ES_tradnl" dirty="0" err="1" smtClean="0"/>
              <a:t>Failure</a:t>
            </a:r>
            <a:r>
              <a:rPr lang="es-ES_tradnl" dirty="0" smtClean="0"/>
              <a:t>: </a:t>
            </a:r>
            <a:r>
              <a:rPr lang="es-ES_tradnl" dirty="0" err="1" smtClean="0"/>
              <a:t>Association</a:t>
            </a:r>
            <a:r>
              <a:rPr lang="es-ES_tradnl" dirty="0" smtClean="0"/>
              <a:t> </a:t>
            </a:r>
            <a:r>
              <a:rPr lang="es-ES_tradnl" dirty="0" err="1" smtClean="0"/>
              <a:t>agreement</a:t>
            </a:r>
            <a:r>
              <a:rPr lang="es-ES_tradnl" dirty="0" smtClean="0"/>
              <a:t> EU - ACN</a:t>
            </a:r>
          </a:p>
          <a:p>
            <a:pPr lvl="1"/>
            <a:r>
              <a:rPr lang="es-ES_tradnl" dirty="0" err="1" smtClean="0"/>
              <a:t>Three</a:t>
            </a:r>
            <a:r>
              <a:rPr lang="es-ES_tradnl" dirty="0" smtClean="0"/>
              <a:t> </a:t>
            </a:r>
            <a:r>
              <a:rPr lang="es-ES_tradnl" dirty="0" err="1" smtClean="0"/>
              <a:t>pillars</a:t>
            </a:r>
            <a:r>
              <a:rPr lang="es-ES_tradnl" dirty="0" smtClean="0"/>
              <a:t>:</a:t>
            </a:r>
          </a:p>
          <a:p>
            <a:pPr lvl="2"/>
            <a:r>
              <a:rPr lang="es-ES_tradnl" dirty="0" err="1" smtClean="0"/>
              <a:t>cooperation</a:t>
            </a:r>
            <a:r>
              <a:rPr lang="es-ES_tradnl" dirty="0" smtClean="0"/>
              <a:t> </a:t>
            </a:r>
          </a:p>
          <a:p>
            <a:pPr lvl="2"/>
            <a:r>
              <a:rPr lang="es-ES_tradnl" dirty="0" err="1" smtClean="0"/>
              <a:t>political</a:t>
            </a:r>
            <a:r>
              <a:rPr lang="es-ES_tradnl" dirty="0" smtClean="0"/>
              <a:t> dialogue</a:t>
            </a:r>
          </a:p>
          <a:p>
            <a:pPr lvl="2"/>
            <a:r>
              <a:rPr lang="es-ES_tradnl" dirty="0" err="1" smtClean="0"/>
              <a:t>commercial</a:t>
            </a:r>
            <a:r>
              <a:rPr lang="es-ES_tradnl" dirty="0" smtClean="0"/>
              <a:t> </a:t>
            </a:r>
            <a:r>
              <a:rPr lang="es-ES_tradnl" dirty="0" err="1" smtClean="0"/>
              <a:t>association</a:t>
            </a:r>
            <a:r>
              <a:rPr lang="es-ES_tradnl" dirty="0" smtClean="0"/>
              <a:t> </a:t>
            </a:r>
          </a:p>
          <a:p>
            <a:pPr lvl="2">
              <a:buNone/>
            </a:pPr>
            <a:endParaRPr lang="es-ES_tradnl" dirty="0" smtClean="0"/>
          </a:p>
          <a:p>
            <a:pPr algn="just"/>
            <a:r>
              <a:rPr lang="es-ES_tradnl" dirty="0" smtClean="0"/>
              <a:t>2. 2008: EU </a:t>
            </a:r>
            <a:r>
              <a:rPr lang="es-ES_tradnl" dirty="0" err="1" smtClean="0"/>
              <a:t>accepts</a:t>
            </a:r>
            <a:r>
              <a:rPr lang="es-ES_tradnl" dirty="0" smtClean="0"/>
              <a:t> </a:t>
            </a:r>
            <a:r>
              <a:rPr lang="es-ES_tradnl" dirty="0" err="1" smtClean="0"/>
              <a:t>to</a:t>
            </a:r>
            <a:r>
              <a:rPr lang="es-ES_tradnl" dirty="0" smtClean="0"/>
              <a:t> </a:t>
            </a:r>
            <a:r>
              <a:rPr lang="es-ES_tradnl" dirty="0" err="1" smtClean="0"/>
              <a:t>negociate</a:t>
            </a:r>
            <a:r>
              <a:rPr lang="es-ES_tradnl" dirty="0" smtClean="0"/>
              <a:t> a </a:t>
            </a:r>
            <a:r>
              <a:rPr lang="es-ES_tradnl" dirty="0" err="1" smtClean="0"/>
              <a:t>commercial</a:t>
            </a:r>
            <a:r>
              <a:rPr lang="es-ES_tradnl" dirty="0" smtClean="0"/>
              <a:t> </a:t>
            </a:r>
            <a:r>
              <a:rPr lang="es-ES_tradnl" dirty="0" err="1" smtClean="0"/>
              <a:t>agreement</a:t>
            </a:r>
            <a:r>
              <a:rPr lang="es-ES_tradnl" dirty="0" smtClean="0"/>
              <a:t>,</a:t>
            </a:r>
          </a:p>
          <a:p>
            <a:pPr algn="just">
              <a:buNone/>
            </a:pPr>
            <a:r>
              <a:rPr lang="es-ES_tradnl" dirty="0" smtClean="0"/>
              <a:t> </a:t>
            </a:r>
          </a:p>
          <a:p>
            <a:pPr algn="just"/>
            <a:r>
              <a:rPr lang="es-ES_tradnl" dirty="0" smtClean="0"/>
              <a:t>3.  2010: </a:t>
            </a:r>
            <a:r>
              <a:rPr lang="es-ES_tradnl" dirty="0" err="1" smtClean="0"/>
              <a:t>commercial</a:t>
            </a:r>
            <a:r>
              <a:rPr lang="es-ES_tradnl" dirty="0" smtClean="0"/>
              <a:t> </a:t>
            </a:r>
            <a:r>
              <a:rPr lang="es-ES_tradnl" dirty="0" err="1" smtClean="0"/>
              <a:t>agreement</a:t>
            </a:r>
            <a:r>
              <a:rPr lang="es-ES_tradnl" dirty="0" smtClean="0"/>
              <a:t> (EU and Colombia-</a:t>
            </a:r>
            <a:r>
              <a:rPr lang="es-ES_tradnl" dirty="0" err="1" smtClean="0"/>
              <a:t>Peru</a:t>
            </a:r>
            <a:r>
              <a:rPr lang="es-ES_tradnl" dirty="0" smtClean="0"/>
              <a:t>)</a:t>
            </a:r>
          </a:p>
          <a:p>
            <a:pPr algn="just"/>
            <a:endParaRPr lang="es-ES_tradnl" dirty="0" smtClean="0"/>
          </a:p>
          <a:p>
            <a:endParaRPr lang="es-ES" dirty="0"/>
          </a:p>
        </p:txBody>
      </p:sp>
      <p:sp>
        <p:nvSpPr>
          <p:cNvPr id="3" name="2 Título"/>
          <p:cNvSpPr>
            <a:spLocks noGrp="1"/>
          </p:cNvSpPr>
          <p:nvPr>
            <p:ph type="title"/>
          </p:nvPr>
        </p:nvSpPr>
        <p:spPr/>
        <p:txBody>
          <a:bodyPr/>
          <a:lstStyle/>
          <a:p>
            <a:pPr algn="ctr"/>
            <a:r>
              <a:rPr lang="es-ES_tradnl" dirty="0" smtClean="0"/>
              <a:t>UE – Colombia - </a:t>
            </a:r>
            <a:r>
              <a:rPr lang="es-ES_tradnl" dirty="0" err="1" smtClean="0"/>
              <a:t>Peru</a:t>
            </a: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idx="4294967295"/>
          </p:nvPr>
        </p:nvSpPr>
        <p:spPr>
          <a:xfrm>
            <a:off x="285720" y="274638"/>
            <a:ext cx="7943880" cy="1143000"/>
          </a:xfrm>
        </p:spPr>
        <p:txBody>
          <a:bodyPr>
            <a:normAutofit fontScale="90000"/>
          </a:bodyPr>
          <a:lstStyle/>
          <a:p>
            <a:pPr algn="ctr"/>
            <a:r>
              <a:rPr lang="es-CO" dirty="0" smtClean="0"/>
              <a:t>RESULTS, CONCLUSIONS AND PERSPECTIVES</a:t>
            </a:r>
            <a:endParaRPr lang="es-CO" dirty="0"/>
          </a:p>
        </p:txBody>
      </p:sp>
      <p:sp>
        <p:nvSpPr>
          <p:cNvPr id="7" name="6 Marcador de texto"/>
          <p:cNvSpPr>
            <a:spLocks noGrp="1"/>
          </p:cNvSpPr>
          <p:nvPr>
            <p:ph sz="half" idx="4294967295"/>
          </p:nvPr>
        </p:nvSpPr>
        <p:spPr>
          <a:xfrm>
            <a:off x="500034" y="1481138"/>
            <a:ext cx="8143932" cy="5019696"/>
          </a:xfrm>
        </p:spPr>
        <p:txBody>
          <a:bodyPr>
            <a:normAutofit fontScale="92500" lnSpcReduction="10000"/>
          </a:bodyPr>
          <a:lstStyle/>
          <a:p>
            <a:pPr algn="ctr"/>
            <a:r>
              <a:rPr lang="es-CO" b="1" dirty="0" err="1" smtClean="0"/>
              <a:t>Commercial</a:t>
            </a:r>
            <a:r>
              <a:rPr lang="es-CO" b="1" dirty="0" smtClean="0"/>
              <a:t> </a:t>
            </a:r>
            <a:r>
              <a:rPr lang="es-CO" b="1" dirty="0" err="1" smtClean="0"/>
              <a:t>agreement</a:t>
            </a:r>
            <a:endParaRPr lang="es-CO" b="1" dirty="0" smtClean="0"/>
          </a:p>
          <a:p>
            <a:pPr>
              <a:buNone/>
            </a:pPr>
            <a:endParaRPr lang="es-CO" b="1" dirty="0" smtClean="0"/>
          </a:p>
          <a:p>
            <a:pPr lvl="1"/>
            <a:r>
              <a:rPr lang="es-CO" b="1" dirty="0" smtClean="0"/>
              <a:t>1 </a:t>
            </a:r>
            <a:r>
              <a:rPr lang="es-CO" b="1" dirty="0" err="1" smtClean="0"/>
              <a:t>text</a:t>
            </a:r>
            <a:r>
              <a:rPr lang="es-CO" b="1" dirty="0" smtClean="0"/>
              <a:t> and </a:t>
            </a:r>
            <a:r>
              <a:rPr lang="es-CO" b="1" dirty="0" err="1" smtClean="0"/>
              <a:t>two</a:t>
            </a:r>
            <a:r>
              <a:rPr lang="es-CO" b="1" dirty="0" smtClean="0"/>
              <a:t> </a:t>
            </a:r>
            <a:r>
              <a:rPr lang="es-CO" b="1" dirty="0" err="1" smtClean="0"/>
              <a:t>agreements</a:t>
            </a:r>
            <a:r>
              <a:rPr lang="es-CO" b="1" dirty="0" smtClean="0"/>
              <a:t>,</a:t>
            </a:r>
          </a:p>
          <a:p>
            <a:pPr lvl="1">
              <a:buNone/>
            </a:pPr>
            <a:endParaRPr lang="es-CO" b="1" dirty="0" smtClean="0"/>
          </a:p>
          <a:p>
            <a:pPr lvl="1"/>
            <a:r>
              <a:rPr lang="es-CO" b="1" dirty="0" err="1" smtClean="0"/>
              <a:t>erosion</a:t>
            </a:r>
            <a:r>
              <a:rPr lang="es-CO" b="1" dirty="0" smtClean="0"/>
              <a:t> in regional </a:t>
            </a:r>
            <a:r>
              <a:rPr lang="es-CO" b="1" dirty="0" err="1" smtClean="0"/>
              <a:t>integration</a:t>
            </a:r>
            <a:r>
              <a:rPr lang="es-CO" b="1" dirty="0" smtClean="0"/>
              <a:t> in ACN</a:t>
            </a:r>
          </a:p>
          <a:p>
            <a:pPr lvl="1" algn="ctr">
              <a:buNone/>
            </a:pPr>
            <a:r>
              <a:rPr lang="en-US" dirty="0" smtClean="0"/>
              <a:t>	“ </a:t>
            </a:r>
            <a:r>
              <a:rPr lang="en-US" dirty="0" err="1" smtClean="0"/>
              <a:t>Interregionalism</a:t>
            </a:r>
            <a:r>
              <a:rPr lang="en-US" dirty="0" smtClean="0"/>
              <a:t>, as practiced by the EU, has the purpose of building and consolidating regional orders, whereas the US regional activities rather have the purpose of preventing strong regional formations to grow” (</a:t>
            </a:r>
            <a:r>
              <a:rPr lang="en-US" dirty="0" err="1" smtClean="0"/>
              <a:t>Hetnne</a:t>
            </a:r>
            <a:r>
              <a:rPr lang="en-US" dirty="0" smtClean="0"/>
              <a:t>, 2007): </a:t>
            </a:r>
            <a:r>
              <a:rPr lang="en-US" b="1" dirty="0" smtClean="0"/>
              <a:t>A</a:t>
            </a:r>
            <a:r>
              <a:rPr lang="es-CO" b="1" dirty="0" err="1" smtClean="0"/>
              <a:t>mericanisation</a:t>
            </a:r>
            <a:r>
              <a:rPr lang="es-CO" b="1" dirty="0" smtClean="0"/>
              <a:t> of </a:t>
            </a:r>
            <a:r>
              <a:rPr lang="es-CO" b="1" dirty="0" err="1" smtClean="0"/>
              <a:t>EU’s</a:t>
            </a:r>
            <a:r>
              <a:rPr lang="es-CO" b="1" dirty="0" smtClean="0"/>
              <a:t> </a:t>
            </a:r>
            <a:r>
              <a:rPr lang="es-CO" b="1" dirty="0" err="1" smtClean="0"/>
              <a:t>strategy</a:t>
            </a:r>
            <a:r>
              <a:rPr lang="es-CO" b="1" dirty="0" smtClean="0"/>
              <a:t>. </a:t>
            </a:r>
          </a:p>
          <a:p>
            <a:pPr lvl="1" algn="ctr">
              <a:buNone/>
            </a:pPr>
            <a:endParaRPr lang="es-CO" b="1" dirty="0" smtClean="0"/>
          </a:p>
          <a:p>
            <a:pPr lvl="1" algn="just">
              <a:buNone/>
            </a:pPr>
            <a:r>
              <a:rPr lang="es-CO" b="1" dirty="0" smtClean="0"/>
              <a:t>	</a:t>
            </a:r>
            <a:r>
              <a:rPr lang="es-CO" b="1" dirty="0" err="1" smtClean="0"/>
              <a:t>Perspectives</a:t>
            </a:r>
            <a:r>
              <a:rPr lang="es-CO" b="1" dirty="0" smtClean="0"/>
              <a:t>: </a:t>
            </a:r>
          </a:p>
          <a:p>
            <a:pPr marL="850392" lvl="1" indent="-457200" algn="just">
              <a:buAutoNum type="arabicPeriod"/>
            </a:pPr>
            <a:r>
              <a:rPr lang="es-CO" b="1" dirty="0" smtClean="0"/>
              <a:t>a </a:t>
            </a:r>
            <a:r>
              <a:rPr lang="es-CO" b="1" dirty="0" err="1" smtClean="0"/>
              <a:t>modernisation</a:t>
            </a:r>
            <a:r>
              <a:rPr lang="es-CO" b="1" dirty="0" smtClean="0"/>
              <a:t> of </a:t>
            </a:r>
            <a:r>
              <a:rPr lang="es-CO" b="1" dirty="0" err="1" smtClean="0"/>
              <a:t>the</a:t>
            </a:r>
            <a:r>
              <a:rPr lang="es-CO" b="1" dirty="0" smtClean="0"/>
              <a:t> </a:t>
            </a:r>
            <a:r>
              <a:rPr lang="es-CO" b="1" dirty="0" err="1" smtClean="0"/>
              <a:t>European</a:t>
            </a:r>
            <a:r>
              <a:rPr lang="es-CO" b="1" dirty="0" smtClean="0"/>
              <a:t> </a:t>
            </a:r>
            <a:r>
              <a:rPr lang="es-CO" b="1" dirty="0" err="1" smtClean="0"/>
              <a:t>strategy</a:t>
            </a:r>
            <a:r>
              <a:rPr lang="es-CO" b="1" dirty="0" smtClean="0"/>
              <a:t>, </a:t>
            </a:r>
          </a:p>
          <a:p>
            <a:pPr marL="850392" lvl="1" indent="-457200" algn="just">
              <a:buAutoNum type="arabicPeriod"/>
            </a:pPr>
            <a:r>
              <a:rPr lang="es-CO" b="1" dirty="0" err="1" smtClean="0"/>
              <a:t>the</a:t>
            </a:r>
            <a:r>
              <a:rPr lang="es-CO" b="1" dirty="0" smtClean="0"/>
              <a:t> </a:t>
            </a:r>
            <a:r>
              <a:rPr lang="es-CO" b="1" dirty="0" err="1" smtClean="0"/>
              <a:t>erosion</a:t>
            </a:r>
            <a:r>
              <a:rPr lang="es-CO" b="1" dirty="0" smtClean="0"/>
              <a:t> of </a:t>
            </a:r>
            <a:r>
              <a:rPr lang="es-CO" b="1" dirty="0" err="1" smtClean="0"/>
              <a:t>the</a:t>
            </a:r>
            <a:r>
              <a:rPr lang="es-CO" b="1" dirty="0" smtClean="0"/>
              <a:t> </a:t>
            </a:r>
            <a:r>
              <a:rPr lang="es-CO" b="1" dirty="0" err="1" smtClean="0"/>
              <a:t>european</a:t>
            </a:r>
            <a:r>
              <a:rPr lang="es-CO" b="1" dirty="0" smtClean="0"/>
              <a:t> </a:t>
            </a:r>
            <a:r>
              <a:rPr lang="es-CO" b="1" dirty="0" err="1" smtClean="0"/>
              <a:t>influence</a:t>
            </a:r>
            <a:r>
              <a:rPr lang="es-CO" b="1" dirty="0" smtClean="0"/>
              <a:t> in </a:t>
            </a:r>
            <a:r>
              <a:rPr lang="es-CO" b="1" dirty="0" err="1" smtClean="0"/>
              <a:t>Latin-America</a:t>
            </a:r>
            <a:r>
              <a:rPr lang="es-CO" b="1" dirty="0" smtClean="0"/>
              <a:t> </a:t>
            </a:r>
          </a:p>
          <a:p>
            <a:pPr lvl="1" algn="just">
              <a:buNone/>
            </a:pPr>
            <a:endParaRPr lang="es-CO"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idx="4294967295"/>
          </p:nvPr>
        </p:nvSpPr>
        <p:spPr>
          <a:xfrm>
            <a:off x="285720" y="274638"/>
            <a:ext cx="7943880" cy="1143000"/>
          </a:xfrm>
        </p:spPr>
        <p:txBody>
          <a:bodyPr>
            <a:normAutofit fontScale="90000"/>
          </a:bodyPr>
          <a:lstStyle/>
          <a:p>
            <a:pPr algn="ctr"/>
            <a:r>
              <a:rPr lang="es-CO" dirty="0" smtClean="0"/>
              <a:t>RESULTS, CONCLUSIONS AND PERSPECTIVES</a:t>
            </a:r>
            <a:endParaRPr lang="es-CO" dirty="0"/>
          </a:p>
        </p:txBody>
      </p:sp>
      <p:sp>
        <p:nvSpPr>
          <p:cNvPr id="7" name="6 Marcador de texto"/>
          <p:cNvSpPr>
            <a:spLocks noGrp="1"/>
          </p:cNvSpPr>
          <p:nvPr>
            <p:ph sz="half" idx="4294967295"/>
          </p:nvPr>
        </p:nvSpPr>
        <p:spPr>
          <a:xfrm>
            <a:off x="500034" y="1481138"/>
            <a:ext cx="8143932" cy="5019696"/>
          </a:xfrm>
        </p:spPr>
        <p:txBody>
          <a:bodyPr>
            <a:normAutofit fontScale="92500" lnSpcReduction="10000"/>
          </a:bodyPr>
          <a:lstStyle/>
          <a:p>
            <a:pPr algn="ctr"/>
            <a:r>
              <a:rPr lang="es-CO" b="1" dirty="0" err="1" smtClean="0"/>
              <a:t>Commercial</a:t>
            </a:r>
            <a:r>
              <a:rPr lang="es-CO" b="1" dirty="0" smtClean="0"/>
              <a:t> </a:t>
            </a:r>
            <a:r>
              <a:rPr lang="es-CO" b="1" dirty="0" err="1" smtClean="0"/>
              <a:t>agreement</a:t>
            </a:r>
            <a:endParaRPr lang="es-CO" b="1" dirty="0" smtClean="0"/>
          </a:p>
          <a:p>
            <a:pPr>
              <a:buNone/>
            </a:pPr>
            <a:endParaRPr lang="es-CO" b="1" dirty="0" smtClean="0"/>
          </a:p>
          <a:p>
            <a:pPr lvl="1"/>
            <a:r>
              <a:rPr lang="es-CO" b="1" dirty="0" smtClean="0"/>
              <a:t>1 </a:t>
            </a:r>
            <a:r>
              <a:rPr lang="es-CO" b="1" dirty="0" err="1" smtClean="0"/>
              <a:t>text</a:t>
            </a:r>
            <a:r>
              <a:rPr lang="es-CO" b="1" dirty="0" smtClean="0"/>
              <a:t> and </a:t>
            </a:r>
            <a:r>
              <a:rPr lang="es-CO" b="1" dirty="0" err="1" smtClean="0"/>
              <a:t>two</a:t>
            </a:r>
            <a:r>
              <a:rPr lang="es-CO" b="1" dirty="0" smtClean="0"/>
              <a:t> </a:t>
            </a:r>
            <a:r>
              <a:rPr lang="es-CO" b="1" dirty="0" err="1" smtClean="0"/>
              <a:t>agreements</a:t>
            </a:r>
            <a:r>
              <a:rPr lang="es-CO" b="1" dirty="0" smtClean="0"/>
              <a:t>,</a:t>
            </a:r>
          </a:p>
          <a:p>
            <a:pPr lvl="1">
              <a:buNone/>
            </a:pPr>
            <a:endParaRPr lang="es-CO" b="1" dirty="0" smtClean="0"/>
          </a:p>
          <a:p>
            <a:pPr lvl="1"/>
            <a:r>
              <a:rPr lang="es-CO" b="1" dirty="0" err="1" smtClean="0"/>
              <a:t>erosion</a:t>
            </a:r>
            <a:r>
              <a:rPr lang="es-CO" b="1" dirty="0" smtClean="0"/>
              <a:t> in regional </a:t>
            </a:r>
            <a:r>
              <a:rPr lang="es-CO" b="1" dirty="0" err="1" smtClean="0"/>
              <a:t>integration</a:t>
            </a:r>
            <a:r>
              <a:rPr lang="es-CO" b="1" dirty="0" smtClean="0"/>
              <a:t> in ACN</a:t>
            </a:r>
          </a:p>
          <a:p>
            <a:pPr lvl="1" algn="ctr">
              <a:buNone/>
            </a:pPr>
            <a:r>
              <a:rPr lang="en-US" dirty="0" smtClean="0"/>
              <a:t>	“ </a:t>
            </a:r>
            <a:r>
              <a:rPr lang="en-US" dirty="0" err="1" smtClean="0"/>
              <a:t>Interregionalism</a:t>
            </a:r>
            <a:r>
              <a:rPr lang="en-US" dirty="0" smtClean="0"/>
              <a:t>, as practiced by the EU, has the purpose of building and consolidating regional orders, whereas the US regional activities rather have the purpose of preventing strong regional formations to grow” (</a:t>
            </a:r>
            <a:r>
              <a:rPr lang="en-US" dirty="0" err="1" smtClean="0"/>
              <a:t>Hetnne</a:t>
            </a:r>
            <a:r>
              <a:rPr lang="en-US" dirty="0" smtClean="0"/>
              <a:t>, 2007): </a:t>
            </a:r>
            <a:r>
              <a:rPr lang="en-US" b="1" dirty="0" smtClean="0"/>
              <a:t>A</a:t>
            </a:r>
            <a:r>
              <a:rPr lang="es-CO" b="1" dirty="0" err="1" smtClean="0"/>
              <a:t>mericanisation</a:t>
            </a:r>
            <a:r>
              <a:rPr lang="es-CO" b="1" dirty="0" smtClean="0"/>
              <a:t> of </a:t>
            </a:r>
            <a:r>
              <a:rPr lang="es-CO" b="1" dirty="0" err="1" smtClean="0"/>
              <a:t>EU’s</a:t>
            </a:r>
            <a:r>
              <a:rPr lang="es-CO" b="1" dirty="0" smtClean="0"/>
              <a:t> </a:t>
            </a:r>
            <a:r>
              <a:rPr lang="es-CO" b="1" dirty="0" err="1" smtClean="0"/>
              <a:t>strategy</a:t>
            </a:r>
            <a:r>
              <a:rPr lang="es-CO" b="1" dirty="0" smtClean="0"/>
              <a:t>. </a:t>
            </a:r>
          </a:p>
          <a:p>
            <a:pPr lvl="1" algn="ctr">
              <a:buNone/>
            </a:pPr>
            <a:endParaRPr lang="es-CO" b="1" dirty="0" smtClean="0"/>
          </a:p>
          <a:p>
            <a:pPr lvl="1" algn="just">
              <a:buNone/>
            </a:pPr>
            <a:r>
              <a:rPr lang="es-CO" b="1" dirty="0" smtClean="0"/>
              <a:t>	</a:t>
            </a:r>
            <a:r>
              <a:rPr lang="es-CO" b="1" dirty="0" err="1" smtClean="0"/>
              <a:t>Perspectives</a:t>
            </a:r>
            <a:r>
              <a:rPr lang="es-CO" b="1" dirty="0" smtClean="0"/>
              <a:t>: </a:t>
            </a:r>
          </a:p>
          <a:p>
            <a:pPr marL="850392" lvl="1" indent="-457200" algn="just">
              <a:buAutoNum type="arabicPeriod"/>
            </a:pPr>
            <a:r>
              <a:rPr lang="es-CO" b="1" dirty="0" smtClean="0"/>
              <a:t>a </a:t>
            </a:r>
            <a:r>
              <a:rPr lang="es-CO" b="1" dirty="0" err="1" smtClean="0"/>
              <a:t>modernisation</a:t>
            </a:r>
            <a:r>
              <a:rPr lang="es-CO" b="1" dirty="0" smtClean="0"/>
              <a:t> of </a:t>
            </a:r>
            <a:r>
              <a:rPr lang="es-CO" b="1" dirty="0" err="1" smtClean="0"/>
              <a:t>the</a:t>
            </a:r>
            <a:r>
              <a:rPr lang="es-CO" b="1" dirty="0" smtClean="0"/>
              <a:t> </a:t>
            </a:r>
            <a:r>
              <a:rPr lang="es-CO" b="1" dirty="0" err="1" smtClean="0"/>
              <a:t>European</a:t>
            </a:r>
            <a:r>
              <a:rPr lang="es-CO" b="1" dirty="0" smtClean="0"/>
              <a:t> </a:t>
            </a:r>
            <a:r>
              <a:rPr lang="es-CO" b="1" dirty="0" err="1" smtClean="0"/>
              <a:t>strategy</a:t>
            </a:r>
            <a:r>
              <a:rPr lang="es-CO" b="1" dirty="0" smtClean="0"/>
              <a:t>, </a:t>
            </a:r>
          </a:p>
          <a:p>
            <a:pPr marL="850392" lvl="1" indent="-457200" algn="just">
              <a:buAutoNum type="arabicPeriod"/>
            </a:pPr>
            <a:r>
              <a:rPr lang="es-CO" b="1" dirty="0" err="1" smtClean="0"/>
              <a:t>the</a:t>
            </a:r>
            <a:r>
              <a:rPr lang="es-CO" b="1" dirty="0" smtClean="0"/>
              <a:t> </a:t>
            </a:r>
            <a:r>
              <a:rPr lang="es-CO" b="1" dirty="0" err="1" smtClean="0"/>
              <a:t>erosion</a:t>
            </a:r>
            <a:r>
              <a:rPr lang="es-CO" b="1" dirty="0" smtClean="0"/>
              <a:t> of </a:t>
            </a:r>
            <a:r>
              <a:rPr lang="es-CO" b="1" dirty="0" err="1" smtClean="0"/>
              <a:t>the</a:t>
            </a:r>
            <a:r>
              <a:rPr lang="es-CO" b="1" dirty="0" smtClean="0"/>
              <a:t> </a:t>
            </a:r>
            <a:r>
              <a:rPr lang="es-CO" b="1" dirty="0" err="1" smtClean="0"/>
              <a:t>european</a:t>
            </a:r>
            <a:r>
              <a:rPr lang="es-CO" b="1" dirty="0" smtClean="0"/>
              <a:t> </a:t>
            </a:r>
            <a:r>
              <a:rPr lang="es-CO" b="1" dirty="0" err="1" smtClean="0"/>
              <a:t>influence</a:t>
            </a:r>
            <a:r>
              <a:rPr lang="es-CO" b="1" dirty="0" smtClean="0"/>
              <a:t> in </a:t>
            </a:r>
            <a:r>
              <a:rPr lang="es-CO" b="1" dirty="0" err="1" smtClean="0"/>
              <a:t>Latin-America</a:t>
            </a:r>
            <a:r>
              <a:rPr lang="es-CO" b="1" dirty="0" smtClean="0"/>
              <a:t> </a:t>
            </a:r>
          </a:p>
          <a:p>
            <a:pPr lvl="1" algn="just">
              <a:buNone/>
            </a:pPr>
            <a:endParaRPr lang="es-CO"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idx="4294967295"/>
          </p:nvPr>
        </p:nvSpPr>
        <p:spPr>
          <a:xfrm>
            <a:off x="285720" y="274638"/>
            <a:ext cx="7943880" cy="1868478"/>
          </a:xfrm>
        </p:spPr>
        <p:txBody>
          <a:bodyPr>
            <a:normAutofit/>
          </a:bodyPr>
          <a:lstStyle/>
          <a:p>
            <a:pPr algn="ctr"/>
            <a:r>
              <a:rPr lang="es-CO" dirty="0" smtClean="0"/>
              <a:t>RESULTS, CONCLUSIONS AND PERSPECTIVES</a:t>
            </a:r>
            <a:endParaRPr lang="es-CO" dirty="0"/>
          </a:p>
        </p:txBody>
      </p:sp>
      <p:sp>
        <p:nvSpPr>
          <p:cNvPr id="7" name="6 Marcador de texto"/>
          <p:cNvSpPr>
            <a:spLocks noGrp="1"/>
          </p:cNvSpPr>
          <p:nvPr>
            <p:ph sz="half" idx="4294967295"/>
          </p:nvPr>
        </p:nvSpPr>
        <p:spPr>
          <a:xfrm>
            <a:off x="500034" y="2143116"/>
            <a:ext cx="7858180" cy="4357718"/>
          </a:xfrm>
        </p:spPr>
        <p:txBody>
          <a:bodyPr/>
          <a:lstStyle/>
          <a:p>
            <a:pPr algn="ctr"/>
            <a:endParaRPr lang="es-CO" b="1" dirty="0" smtClean="0"/>
          </a:p>
          <a:p>
            <a:pPr algn="ctr"/>
            <a:r>
              <a:rPr lang="es-CO" b="1" dirty="0" err="1" smtClean="0"/>
              <a:t>Interregionalism</a:t>
            </a:r>
            <a:endParaRPr lang="es-CO" b="1" dirty="0" smtClean="0"/>
          </a:p>
          <a:p>
            <a:pPr>
              <a:buNone/>
            </a:pPr>
            <a:endParaRPr lang="es-CO" b="1" dirty="0" smtClean="0"/>
          </a:p>
          <a:p>
            <a:pPr lvl="1" algn="ctr">
              <a:buNone/>
            </a:pPr>
            <a:r>
              <a:rPr lang="es-CO" b="1" dirty="0" smtClean="0"/>
              <a:t>New </a:t>
            </a:r>
            <a:r>
              <a:rPr lang="es-CO" b="1" dirty="0" err="1" smtClean="0"/>
              <a:t>kind</a:t>
            </a:r>
            <a:r>
              <a:rPr lang="es-CO" b="1" dirty="0" smtClean="0"/>
              <a:t> of </a:t>
            </a:r>
            <a:r>
              <a:rPr lang="es-CO" b="1" dirty="0" err="1" smtClean="0"/>
              <a:t>complex</a:t>
            </a:r>
            <a:r>
              <a:rPr lang="es-CO" b="1" dirty="0" smtClean="0"/>
              <a:t> </a:t>
            </a:r>
            <a:r>
              <a:rPr lang="es-CO" b="1" dirty="0" err="1" smtClean="0"/>
              <a:t>regionalism</a:t>
            </a:r>
            <a:r>
              <a:rPr lang="es-CO" b="1" dirty="0" smtClean="0"/>
              <a:t>:</a:t>
            </a:r>
          </a:p>
          <a:p>
            <a:pPr lvl="1" algn="ctr">
              <a:buNone/>
            </a:pPr>
            <a:r>
              <a:rPr lang="es-CO" b="1" dirty="0" smtClean="0"/>
              <a:t> </a:t>
            </a:r>
            <a:r>
              <a:rPr lang="en-US" dirty="0" smtClean="0"/>
              <a:t>new point of view for the analysis of transatlantic relations among international actors and why not for defining new perspectives and new strategies in order to improve the effectiveness of interregional dialogues and actions towards development. </a:t>
            </a:r>
            <a:endParaRPr lang="es-ES" dirty="0" smtClean="0"/>
          </a:p>
          <a:p>
            <a:pPr lvl="1" algn="ctr">
              <a:buNone/>
            </a:pPr>
            <a:r>
              <a:rPr lang="es-CO" b="1" dirty="0" smtClean="0"/>
              <a:t> </a:t>
            </a:r>
          </a:p>
          <a:p>
            <a:pPr lvl="1" algn="ctr">
              <a:buNone/>
            </a:pPr>
            <a:endParaRPr lang="es-CO" b="1" dirty="0" smtClean="0"/>
          </a:p>
          <a:p>
            <a:pPr lvl="1" algn="ctr">
              <a:buNone/>
            </a:pPr>
            <a:endParaRPr lang="es-CO" b="1" dirty="0" smtClean="0"/>
          </a:p>
          <a:p>
            <a:pPr lvl="1" algn="just">
              <a:buNone/>
            </a:pPr>
            <a:endParaRPr lang="es-CO"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285993"/>
            <a:ext cx="8229600" cy="3714776"/>
          </a:xfrm>
        </p:spPr>
        <p:txBody>
          <a:bodyPr/>
          <a:lstStyle/>
          <a:p>
            <a:pPr algn="ctr">
              <a:buNone/>
            </a:pPr>
            <a:r>
              <a:rPr lang="es-CO" sz="4800" b="1" u="sng" dirty="0" smtClean="0"/>
              <a:t>Andrea PARRA</a:t>
            </a:r>
          </a:p>
          <a:p>
            <a:pPr algn="ctr">
              <a:buNone/>
            </a:pPr>
            <a:endParaRPr lang="es-CO" dirty="0" smtClean="0"/>
          </a:p>
          <a:p>
            <a:pPr algn="ctr">
              <a:buNone/>
            </a:pPr>
            <a:r>
              <a:rPr lang="es-CO" dirty="0" smtClean="0"/>
              <a:t>UNIVERSITE DE LIEGE (</a:t>
            </a:r>
            <a:r>
              <a:rPr lang="es-CO" dirty="0" smtClean="0"/>
              <a:t>BELGIUM)</a:t>
            </a:r>
            <a:endParaRPr lang="es-CO" dirty="0" smtClean="0"/>
          </a:p>
          <a:p>
            <a:pPr algn="ctr">
              <a:buNone/>
            </a:pPr>
            <a:r>
              <a:rPr lang="es-CO" dirty="0" smtClean="0"/>
              <a:t>UNU - CRIS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n-US" dirty="0" smtClean="0"/>
              <a:t>EU’s interregional strategy, of stimulation of Latin-American integration, has evolved. It </a:t>
            </a:r>
            <a:r>
              <a:rPr lang="en-US" b="1" dirty="0" smtClean="0"/>
              <a:t>has moved</a:t>
            </a:r>
            <a:r>
              <a:rPr lang="en-US" dirty="0" smtClean="0"/>
              <a:t> </a:t>
            </a:r>
            <a:r>
              <a:rPr lang="en-US" b="1" dirty="0" smtClean="0"/>
              <a:t>from an idealized vision of total integration</a:t>
            </a:r>
            <a:r>
              <a:rPr lang="en-US" dirty="0" smtClean="0"/>
              <a:t> for ACN (at every level: political level, economic level and other levels as physical infrastructure for example) </a:t>
            </a:r>
            <a:r>
              <a:rPr lang="en-US" b="1" dirty="0" smtClean="0"/>
              <a:t>towards a complex and pragmatic approach</a:t>
            </a:r>
            <a:r>
              <a:rPr lang="en-US" dirty="0" smtClean="0"/>
              <a:t>. It has </a:t>
            </a:r>
            <a:r>
              <a:rPr lang="en-US" b="1" dirty="0" smtClean="0"/>
              <a:t>Americanized. </a:t>
            </a:r>
            <a:endParaRPr lang="es-CO" dirty="0" smtClean="0"/>
          </a:p>
          <a:p>
            <a:endParaRPr lang="es-CO" dirty="0"/>
          </a:p>
        </p:txBody>
      </p:sp>
      <p:sp>
        <p:nvSpPr>
          <p:cNvPr id="2" name="1 Título"/>
          <p:cNvSpPr>
            <a:spLocks noGrp="1"/>
          </p:cNvSpPr>
          <p:nvPr>
            <p:ph type="title"/>
          </p:nvPr>
        </p:nvSpPr>
        <p:spPr/>
        <p:txBody>
          <a:bodyPr/>
          <a:lstStyle/>
          <a:p>
            <a:r>
              <a:rPr lang="en-US" b="1" dirty="0" smtClean="0"/>
              <a:t>Hypothesis</a:t>
            </a:r>
            <a:endParaRPr lang="es-CO"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normAutofit/>
          </a:bodyPr>
          <a:lstStyle/>
          <a:p>
            <a:endParaRPr lang="es-CO" sz="3600" dirty="0" smtClean="0"/>
          </a:p>
          <a:p>
            <a:pPr algn="just"/>
            <a:r>
              <a:rPr lang="es-CO" sz="3600" dirty="0" smtClean="0"/>
              <a:t>1. </a:t>
            </a:r>
            <a:r>
              <a:rPr lang="es-CO" sz="3600" dirty="0" err="1" smtClean="0"/>
              <a:t>Theoretical</a:t>
            </a:r>
            <a:r>
              <a:rPr lang="es-CO" sz="3600" dirty="0" smtClean="0"/>
              <a:t> </a:t>
            </a:r>
            <a:r>
              <a:rPr lang="es-CO" sz="3600" dirty="0" err="1" smtClean="0"/>
              <a:t>introduction</a:t>
            </a:r>
            <a:r>
              <a:rPr lang="es-CO" sz="3600" dirty="0" smtClean="0"/>
              <a:t> of </a:t>
            </a:r>
            <a:r>
              <a:rPr lang="es-CO" sz="3600" dirty="0" err="1" smtClean="0"/>
              <a:t>interregionalism</a:t>
            </a:r>
            <a:r>
              <a:rPr lang="es-CO" sz="3600" dirty="0" smtClean="0"/>
              <a:t>,</a:t>
            </a:r>
          </a:p>
          <a:p>
            <a:pPr>
              <a:buNone/>
            </a:pPr>
            <a:endParaRPr lang="es-CO" sz="3600" dirty="0" smtClean="0"/>
          </a:p>
          <a:p>
            <a:pPr algn="just"/>
            <a:r>
              <a:rPr lang="es-CO" sz="3600" dirty="0" smtClean="0"/>
              <a:t>2. </a:t>
            </a:r>
            <a:r>
              <a:rPr lang="es-CO" sz="3600" dirty="0" err="1" smtClean="0"/>
              <a:t>Pure</a:t>
            </a:r>
            <a:r>
              <a:rPr lang="es-CO" sz="3600" dirty="0" smtClean="0"/>
              <a:t> and </a:t>
            </a:r>
            <a:r>
              <a:rPr lang="es-CO" sz="3600" dirty="0" err="1" smtClean="0"/>
              <a:t>hybrid</a:t>
            </a:r>
            <a:r>
              <a:rPr lang="es-CO" sz="3600" dirty="0" smtClean="0"/>
              <a:t> </a:t>
            </a:r>
            <a:r>
              <a:rPr lang="es-CO" sz="3600" dirty="0" err="1" smtClean="0"/>
              <a:t>interregionalism</a:t>
            </a:r>
            <a:r>
              <a:rPr lang="es-CO" sz="3600" dirty="0" smtClean="0"/>
              <a:t> </a:t>
            </a:r>
            <a:r>
              <a:rPr lang="es-CO" sz="3600" dirty="0" err="1" smtClean="0"/>
              <a:t>applied</a:t>
            </a:r>
            <a:r>
              <a:rPr lang="es-CO" sz="3600" dirty="0" smtClean="0"/>
              <a:t> = </a:t>
            </a:r>
            <a:r>
              <a:rPr lang="es-CO" sz="3600" dirty="0" err="1" smtClean="0"/>
              <a:t>complex</a:t>
            </a:r>
            <a:r>
              <a:rPr lang="es-CO" sz="3600" dirty="0" smtClean="0"/>
              <a:t> </a:t>
            </a:r>
            <a:r>
              <a:rPr lang="es-CO" sz="3600" dirty="0" err="1" smtClean="0"/>
              <a:t>regionalism</a:t>
            </a:r>
            <a:r>
              <a:rPr lang="es-CO" sz="3600" dirty="0" smtClean="0"/>
              <a:t>,</a:t>
            </a:r>
          </a:p>
          <a:p>
            <a:endParaRPr lang="es-CO" sz="3600" dirty="0" smtClean="0"/>
          </a:p>
          <a:p>
            <a:r>
              <a:rPr lang="es-CO" sz="3600" dirty="0" smtClean="0"/>
              <a:t>3. </a:t>
            </a:r>
            <a:r>
              <a:rPr lang="es-CO" sz="3600" dirty="0" err="1" smtClean="0"/>
              <a:t>Results</a:t>
            </a:r>
            <a:r>
              <a:rPr lang="es-CO" sz="3600" dirty="0" smtClean="0"/>
              <a:t> and </a:t>
            </a:r>
            <a:r>
              <a:rPr lang="es-CO" sz="3600" dirty="0" err="1" smtClean="0"/>
              <a:t>conclusions</a:t>
            </a:r>
            <a:r>
              <a:rPr lang="es-CO" sz="3600" dirty="0" smtClean="0"/>
              <a:t>. </a:t>
            </a:r>
            <a:endParaRPr lang="es-CO"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CO" dirty="0" smtClean="0"/>
              <a:t>New </a:t>
            </a:r>
            <a:r>
              <a:rPr lang="es-CO" dirty="0" err="1" smtClean="0"/>
              <a:t>regionalism</a:t>
            </a:r>
            <a:endParaRPr lang="es-CO" dirty="0" smtClean="0"/>
          </a:p>
          <a:p>
            <a:pPr lvl="1"/>
            <a:r>
              <a:rPr lang="es-CO" dirty="0" err="1" smtClean="0"/>
              <a:t>Interregionalism</a:t>
            </a:r>
            <a:endParaRPr lang="es-CO" dirty="0" smtClean="0"/>
          </a:p>
          <a:p>
            <a:pPr lvl="2" algn="just"/>
            <a:r>
              <a:rPr lang="es-CO" dirty="0" err="1" smtClean="0"/>
              <a:t>Pure</a:t>
            </a:r>
            <a:r>
              <a:rPr lang="es-CO" dirty="0" smtClean="0"/>
              <a:t> : </a:t>
            </a:r>
            <a:r>
              <a:rPr lang="en-US" dirty="0" smtClean="0"/>
              <a:t>the relationship between “two clearly identifiable regions within an institutional framework” (</a:t>
            </a:r>
            <a:r>
              <a:rPr lang="en-US" dirty="0" err="1" smtClean="0"/>
              <a:t>Rigner</a:t>
            </a:r>
            <a:r>
              <a:rPr lang="en-US" dirty="0" smtClean="0"/>
              <a:t> &amp; </a:t>
            </a:r>
            <a:r>
              <a:rPr lang="en-US" dirty="0" err="1" smtClean="0"/>
              <a:t>Söderbaum</a:t>
            </a:r>
            <a:r>
              <a:rPr lang="en-US" dirty="0" smtClean="0"/>
              <a:t>, 2010). </a:t>
            </a:r>
            <a:endParaRPr lang="es-CO" dirty="0" smtClean="0"/>
          </a:p>
          <a:p>
            <a:pPr lvl="2">
              <a:buNone/>
            </a:pPr>
            <a:endParaRPr lang="es-CO" dirty="0" smtClean="0"/>
          </a:p>
          <a:p>
            <a:pPr lvl="2"/>
            <a:r>
              <a:rPr lang="es-CO" dirty="0" err="1" smtClean="0"/>
              <a:t>Hybrid</a:t>
            </a:r>
            <a:r>
              <a:rPr lang="es-CO" dirty="0" smtClean="0"/>
              <a:t> : </a:t>
            </a:r>
            <a:r>
              <a:rPr lang="en-US" dirty="0" smtClean="0"/>
              <a:t>the dynamics that liaises one organized region with a country or a group of countries from another (</a:t>
            </a:r>
            <a:r>
              <a:rPr lang="en-US" dirty="0" err="1" smtClean="0"/>
              <a:t>unorganised</a:t>
            </a:r>
            <a:r>
              <a:rPr lang="en-US" dirty="0" smtClean="0"/>
              <a:t> or dispersed) region (</a:t>
            </a:r>
            <a:r>
              <a:rPr lang="en-US" dirty="0" err="1" smtClean="0"/>
              <a:t>Aggarwal</a:t>
            </a:r>
            <a:r>
              <a:rPr lang="en-US" dirty="0" smtClean="0"/>
              <a:t> &amp; Fogarty 2004). </a:t>
            </a:r>
            <a:endParaRPr lang="es-CO" dirty="0" smtClean="0"/>
          </a:p>
          <a:p>
            <a:endParaRPr lang="es-CO" dirty="0" smtClean="0"/>
          </a:p>
        </p:txBody>
      </p:sp>
      <p:sp>
        <p:nvSpPr>
          <p:cNvPr id="2" name="1 Título"/>
          <p:cNvSpPr>
            <a:spLocks noGrp="1"/>
          </p:cNvSpPr>
          <p:nvPr>
            <p:ph type="title"/>
          </p:nvPr>
        </p:nvSpPr>
        <p:spPr/>
        <p:txBody>
          <a:bodyPr/>
          <a:lstStyle/>
          <a:p>
            <a:r>
              <a:rPr lang="es-CO" dirty="0" err="1" smtClean="0"/>
              <a:t>Interregionalism</a:t>
            </a:r>
            <a:endParaRPr lang="es-CO"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r>
              <a:rPr lang="es-ES_tradnl" dirty="0" err="1" smtClean="0"/>
              <a:t>Priority</a:t>
            </a:r>
            <a:r>
              <a:rPr lang="es-ES_tradnl" dirty="0" smtClean="0"/>
              <a:t> </a:t>
            </a:r>
            <a:endParaRPr lang="es-ES" dirty="0"/>
          </a:p>
        </p:txBody>
      </p:sp>
      <p:sp>
        <p:nvSpPr>
          <p:cNvPr id="3" name="2 Marcador de contenido"/>
          <p:cNvSpPr>
            <a:spLocks noGrp="1"/>
          </p:cNvSpPr>
          <p:nvPr>
            <p:ph type="subTitle" idx="1"/>
          </p:nvPr>
        </p:nvSpPr>
        <p:spPr/>
        <p:txBody>
          <a:bodyPr>
            <a:normAutofit/>
          </a:bodyPr>
          <a:lstStyle/>
          <a:p>
            <a:pPr>
              <a:buNone/>
            </a:pPr>
            <a:r>
              <a:rPr lang="en-US" dirty="0" smtClean="0"/>
              <a:t>Regional integrations</a:t>
            </a:r>
            <a:endParaRPr lang="es-CO"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96752"/>
            <a:ext cx="8229600" cy="3888432"/>
          </a:xfrm>
        </p:spPr>
        <p:txBody>
          <a:bodyPr>
            <a:normAutofit/>
          </a:bodyPr>
          <a:lstStyle/>
          <a:p>
            <a:pPr algn="ctr"/>
            <a:r>
              <a:rPr lang="es-CO" sz="4800" dirty="0" smtClean="0"/>
              <a:t>PURE POLITICAL INTERREGIONALISM APPLIED</a:t>
            </a:r>
            <a:endParaRPr lang="es-CO" sz="4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UE-AL </a:t>
            </a:r>
            <a:r>
              <a:rPr lang="es-CO" dirty="0" err="1" smtClean="0"/>
              <a:t>cooperation</a:t>
            </a:r>
            <a:endParaRPr lang="es-CO" dirty="0"/>
          </a:p>
        </p:txBody>
      </p:sp>
      <p:sp>
        <p:nvSpPr>
          <p:cNvPr id="6" name="5 Marcador de contenido"/>
          <p:cNvSpPr>
            <a:spLocks noGrp="1"/>
          </p:cNvSpPr>
          <p:nvPr>
            <p:ph idx="1"/>
          </p:nvPr>
        </p:nvSpPr>
        <p:spPr/>
        <p:txBody>
          <a:bodyPr/>
          <a:lstStyle/>
          <a:p>
            <a:endParaRPr lang="es-ES"/>
          </a:p>
        </p:txBody>
      </p:sp>
      <p:graphicFrame>
        <p:nvGraphicFramePr>
          <p:cNvPr id="7" name="Diagram 1"/>
          <p:cNvGraphicFramePr/>
          <p:nvPr/>
        </p:nvGraphicFramePr>
        <p:xfrm>
          <a:off x="500034" y="1500174"/>
          <a:ext cx="7715304" cy="5072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UE – ACN </a:t>
            </a:r>
            <a:endParaRPr lang="es-CO"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785786" y="1142984"/>
            <a:ext cx="7286676" cy="54292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7"/>
          <p:cNvGraphicFramePr>
            <a:graphicFrameLocks noGrp="1"/>
          </p:cNvGraphicFramePr>
          <p:nvPr>
            <p:ph idx="1"/>
          </p:nvPr>
        </p:nvGraphicFramePr>
        <p:xfrm>
          <a:off x="0" y="1166924"/>
          <a:ext cx="8686800" cy="5286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Título"/>
          <p:cNvSpPr>
            <a:spLocks noGrp="1"/>
          </p:cNvSpPr>
          <p:nvPr>
            <p:ph type="title"/>
          </p:nvPr>
        </p:nvSpPr>
        <p:spPr/>
        <p:txBody>
          <a:bodyPr/>
          <a:lstStyle/>
          <a:p>
            <a:r>
              <a:rPr lang="es-CO" dirty="0" smtClean="0"/>
              <a:t>EU-ACN</a:t>
            </a:r>
            <a:endParaRPr lang="es-CO"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114</TotalTime>
  <Words>501</Words>
  <Application>Microsoft Office PowerPoint</Application>
  <PresentationFormat>Affichage à l'écran (4:3)</PresentationFormat>
  <Paragraphs>110</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Concurrencia</vt:lpstr>
      <vt:lpstr>UE: an actor of ACN regional integration</vt:lpstr>
      <vt:lpstr>Hypothesis</vt:lpstr>
      <vt:lpstr>Présentation PowerPoint</vt:lpstr>
      <vt:lpstr>Interregionalism</vt:lpstr>
      <vt:lpstr>Priority </vt:lpstr>
      <vt:lpstr>PURE POLITICAL INTERREGIONALISM APPLIED</vt:lpstr>
      <vt:lpstr>UE-AL cooperation</vt:lpstr>
      <vt:lpstr>UE – ACN </vt:lpstr>
      <vt:lpstr>EU-ACN</vt:lpstr>
      <vt:lpstr>HYBRID INTERREGIONALISM APPLIED: COMMERCIAL AGREEMENT </vt:lpstr>
      <vt:lpstr>UE – Colombia - Peru</vt:lpstr>
      <vt:lpstr>RESULTS, CONCLUSIONS AND PERSPECTIVES</vt:lpstr>
      <vt:lpstr>RESULTS, CONCLUSIONS AND PERSPECTIVES</vt:lpstr>
      <vt:lpstr>RESULTS, CONCLUSIONS AND PERSPECTIVES</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UE: an actor of ACN regional integration</dc:title>
  <dc:creator>PREMIUN 1525</dc:creator>
  <cp:lastModifiedBy>Andrea Parra</cp:lastModifiedBy>
  <cp:revision>18</cp:revision>
  <dcterms:created xsi:type="dcterms:W3CDTF">2011-10-19T19:55:17Z</dcterms:created>
  <dcterms:modified xsi:type="dcterms:W3CDTF">2012-01-27T05:45:18Z</dcterms:modified>
</cp:coreProperties>
</file>