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9" r:id="rId3"/>
    <p:sldId id="260" r:id="rId4"/>
    <p:sldId id="261" r:id="rId5"/>
    <p:sldId id="262" r:id="rId6"/>
    <p:sldId id="263" r:id="rId7"/>
    <p:sldId id="264" r:id="rId8"/>
    <p:sldId id="265" r:id="rId9"/>
    <p:sldId id="277" r:id="rId10"/>
    <p:sldId id="269" r:id="rId11"/>
    <p:sldId id="270" r:id="rId12"/>
    <p:sldId id="271" r:id="rId13"/>
    <p:sldId id="272" r:id="rId14"/>
    <p:sldId id="274" r:id="rId15"/>
    <p:sldId id="275" r:id="rId16"/>
    <p:sldId id="279" r:id="rId17"/>
    <p:sldId id="276"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8E14C4-FB9F-470A-86DB-36E97DD806AE}" type="doc">
      <dgm:prSet loTypeId="urn:microsoft.com/office/officeart/2005/8/layout/lProcess2" loCatId="list" qsTypeId="urn:microsoft.com/office/officeart/2005/8/quickstyle/simple1" qsCatId="simple" csTypeId="urn:microsoft.com/office/officeart/2005/8/colors/colorful3" csCatId="colorful" phldr="1"/>
      <dgm:spPr/>
      <dgm:t>
        <a:bodyPr/>
        <a:lstStyle/>
        <a:p>
          <a:endParaRPr lang="fr-BE"/>
        </a:p>
      </dgm:t>
    </dgm:pt>
    <dgm:pt modelId="{9D9C8600-07FD-4CEF-9039-8197ADF88706}">
      <dgm:prSet phldrT="[Texte]" custT="1"/>
      <dgm:spPr/>
      <dgm:t>
        <a:bodyPr/>
        <a:lstStyle/>
        <a:p>
          <a:r>
            <a:rPr lang="fr-BE" sz="1600" b="1" dirty="0" smtClean="0">
              <a:latin typeface="Cambria" pitchFamily="18" charset="0"/>
            </a:rPr>
            <a:t>Indépendances et Cinquantenaires </a:t>
          </a:r>
          <a:endParaRPr lang="fr-BE" sz="1600" b="1" dirty="0">
            <a:latin typeface="Cambria" pitchFamily="18" charset="0"/>
          </a:endParaRPr>
        </a:p>
      </dgm:t>
    </dgm:pt>
    <dgm:pt modelId="{02986B5C-CB5A-42CF-9160-388B07E1146A}" type="parTrans" cxnId="{AF3A5B16-3126-4C00-A6F0-7AB7214CEA2B}">
      <dgm:prSet/>
      <dgm:spPr/>
      <dgm:t>
        <a:bodyPr/>
        <a:lstStyle/>
        <a:p>
          <a:endParaRPr lang="fr-BE">
            <a:latin typeface="Cambria" pitchFamily="18" charset="0"/>
          </a:endParaRPr>
        </a:p>
      </dgm:t>
    </dgm:pt>
    <dgm:pt modelId="{57A9B5F1-3850-4CBA-AD9B-35902757AD65}" type="sibTrans" cxnId="{AF3A5B16-3126-4C00-A6F0-7AB7214CEA2B}">
      <dgm:prSet/>
      <dgm:spPr/>
      <dgm:t>
        <a:bodyPr/>
        <a:lstStyle/>
        <a:p>
          <a:endParaRPr lang="fr-BE">
            <a:latin typeface="Cambria" pitchFamily="18" charset="0"/>
          </a:endParaRPr>
        </a:p>
      </dgm:t>
    </dgm:pt>
    <dgm:pt modelId="{BE0943A5-9DE2-4D6B-B29D-D7D7A48025CC}">
      <dgm:prSet phldrT="[Texte]" custT="1"/>
      <dgm:spPr/>
      <dgm:t>
        <a:bodyPr/>
        <a:lstStyle/>
        <a:p>
          <a:r>
            <a:rPr lang="fr-BE" sz="1400" dirty="0" smtClean="0">
              <a:latin typeface="Cambria" pitchFamily="18" charset="0"/>
            </a:rPr>
            <a:t>Cinquantenaire de l’indépendance dans un contexte de dualité et de conflits de normes: tradition vs. modernité</a:t>
          </a:r>
          <a:endParaRPr lang="fr-BE" sz="1400" dirty="0">
            <a:latin typeface="Cambria" pitchFamily="18" charset="0"/>
          </a:endParaRPr>
        </a:p>
      </dgm:t>
    </dgm:pt>
    <dgm:pt modelId="{7A4FDBEB-EFB3-4D15-9E80-7F50A2AA9415}" type="parTrans" cxnId="{CD662BA7-C9C3-4B4D-BA6B-2FD587D0CBE0}">
      <dgm:prSet/>
      <dgm:spPr/>
      <dgm:t>
        <a:bodyPr/>
        <a:lstStyle/>
        <a:p>
          <a:endParaRPr lang="fr-BE">
            <a:latin typeface="Cambria" pitchFamily="18" charset="0"/>
          </a:endParaRPr>
        </a:p>
      </dgm:t>
    </dgm:pt>
    <dgm:pt modelId="{6A1F583C-09DA-44DE-A3E0-3AF24F147A34}" type="sibTrans" cxnId="{CD662BA7-C9C3-4B4D-BA6B-2FD587D0CBE0}">
      <dgm:prSet/>
      <dgm:spPr/>
      <dgm:t>
        <a:bodyPr/>
        <a:lstStyle/>
        <a:p>
          <a:endParaRPr lang="fr-BE">
            <a:latin typeface="Cambria" pitchFamily="18" charset="0"/>
          </a:endParaRPr>
        </a:p>
      </dgm:t>
    </dgm:pt>
    <dgm:pt modelId="{058CD319-276B-49E6-A582-AD0F19FE3015}">
      <dgm:prSet phldrT="[Texte]" custT="1"/>
      <dgm:spPr/>
      <dgm:t>
        <a:bodyPr/>
        <a:lstStyle/>
        <a:p>
          <a:r>
            <a:rPr lang="fr-BE" sz="2000" b="1" dirty="0" smtClean="0">
              <a:latin typeface="Cambria" pitchFamily="18" charset="0"/>
            </a:rPr>
            <a:t>Le Cameroun </a:t>
          </a:r>
          <a:endParaRPr lang="fr-BE" sz="2000" b="1" dirty="0">
            <a:latin typeface="Cambria" pitchFamily="18" charset="0"/>
          </a:endParaRPr>
        </a:p>
      </dgm:t>
    </dgm:pt>
    <dgm:pt modelId="{3F15672E-7086-433B-8CC6-B2C9F03F7462}" type="parTrans" cxnId="{47FA0C15-1896-4F55-B5A7-8E0413B1CB0B}">
      <dgm:prSet/>
      <dgm:spPr/>
      <dgm:t>
        <a:bodyPr/>
        <a:lstStyle/>
        <a:p>
          <a:endParaRPr lang="fr-BE">
            <a:latin typeface="Cambria" pitchFamily="18" charset="0"/>
          </a:endParaRPr>
        </a:p>
      </dgm:t>
    </dgm:pt>
    <dgm:pt modelId="{D8895C64-4F24-4BAB-BF4D-7F0005AC4939}" type="sibTrans" cxnId="{47FA0C15-1896-4F55-B5A7-8E0413B1CB0B}">
      <dgm:prSet/>
      <dgm:spPr/>
      <dgm:t>
        <a:bodyPr/>
        <a:lstStyle/>
        <a:p>
          <a:endParaRPr lang="fr-BE">
            <a:latin typeface="Cambria" pitchFamily="18" charset="0"/>
          </a:endParaRPr>
        </a:p>
      </dgm:t>
    </dgm:pt>
    <dgm:pt modelId="{1BF7BC21-3A40-4652-9F71-6A958D7FAECD}">
      <dgm:prSet phldrT="[Texte]" custT="1"/>
      <dgm:spPr/>
      <dgm:t>
        <a:bodyPr/>
        <a:lstStyle/>
        <a:p>
          <a:r>
            <a:rPr lang="fr-BE" sz="1400" dirty="0" smtClean="0">
              <a:latin typeface="Cambria" pitchFamily="18" charset="0"/>
            </a:rPr>
            <a:t>Un des États africains (et francophones) qui n’ont pas encore codifié leur droit de la famille et des personnes (néanmoins un projet existe)</a:t>
          </a:r>
          <a:endParaRPr lang="fr-BE" sz="1400" dirty="0">
            <a:latin typeface="Cambria" pitchFamily="18" charset="0"/>
          </a:endParaRPr>
        </a:p>
      </dgm:t>
    </dgm:pt>
    <dgm:pt modelId="{765FA3E3-4936-4A3A-BD17-85A8E31B2AE5}" type="parTrans" cxnId="{AB0B5F98-CFEC-4714-92D1-081E78EA5EEB}">
      <dgm:prSet/>
      <dgm:spPr/>
      <dgm:t>
        <a:bodyPr/>
        <a:lstStyle/>
        <a:p>
          <a:endParaRPr lang="fr-BE">
            <a:latin typeface="Cambria" pitchFamily="18" charset="0"/>
          </a:endParaRPr>
        </a:p>
      </dgm:t>
    </dgm:pt>
    <dgm:pt modelId="{57FE6A68-527E-4B96-AEFA-9B7CCD2B2664}" type="sibTrans" cxnId="{AB0B5F98-CFEC-4714-92D1-081E78EA5EEB}">
      <dgm:prSet/>
      <dgm:spPr/>
      <dgm:t>
        <a:bodyPr/>
        <a:lstStyle/>
        <a:p>
          <a:endParaRPr lang="fr-BE">
            <a:latin typeface="Cambria" pitchFamily="18" charset="0"/>
          </a:endParaRPr>
        </a:p>
      </dgm:t>
    </dgm:pt>
    <dgm:pt modelId="{9D5D21C0-7EED-40BF-9134-4F4C22FEE5DF}">
      <dgm:prSet phldrT="[Texte]" custT="1"/>
      <dgm:spPr/>
      <dgm:t>
        <a:bodyPr/>
        <a:lstStyle/>
        <a:p>
          <a:r>
            <a:rPr lang="fr-BE" sz="1800" b="1" dirty="0" smtClean="0">
              <a:latin typeface="Cambria" pitchFamily="18" charset="0"/>
            </a:rPr>
            <a:t>Colonisation </a:t>
          </a:r>
          <a:endParaRPr lang="fr-BE" sz="1800" b="1" dirty="0">
            <a:latin typeface="Cambria" pitchFamily="18" charset="0"/>
          </a:endParaRPr>
        </a:p>
      </dgm:t>
    </dgm:pt>
    <dgm:pt modelId="{FC893027-7B49-4267-8C99-05AA0BCCFCCF}" type="parTrans" cxnId="{9CDDE921-7966-4FB3-B920-02C7823BEA13}">
      <dgm:prSet/>
      <dgm:spPr/>
      <dgm:t>
        <a:bodyPr/>
        <a:lstStyle/>
        <a:p>
          <a:endParaRPr lang="fr-BE">
            <a:latin typeface="Cambria" pitchFamily="18" charset="0"/>
          </a:endParaRPr>
        </a:p>
      </dgm:t>
    </dgm:pt>
    <dgm:pt modelId="{AF034A8D-753B-4053-8B81-A2409768D5CB}" type="sibTrans" cxnId="{9CDDE921-7966-4FB3-B920-02C7823BEA13}">
      <dgm:prSet/>
      <dgm:spPr/>
      <dgm:t>
        <a:bodyPr/>
        <a:lstStyle/>
        <a:p>
          <a:endParaRPr lang="fr-BE">
            <a:latin typeface="Cambria" pitchFamily="18" charset="0"/>
          </a:endParaRPr>
        </a:p>
      </dgm:t>
    </dgm:pt>
    <dgm:pt modelId="{02E083BA-3935-4AE1-9784-54D69DF2C7AB}">
      <dgm:prSet phldrT="[Texte]" custT="1"/>
      <dgm:spPr/>
      <dgm:t>
        <a:bodyPr/>
        <a:lstStyle/>
        <a:p>
          <a:r>
            <a:rPr lang="fr-BE" sz="1600" dirty="0" smtClean="0">
              <a:latin typeface="Cambria" pitchFamily="18" charset="0"/>
            </a:rPr>
            <a:t>Comme pendant la colonisation, on assiste à une tentative d’assimilation du droit traditionnel par celui dit moderne</a:t>
          </a:r>
          <a:endParaRPr lang="fr-BE" sz="1600" dirty="0">
            <a:latin typeface="Cambria" pitchFamily="18" charset="0"/>
          </a:endParaRPr>
        </a:p>
      </dgm:t>
    </dgm:pt>
    <dgm:pt modelId="{04CCA982-E9B9-499A-BC72-13A75C994770}" type="parTrans" cxnId="{892C2615-7A73-40B8-B91D-C5318E89A63F}">
      <dgm:prSet/>
      <dgm:spPr/>
      <dgm:t>
        <a:bodyPr/>
        <a:lstStyle/>
        <a:p>
          <a:endParaRPr lang="fr-BE">
            <a:latin typeface="Cambria" pitchFamily="18" charset="0"/>
          </a:endParaRPr>
        </a:p>
      </dgm:t>
    </dgm:pt>
    <dgm:pt modelId="{ACE13D76-7109-4876-9049-EDFCDE9CF476}" type="sibTrans" cxnId="{892C2615-7A73-40B8-B91D-C5318E89A63F}">
      <dgm:prSet/>
      <dgm:spPr/>
      <dgm:t>
        <a:bodyPr/>
        <a:lstStyle/>
        <a:p>
          <a:endParaRPr lang="fr-BE">
            <a:latin typeface="Cambria" pitchFamily="18" charset="0"/>
          </a:endParaRPr>
        </a:p>
      </dgm:t>
    </dgm:pt>
    <dgm:pt modelId="{4079BD85-1BA3-4DE9-98D5-1B64149A7146}">
      <dgm:prSet phldrT="[Texte]" custT="1"/>
      <dgm:spPr/>
      <dgm:t>
        <a:bodyPr/>
        <a:lstStyle/>
        <a:p>
          <a:r>
            <a:rPr lang="fr-BE" sz="1800" b="1" dirty="0" smtClean="0">
              <a:latin typeface="Cambria" pitchFamily="18" charset="0"/>
            </a:rPr>
            <a:t>Conflits </a:t>
          </a:r>
          <a:endParaRPr lang="fr-BE" sz="1800" b="1" dirty="0">
            <a:latin typeface="Cambria" pitchFamily="18" charset="0"/>
          </a:endParaRPr>
        </a:p>
      </dgm:t>
    </dgm:pt>
    <dgm:pt modelId="{0E691DA9-C0CD-4D41-A1F9-842441FA24CE}" type="parTrans" cxnId="{6523CFDA-F84A-4443-8890-6BFEE0FF4EBF}">
      <dgm:prSet/>
      <dgm:spPr/>
      <dgm:t>
        <a:bodyPr/>
        <a:lstStyle/>
        <a:p>
          <a:endParaRPr lang="fr-BE">
            <a:latin typeface="Cambria" pitchFamily="18" charset="0"/>
          </a:endParaRPr>
        </a:p>
      </dgm:t>
    </dgm:pt>
    <dgm:pt modelId="{64068C94-DF20-426B-A53D-31B38D344B59}" type="sibTrans" cxnId="{6523CFDA-F84A-4443-8890-6BFEE0FF4EBF}">
      <dgm:prSet/>
      <dgm:spPr/>
      <dgm:t>
        <a:bodyPr/>
        <a:lstStyle/>
        <a:p>
          <a:endParaRPr lang="fr-BE">
            <a:latin typeface="Cambria" pitchFamily="18" charset="0"/>
          </a:endParaRPr>
        </a:p>
      </dgm:t>
    </dgm:pt>
    <dgm:pt modelId="{28B04FF0-9F55-4583-800C-07FB750BC924}">
      <dgm:prSet phldrT="[Texte]" custT="1"/>
      <dgm:spPr/>
      <dgm:t>
        <a:bodyPr/>
        <a:lstStyle/>
        <a:p>
          <a:r>
            <a:rPr lang="fr-BE" sz="1400" dirty="0" smtClean="0">
              <a:latin typeface="Cambria" pitchFamily="18" charset="0"/>
            </a:rPr>
            <a:t>Émergence de nombreux conflits interpersonnels et partant intra-individuels.</a:t>
          </a:r>
          <a:endParaRPr lang="fr-BE" sz="1400" dirty="0">
            <a:latin typeface="Cambria" pitchFamily="18" charset="0"/>
          </a:endParaRPr>
        </a:p>
      </dgm:t>
    </dgm:pt>
    <dgm:pt modelId="{CC5A9ACE-82D7-4BD1-9539-E8F8A7096DDD}" type="parTrans" cxnId="{008F51FB-5EF2-453F-83D6-A5A5347764E6}">
      <dgm:prSet/>
      <dgm:spPr/>
      <dgm:t>
        <a:bodyPr/>
        <a:lstStyle/>
        <a:p>
          <a:endParaRPr lang="fr-BE">
            <a:latin typeface="Cambria" pitchFamily="18" charset="0"/>
          </a:endParaRPr>
        </a:p>
      </dgm:t>
    </dgm:pt>
    <dgm:pt modelId="{7B4EDBBE-B65D-4257-B11C-9F87B44A3F23}" type="sibTrans" cxnId="{008F51FB-5EF2-453F-83D6-A5A5347764E6}">
      <dgm:prSet/>
      <dgm:spPr/>
      <dgm:t>
        <a:bodyPr/>
        <a:lstStyle/>
        <a:p>
          <a:endParaRPr lang="fr-BE">
            <a:latin typeface="Cambria" pitchFamily="18" charset="0"/>
          </a:endParaRPr>
        </a:p>
      </dgm:t>
    </dgm:pt>
    <dgm:pt modelId="{B5D75DFD-FEC8-411A-8726-54F96D577FE6}" type="pres">
      <dgm:prSet presAssocID="{328E14C4-FB9F-470A-86DB-36E97DD806AE}" presName="theList" presStyleCnt="0">
        <dgm:presLayoutVars>
          <dgm:dir/>
          <dgm:animLvl val="lvl"/>
          <dgm:resizeHandles val="exact"/>
        </dgm:presLayoutVars>
      </dgm:prSet>
      <dgm:spPr/>
      <dgm:t>
        <a:bodyPr/>
        <a:lstStyle/>
        <a:p>
          <a:endParaRPr lang="fr-BE"/>
        </a:p>
      </dgm:t>
    </dgm:pt>
    <dgm:pt modelId="{BE52DE36-44A5-4564-AA36-13C24CAB5EB8}" type="pres">
      <dgm:prSet presAssocID="{9D9C8600-07FD-4CEF-9039-8197ADF88706}" presName="compNode" presStyleCnt="0"/>
      <dgm:spPr/>
    </dgm:pt>
    <dgm:pt modelId="{59E5E413-8578-4D46-A079-C20DA188B21D}" type="pres">
      <dgm:prSet presAssocID="{9D9C8600-07FD-4CEF-9039-8197ADF88706}" presName="aNode" presStyleLbl="bgShp" presStyleIdx="0" presStyleCnt="4"/>
      <dgm:spPr/>
      <dgm:t>
        <a:bodyPr/>
        <a:lstStyle/>
        <a:p>
          <a:endParaRPr lang="fr-BE"/>
        </a:p>
      </dgm:t>
    </dgm:pt>
    <dgm:pt modelId="{EF9F4D39-048D-4DDD-B658-855D030C5B97}" type="pres">
      <dgm:prSet presAssocID="{9D9C8600-07FD-4CEF-9039-8197ADF88706}" presName="textNode" presStyleLbl="bgShp" presStyleIdx="0" presStyleCnt="4"/>
      <dgm:spPr/>
      <dgm:t>
        <a:bodyPr/>
        <a:lstStyle/>
        <a:p>
          <a:endParaRPr lang="fr-BE"/>
        </a:p>
      </dgm:t>
    </dgm:pt>
    <dgm:pt modelId="{553B1680-71D5-4D7F-8D0E-0BDA043EFC75}" type="pres">
      <dgm:prSet presAssocID="{9D9C8600-07FD-4CEF-9039-8197ADF88706}" presName="compChildNode" presStyleCnt="0"/>
      <dgm:spPr/>
    </dgm:pt>
    <dgm:pt modelId="{C325D774-1335-4444-A110-F62B4438009B}" type="pres">
      <dgm:prSet presAssocID="{9D9C8600-07FD-4CEF-9039-8197ADF88706}" presName="theInnerList" presStyleCnt="0"/>
      <dgm:spPr/>
    </dgm:pt>
    <dgm:pt modelId="{DB755678-80D5-4747-A07D-B5AD8CBBF32B}" type="pres">
      <dgm:prSet presAssocID="{BE0943A5-9DE2-4D6B-B29D-D7D7A48025CC}" presName="childNode" presStyleLbl="node1" presStyleIdx="0" presStyleCnt="4">
        <dgm:presLayoutVars>
          <dgm:bulletEnabled val="1"/>
        </dgm:presLayoutVars>
      </dgm:prSet>
      <dgm:spPr/>
      <dgm:t>
        <a:bodyPr/>
        <a:lstStyle/>
        <a:p>
          <a:endParaRPr lang="fr-BE"/>
        </a:p>
      </dgm:t>
    </dgm:pt>
    <dgm:pt modelId="{66E3B3C1-B84F-4B9A-AC50-26F656237FCE}" type="pres">
      <dgm:prSet presAssocID="{9D9C8600-07FD-4CEF-9039-8197ADF88706}" presName="aSpace" presStyleCnt="0"/>
      <dgm:spPr/>
    </dgm:pt>
    <dgm:pt modelId="{29A51175-0EDE-44AF-A333-8BE280CA62F0}" type="pres">
      <dgm:prSet presAssocID="{058CD319-276B-49E6-A582-AD0F19FE3015}" presName="compNode" presStyleCnt="0"/>
      <dgm:spPr/>
    </dgm:pt>
    <dgm:pt modelId="{23AC26A8-0C1A-4900-B69B-B5FA8D55C19D}" type="pres">
      <dgm:prSet presAssocID="{058CD319-276B-49E6-A582-AD0F19FE3015}" presName="aNode" presStyleLbl="bgShp" presStyleIdx="1" presStyleCnt="4"/>
      <dgm:spPr/>
      <dgm:t>
        <a:bodyPr/>
        <a:lstStyle/>
        <a:p>
          <a:endParaRPr lang="fr-BE"/>
        </a:p>
      </dgm:t>
    </dgm:pt>
    <dgm:pt modelId="{B0118457-F80A-467E-A074-76A9A7F522FE}" type="pres">
      <dgm:prSet presAssocID="{058CD319-276B-49E6-A582-AD0F19FE3015}" presName="textNode" presStyleLbl="bgShp" presStyleIdx="1" presStyleCnt="4"/>
      <dgm:spPr/>
      <dgm:t>
        <a:bodyPr/>
        <a:lstStyle/>
        <a:p>
          <a:endParaRPr lang="fr-BE"/>
        </a:p>
      </dgm:t>
    </dgm:pt>
    <dgm:pt modelId="{7D5A3155-0308-4DAF-A516-A9C492519F58}" type="pres">
      <dgm:prSet presAssocID="{058CD319-276B-49E6-A582-AD0F19FE3015}" presName="compChildNode" presStyleCnt="0"/>
      <dgm:spPr/>
    </dgm:pt>
    <dgm:pt modelId="{FCC94E7D-111D-423B-A6E2-FE68BA7D9943}" type="pres">
      <dgm:prSet presAssocID="{058CD319-276B-49E6-A582-AD0F19FE3015}" presName="theInnerList" presStyleCnt="0"/>
      <dgm:spPr/>
    </dgm:pt>
    <dgm:pt modelId="{A8BCC624-D921-4273-8CD8-B099976316DF}" type="pres">
      <dgm:prSet presAssocID="{1BF7BC21-3A40-4652-9F71-6A958D7FAECD}" presName="childNode" presStyleLbl="node1" presStyleIdx="1" presStyleCnt="4">
        <dgm:presLayoutVars>
          <dgm:bulletEnabled val="1"/>
        </dgm:presLayoutVars>
      </dgm:prSet>
      <dgm:spPr/>
      <dgm:t>
        <a:bodyPr/>
        <a:lstStyle/>
        <a:p>
          <a:endParaRPr lang="fr-BE"/>
        </a:p>
      </dgm:t>
    </dgm:pt>
    <dgm:pt modelId="{56BCCE4A-5726-459B-B75B-86B923CA1DD8}" type="pres">
      <dgm:prSet presAssocID="{058CD319-276B-49E6-A582-AD0F19FE3015}" presName="aSpace" presStyleCnt="0"/>
      <dgm:spPr/>
    </dgm:pt>
    <dgm:pt modelId="{1D9B237E-B918-4D0F-ADCE-0FA42C079995}" type="pres">
      <dgm:prSet presAssocID="{9D5D21C0-7EED-40BF-9134-4F4C22FEE5DF}" presName="compNode" presStyleCnt="0"/>
      <dgm:spPr/>
    </dgm:pt>
    <dgm:pt modelId="{2EFC760C-9F72-46DA-A5BB-801954F5207D}" type="pres">
      <dgm:prSet presAssocID="{9D5D21C0-7EED-40BF-9134-4F4C22FEE5DF}" presName="aNode" presStyleLbl="bgShp" presStyleIdx="2" presStyleCnt="4"/>
      <dgm:spPr/>
      <dgm:t>
        <a:bodyPr/>
        <a:lstStyle/>
        <a:p>
          <a:endParaRPr lang="fr-BE"/>
        </a:p>
      </dgm:t>
    </dgm:pt>
    <dgm:pt modelId="{53A552E6-FFCE-4F2D-87AF-438425E7C8CC}" type="pres">
      <dgm:prSet presAssocID="{9D5D21C0-7EED-40BF-9134-4F4C22FEE5DF}" presName="textNode" presStyleLbl="bgShp" presStyleIdx="2" presStyleCnt="4"/>
      <dgm:spPr/>
      <dgm:t>
        <a:bodyPr/>
        <a:lstStyle/>
        <a:p>
          <a:endParaRPr lang="fr-BE"/>
        </a:p>
      </dgm:t>
    </dgm:pt>
    <dgm:pt modelId="{804827D2-F3F8-4A10-815B-DB1722C42A12}" type="pres">
      <dgm:prSet presAssocID="{9D5D21C0-7EED-40BF-9134-4F4C22FEE5DF}" presName="compChildNode" presStyleCnt="0"/>
      <dgm:spPr/>
    </dgm:pt>
    <dgm:pt modelId="{9605AA7A-D8CF-4090-9CCD-C9ACF7AC2C9E}" type="pres">
      <dgm:prSet presAssocID="{9D5D21C0-7EED-40BF-9134-4F4C22FEE5DF}" presName="theInnerList" presStyleCnt="0"/>
      <dgm:spPr/>
    </dgm:pt>
    <dgm:pt modelId="{D1D82264-56C0-4401-B932-9F5DBA7D9B6B}" type="pres">
      <dgm:prSet presAssocID="{02E083BA-3935-4AE1-9784-54D69DF2C7AB}" presName="childNode" presStyleLbl="node1" presStyleIdx="2" presStyleCnt="4">
        <dgm:presLayoutVars>
          <dgm:bulletEnabled val="1"/>
        </dgm:presLayoutVars>
      </dgm:prSet>
      <dgm:spPr/>
      <dgm:t>
        <a:bodyPr/>
        <a:lstStyle/>
        <a:p>
          <a:endParaRPr lang="fr-BE"/>
        </a:p>
      </dgm:t>
    </dgm:pt>
    <dgm:pt modelId="{CC4E36C5-CB47-410D-99A4-8854027B8710}" type="pres">
      <dgm:prSet presAssocID="{9D5D21C0-7EED-40BF-9134-4F4C22FEE5DF}" presName="aSpace" presStyleCnt="0"/>
      <dgm:spPr/>
    </dgm:pt>
    <dgm:pt modelId="{07827BB1-BA90-45C4-B2B2-EF8AE3187745}" type="pres">
      <dgm:prSet presAssocID="{4079BD85-1BA3-4DE9-98D5-1B64149A7146}" presName="compNode" presStyleCnt="0"/>
      <dgm:spPr/>
    </dgm:pt>
    <dgm:pt modelId="{967C9B43-BA3E-4885-BE9C-BEC77D06733B}" type="pres">
      <dgm:prSet presAssocID="{4079BD85-1BA3-4DE9-98D5-1B64149A7146}" presName="aNode" presStyleLbl="bgShp" presStyleIdx="3" presStyleCnt="4"/>
      <dgm:spPr/>
      <dgm:t>
        <a:bodyPr/>
        <a:lstStyle/>
        <a:p>
          <a:endParaRPr lang="fr-BE"/>
        </a:p>
      </dgm:t>
    </dgm:pt>
    <dgm:pt modelId="{BFE8807F-4E78-4DD4-B083-3A849160F3A0}" type="pres">
      <dgm:prSet presAssocID="{4079BD85-1BA3-4DE9-98D5-1B64149A7146}" presName="textNode" presStyleLbl="bgShp" presStyleIdx="3" presStyleCnt="4"/>
      <dgm:spPr/>
      <dgm:t>
        <a:bodyPr/>
        <a:lstStyle/>
        <a:p>
          <a:endParaRPr lang="fr-BE"/>
        </a:p>
      </dgm:t>
    </dgm:pt>
    <dgm:pt modelId="{211EF44D-22F5-45FD-993B-C025A335DEC7}" type="pres">
      <dgm:prSet presAssocID="{4079BD85-1BA3-4DE9-98D5-1B64149A7146}" presName="compChildNode" presStyleCnt="0"/>
      <dgm:spPr/>
    </dgm:pt>
    <dgm:pt modelId="{D9F04C0C-B8B0-4F3D-A234-F3DB38FEA417}" type="pres">
      <dgm:prSet presAssocID="{4079BD85-1BA3-4DE9-98D5-1B64149A7146}" presName="theInnerList" presStyleCnt="0"/>
      <dgm:spPr/>
    </dgm:pt>
    <dgm:pt modelId="{6FED33C1-C99C-4D55-ACF1-53D89C00EF75}" type="pres">
      <dgm:prSet presAssocID="{28B04FF0-9F55-4583-800C-07FB750BC924}" presName="childNode" presStyleLbl="node1" presStyleIdx="3" presStyleCnt="4">
        <dgm:presLayoutVars>
          <dgm:bulletEnabled val="1"/>
        </dgm:presLayoutVars>
      </dgm:prSet>
      <dgm:spPr/>
      <dgm:t>
        <a:bodyPr/>
        <a:lstStyle/>
        <a:p>
          <a:endParaRPr lang="fr-BE"/>
        </a:p>
      </dgm:t>
    </dgm:pt>
  </dgm:ptLst>
  <dgm:cxnLst>
    <dgm:cxn modelId="{2D2C77D2-F7A1-4660-BDBD-1A0D36B206F4}" type="presOf" srcId="{9D9C8600-07FD-4CEF-9039-8197ADF88706}" destId="{59E5E413-8578-4D46-A079-C20DA188B21D}" srcOrd="0" destOrd="0" presId="urn:microsoft.com/office/officeart/2005/8/layout/lProcess2"/>
    <dgm:cxn modelId="{39E28466-8D95-4A25-BE13-FA50DB51B8B7}" type="presOf" srcId="{058CD319-276B-49E6-A582-AD0F19FE3015}" destId="{23AC26A8-0C1A-4900-B69B-B5FA8D55C19D}" srcOrd="0" destOrd="0" presId="urn:microsoft.com/office/officeart/2005/8/layout/lProcess2"/>
    <dgm:cxn modelId="{59FA10ED-AB50-419E-AF2B-13E98753453A}" type="presOf" srcId="{4079BD85-1BA3-4DE9-98D5-1B64149A7146}" destId="{967C9B43-BA3E-4885-BE9C-BEC77D06733B}" srcOrd="0" destOrd="0" presId="urn:microsoft.com/office/officeart/2005/8/layout/lProcess2"/>
    <dgm:cxn modelId="{5DA0F19F-E01A-4385-892F-E3036CE05CAE}" type="presOf" srcId="{9D5D21C0-7EED-40BF-9134-4F4C22FEE5DF}" destId="{2EFC760C-9F72-46DA-A5BB-801954F5207D}" srcOrd="0" destOrd="0" presId="urn:microsoft.com/office/officeart/2005/8/layout/lProcess2"/>
    <dgm:cxn modelId="{BA68AFDA-3944-4229-A8E4-4A0ABA34BBA8}" type="presOf" srcId="{9D9C8600-07FD-4CEF-9039-8197ADF88706}" destId="{EF9F4D39-048D-4DDD-B658-855D030C5B97}" srcOrd="1" destOrd="0" presId="urn:microsoft.com/office/officeart/2005/8/layout/lProcess2"/>
    <dgm:cxn modelId="{B67F7671-F84E-4ADC-9C7F-EABF3A818EB8}" type="presOf" srcId="{1BF7BC21-3A40-4652-9F71-6A958D7FAECD}" destId="{A8BCC624-D921-4273-8CD8-B099976316DF}" srcOrd="0" destOrd="0" presId="urn:microsoft.com/office/officeart/2005/8/layout/lProcess2"/>
    <dgm:cxn modelId="{C2C35A03-A3A0-4B55-B236-D4FB822DC9C0}" type="presOf" srcId="{4079BD85-1BA3-4DE9-98D5-1B64149A7146}" destId="{BFE8807F-4E78-4DD4-B083-3A849160F3A0}" srcOrd="1" destOrd="0" presId="urn:microsoft.com/office/officeart/2005/8/layout/lProcess2"/>
    <dgm:cxn modelId="{CD662BA7-C9C3-4B4D-BA6B-2FD587D0CBE0}" srcId="{9D9C8600-07FD-4CEF-9039-8197ADF88706}" destId="{BE0943A5-9DE2-4D6B-B29D-D7D7A48025CC}" srcOrd="0" destOrd="0" parTransId="{7A4FDBEB-EFB3-4D15-9E80-7F50A2AA9415}" sibTransId="{6A1F583C-09DA-44DE-A3E0-3AF24F147A34}"/>
    <dgm:cxn modelId="{7A8029BD-893B-4440-B10C-11766FB7EE15}" type="presOf" srcId="{BE0943A5-9DE2-4D6B-B29D-D7D7A48025CC}" destId="{DB755678-80D5-4747-A07D-B5AD8CBBF32B}" srcOrd="0" destOrd="0" presId="urn:microsoft.com/office/officeart/2005/8/layout/lProcess2"/>
    <dgm:cxn modelId="{AB0B5F98-CFEC-4714-92D1-081E78EA5EEB}" srcId="{058CD319-276B-49E6-A582-AD0F19FE3015}" destId="{1BF7BC21-3A40-4652-9F71-6A958D7FAECD}" srcOrd="0" destOrd="0" parTransId="{765FA3E3-4936-4A3A-BD17-85A8E31B2AE5}" sibTransId="{57FE6A68-527E-4B96-AEFA-9B7CCD2B2664}"/>
    <dgm:cxn modelId="{AF3A5B16-3126-4C00-A6F0-7AB7214CEA2B}" srcId="{328E14C4-FB9F-470A-86DB-36E97DD806AE}" destId="{9D9C8600-07FD-4CEF-9039-8197ADF88706}" srcOrd="0" destOrd="0" parTransId="{02986B5C-CB5A-42CF-9160-388B07E1146A}" sibTransId="{57A9B5F1-3850-4CBA-AD9B-35902757AD65}"/>
    <dgm:cxn modelId="{9CDDE921-7966-4FB3-B920-02C7823BEA13}" srcId="{328E14C4-FB9F-470A-86DB-36E97DD806AE}" destId="{9D5D21C0-7EED-40BF-9134-4F4C22FEE5DF}" srcOrd="2" destOrd="0" parTransId="{FC893027-7B49-4267-8C99-05AA0BCCFCCF}" sibTransId="{AF034A8D-753B-4053-8B81-A2409768D5CB}"/>
    <dgm:cxn modelId="{892C2615-7A73-40B8-B91D-C5318E89A63F}" srcId="{9D5D21C0-7EED-40BF-9134-4F4C22FEE5DF}" destId="{02E083BA-3935-4AE1-9784-54D69DF2C7AB}" srcOrd="0" destOrd="0" parTransId="{04CCA982-E9B9-499A-BC72-13A75C994770}" sibTransId="{ACE13D76-7109-4876-9049-EDFCDE9CF476}"/>
    <dgm:cxn modelId="{6523CFDA-F84A-4443-8890-6BFEE0FF4EBF}" srcId="{328E14C4-FB9F-470A-86DB-36E97DD806AE}" destId="{4079BD85-1BA3-4DE9-98D5-1B64149A7146}" srcOrd="3" destOrd="0" parTransId="{0E691DA9-C0CD-4D41-A1F9-842441FA24CE}" sibTransId="{64068C94-DF20-426B-A53D-31B38D344B59}"/>
    <dgm:cxn modelId="{AF811D43-1556-4BF1-88B5-F380C7EFBBB4}" type="presOf" srcId="{9D5D21C0-7EED-40BF-9134-4F4C22FEE5DF}" destId="{53A552E6-FFCE-4F2D-87AF-438425E7C8CC}" srcOrd="1" destOrd="0" presId="urn:microsoft.com/office/officeart/2005/8/layout/lProcess2"/>
    <dgm:cxn modelId="{008F51FB-5EF2-453F-83D6-A5A5347764E6}" srcId="{4079BD85-1BA3-4DE9-98D5-1B64149A7146}" destId="{28B04FF0-9F55-4583-800C-07FB750BC924}" srcOrd="0" destOrd="0" parTransId="{CC5A9ACE-82D7-4BD1-9539-E8F8A7096DDD}" sibTransId="{7B4EDBBE-B65D-4257-B11C-9F87B44A3F23}"/>
    <dgm:cxn modelId="{974A1B97-B8DE-41B4-9A0D-A41DFBB85977}" type="presOf" srcId="{328E14C4-FB9F-470A-86DB-36E97DD806AE}" destId="{B5D75DFD-FEC8-411A-8726-54F96D577FE6}" srcOrd="0" destOrd="0" presId="urn:microsoft.com/office/officeart/2005/8/layout/lProcess2"/>
    <dgm:cxn modelId="{8CC15D44-91AE-4E9F-B48D-8D27AE066233}" type="presOf" srcId="{28B04FF0-9F55-4583-800C-07FB750BC924}" destId="{6FED33C1-C99C-4D55-ACF1-53D89C00EF75}" srcOrd="0" destOrd="0" presId="urn:microsoft.com/office/officeart/2005/8/layout/lProcess2"/>
    <dgm:cxn modelId="{6D584AE9-758F-45E3-B55D-B23651BF4B14}" type="presOf" srcId="{02E083BA-3935-4AE1-9784-54D69DF2C7AB}" destId="{D1D82264-56C0-4401-B932-9F5DBA7D9B6B}" srcOrd="0" destOrd="0" presId="urn:microsoft.com/office/officeart/2005/8/layout/lProcess2"/>
    <dgm:cxn modelId="{47FA0C15-1896-4F55-B5A7-8E0413B1CB0B}" srcId="{328E14C4-FB9F-470A-86DB-36E97DD806AE}" destId="{058CD319-276B-49E6-A582-AD0F19FE3015}" srcOrd="1" destOrd="0" parTransId="{3F15672E-7086-433B-8CC6-B2C9F03F7462}" sibTransId="{D8895C64-4F24-4BAB-BF4D-7F0005AC4939}"/>
    <dgm:cxn modelId="{9BACB9C7-9A9B-4C6C-9954-CECA47C031CE}" type="presOf" srcId="{058CD319-276B-49E6-A582-AD0F19FE3015}" destId="{B0118457-F80A-467E-A074-76A9A7F522FE}" srcOrd="1" destOrd="0" presId="urn:microsoft.com/office/officeart/2005/8/layout/lProcess2"/>
    <dgm:cxn modelId="{5BC7459C-FB8A-4382-83A6-C772935AA8F1}" type="presParOf" srcId="{B5D75DFD-FEC8-411A-8726-54F96D577FE6}" destId="{BE52DE36-44A5-4564-AA36-13C24CAB5EB8}" srcOrd="0" destOrd="0" presId="urn:microsoft.com/office/officeart/2005/8/layout/lProcess2"/>
    <dgm:cxn modelId="{D543967B-5B09-45BF-A77E-51FE25805AB1}" type="presParOf" srcId="{BE52DE36-44A5-4564-AA36-13C24CAB5EB8}" destId="{59E5E413-8578-4D46-A079-C20DA188B21D}" srcOrd="0" destOrd="0" presId="urn:microsoft.com/office/officeart/2005/8/layout/lProcess2"/>
    <dgm:cxn modelId="{48D0D1A2-7B73-4523-91F2-0DF775C166AD}" type="presParOf" srcId="{BE52DE36-44A5-4564-AA36-13C24CAB5EB8}" destId="{EF9F4D39-048D-4DDD-B658-855D030C5B97}" srcOrd="1" destOrd="0" presId="urn:microsoft.com/office/officeart/2005/8/layout/lProcess2"/>
    <dgm:cxn modelId="{A26D0780-4C4F-460C-9B6D-EB23D68B90B4}" type="presParOf" srcId="{BE52DE36-44A5-4564-AA36-13C24CAB5EB8}" destId="{553B1680-71D5-4D7F-8D0E-0BDA043EFC75}" srcOrd="2" destOrd="0" presId="urn:microsoft.com/office/officeart/2005/8/layout/lProcess2"/>
    <dgm:cxn modelId="{54DE67A4-24A5-43CB-BEFF-2175033C03C8}" type="presParOf" srcId="{553B1680-71D5-4D7F-8D0E-0BDA043EFC75}" destId="{C325D774-1335-4444-A110-F62B4438009B}" srcOrd="0" destOrd="0" presId="urn:microsoft.com/office/officeart/2005/8/layout/lProcess2"/>
    <dgm:cxn modelId="{97ED9EC1-CD4A-4B7D-B9CA-085FBF086E81}" type="presParOf" srcId="{C325D774-1335-4444-A110-F62B4438009B}" destId="{DB755678-80D5-4747-A07D-B5AD8CBBF32B}" srcOrd="0" destOrd="0" presId="urn:microsoft.com/office/officeart/2005/8/layout/lProcess2"/>
    <dgm:cxn modelId="{3EB213F7-E02A-46E3-8034-338F2418CA9E}" type="presParOf" srcId="{B5D75DFD-FEC8-411A-8726-54F96D577FE6}" destId="{66E3B3C1-B84F-4B9A-AC50-26F656237FCE}" srcOrd="1" destOrd="0" presId="urn:microsoft.com/office/officeart/2005/8/layout/lProcess2"/>
    <dgm:cxn modelId="{6AFDF64D-ED0B-470A-B027-C240CB02BE47}" type="presParOf" srcId="{B5D75DFD-FEC8-411A-8726-54F96D577FE6}" destId="{29A51175-0EDE-44AF-A333-8BE280CA62F0}" srcOrd="2" destOrd="0" presId="urn:microsoft.com/office/officeart/2005/8/layout/lProcess2"/>
    <dgm:cxn modelId="{693AAD25-701E-4569-B821-829C6396DDED}" type="presParOf" srcId="{29A51175-0EDE-44AF-A333-8BE280CA62F0}" destId="{23AC26A8-0C1A-4900-B69B-B5FA8D55C19D}" srcOrd="0" destOrd="0" presId="urn:microsoft.com/office/officeart/2005/8/layout/lProcess2"/>
    <dgm:cxn modelId="{2C561B2D-9FDD-45B0-B179-02322179E231}" type="presParOf" srcId="{29A51175-0EDE-44AF-A333-8BE280CA62F0}" destId="{B0118457-F80A-467E-A074-76A9A7F522FE}" srcOrd="1" destOrd="0" presId="urn:microsoft.com/office/officeart/2005/8/layout/lProcess2"/>
    <dgm:cxn modelId="{283621AB-2279-44F3-8E97-DD62C543CD9C}" type="presParOf" srcId="{29A51175-0EDE-44AF-A333-8BE280CA62F0}" destId="{7D5A3155-0308-4DAF-A516-A9C492519F58}" srcOrd="2" destOrd="0" presId="urn:microsoft.com/office/officeart/2005/8/layout/lProcess2"/>
    <dgm:cxn modelId="{40507A97-DA21-4957-A7EB-D587F788E0BF}" type="presParOf" srcId="{7D5A3155-0308-4DAF-A516-A9C492519F58}" destId="{FCC94E7D-111D-423B-A6E2-FE68BA7D9943}" srcOrd="0" destOrd="0" presId="urn:microsoft.com/office/officeart/2005/8/layout/lProcess2"/>
    <dgm:cxn modelId="{B872951A-8893-44BC-9190-E3EEDC21D3FE}" type="presParOf" srcId="{FCC94E7D-111D-423B-A6E2-FE68BA7D9943}" destId="{A8BCC624-D921-4273-8CD8-B099976316DF}" srcOrd="0" destOrd="0" presId="urn:microsoft.com/office/officeart/2005/8/layout/lProcess2"/>
    <dgm:cxn modelId="{EEFD0706-4578-4204-BE1F-07D761F72684}" type="presParOf" srcId="{B5D75DFD-FEC8-411A-8726-54F96D577FE6}" destId="{56BCCE4A-5726-459B-B75B-86B923CA1DD8}" srcOrd="3" destOrd="0" presId="urn:microsoft.com/office/officeart/2005/8/layout/lProcess2"/>
    <dgm:cxn modelId="{408D44FA-4602-4E23-838D-90C007D0673F}" type="presParOf" srcId="{B5D75DFD-FEC8-411A-8726-54F96D577FE6}" destId="{1D9B237E-B918-4D0F-ADCE-0FA42C079995}" srcOrd="4" destOrd="0" presId="urn:microsoft.com/office/officeart/2005/8/layout/lProcess2"/>
    <dgm:cxn modelId="{CC4EDB1F-DA2D-4193-AB1B-28F5BE205EDF}" type="presParOf" srcId="{1D9B237E-B918-4D0F-ADCE-0FA42C079995}" destId="{2EFC760C-9F72-46DA-A5BB-801954F5207D}" srcOrd="0" destOrd="0" presId="urn:microsoft.com/office/officeart/2005/8/layout/lProcess2"/>
    <dgm:cxn modelId="{915FB19B-2D51-4E24-8083-A82BCF1FB54C}" type="presParOf" srcId="{1D9B237E-B918-4D0F-ADCE-0FA42C079995}" destId="{53A552E6-FFCE-4F2D-87AF-438425E7C8CC}" srcOrd="1" destOrd="0" presId="urn:microsoft.com/office/officeart/2005/8/layout/lProcess2"/>
    <dgm:cxn modelId="{A8D0CC8D-99C0-4F0E-A87D-98011E18B90B}" type="presParOf" srcId="{1D9B237E-B918-4D0F-ADCE-0FA42C079995}" destId="{804827D2-F3F8-4A10-815B-DB1722C42A12}" srcOrd="2" destOrd="0" presId="urn:microsoft.com/office/officeart/2005/8/layout/lProcess2"/>
    <dgm:cxn modelId="{FD1E3E13-3A4D-441B-B24E-AF0F5A9DBB71}" type="presParOf" srcId="{804827D2-F3F8-4A10-815B-DB1722C42A12}" destId="{9605AA7A-D8CF-4090-9CCD-C9ACF7AC2C9E}" srcOrd="0" destOrd="0" presId="urn:microsoft.com/office/officeart/2005/8/layout/lProcess2"/>
    <dgm:cxn modelId="{E893C0A6-DE79-4D9F-A445-30685A4E3C90}" type="presParOf" srcId="{9605AA7A-D8CF-4090-9CCD-C9ACF7AC2C9E}" destId="{D1D82264-56C0-4401-B932-9F5DBA7D9B6B}" srcOrd="0" destOrd="0" presId="urn:microsoft.com/office/officeart/2005/8/layout/lProcess2"/>
    <dgm:cxn modelId="{C3F26215-FCE2-426D-994A-526FB790D7AF}" type="presParOf" srcId="{B5D75DFD-FEC8-411A-8726-54F96D577FE6}" destId="{CC4E36C5-CB47-410D-99A4-8854027B8710}" srcOrd="5" destOrd="0" presId="urn:microsoft.com/office/officeart/2005/8/layout/lProcess2"/>
    <dgm:cxn modelId="{7807861B-34DE-4393-8355-321B6EB55DC6}" type="presParOf" srcId="{B5D75DFD-FEC8-411A-8726-54F96D577FE6}" destId="{07827BB1-BA90-45C4-B2B2-EF8AE3187745}" srcOrd="6" destOrd="0" presId="urn:microsoft.com/office/officeart/2005/8/layout/lProcess2"/>
    <dgm:cxn modelId="{EE783A01-03DF-43E7-8BDF-60EE377BCE85}" type="presParOf" srcId="{07827BB1-BA90-45C4-B2B2-EF8AE3187745}" destId="{967C9B43-BA3E-4885-BE9C-BEC77D06733B}" srcOrd="0" destOrd="0" presId="urn:microsoft.com/office/officeart/2005/8/layout/lProcess2"/>
    <dgm:cxn modelId="{9CE46382-24EF-40E8-841B-25C296348111}" type="presParOf" srcId="{07827BB1-BA90-45C4-B2B2-EF8AE3187745}" destId="{BFE8807F-4E78-4DD4-B083-3A849160F3A0}" srcOrd="1" destOrd="0" presId="urn:microsoft.com/office/officeart/2005/8/layout/lProcess2"/>
    <dgm:cxn modelId="{58E8D063-7F32-4080-AD9F-8DF212F08E31}" type="presParOf" srcId="{07827BB1-BA90-45C4-B2B2-EF8AE3187745}" destId="{211EF44D-22F5-45FD-993B-C025A335DEC7}" srcOrd="2" destOrd="0" presId="urn:microsoft.com/office/officeart/2005/8/layout/lProcess2"/>
    <dgm:cxn modelId="{D655F9F8-C6DF-41E2-9BBB-C5402A21386E}" type="presParOf" srcId="{211EF44D-22F5-45FD-993B-C025A335DEC7}" destId="{D9F04C0C-B8B0-4F3D-A234-F3DB38FEA417}" srcOrd="0" destOrd="0" presId="urn:microsoft.com/office/officeart/2005/8/layout/lProcess2"/>
    <dgm:cxn modelId="{210C6750-4DBA-4632-BACA-E75A3849BB0B}" type="presParOf" srcId="{D9F04C0C-B8B0-4F3D-A234-F3DB38FEA417}" destId="{6FED33C1-C99C-4D55-ACF1-53D89C00EF75}" srcOrd="0"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6137420-9FDC-4435-B480-B1FEA113E35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BE"/>
        </a:p>
      </dgm:t>
    </dgm:pt>
    <dgm:pt modelId="{E0E19529-22F1-4AB9-B11A-E41FD1CA5245}">
      <dgm:prSet custT="1"/>
      <dgm:spPr/>
      <dgm:t>
        <a:bodyPr/>
        <a:lstStyle/>
        <a:p>
          <a:pPr rtl="0"/>
          <a:r>
            <a:rPr lang="fr-BE" sz="1400" dirty="0" smtClean="0">
              <a:latin typeface="Cambria" pitchFamily="18" charset="0"/>
            </a:rPr>
            <a:t>Face à la dualité conflictuelle de normes successorales, la gent féminine victime vit des affects liés à la dissonance cognitive (inconfort psychologique, anxiété, affects négatifs liés à soi…)</a:t>
          </a:r>
          <a:endParaRPr lang="fr-BE" sz="1400" dirty="0">
            <a:latin typeface="Cambria" pitchFamily="18" charset="0"/>
          </a:endParaRPr>
        </a:p>
      </dgm:t>
    </dgm:pt>
    <dgm:pt modelId="{298BCC20-778F-4C8F-9237-06EEF980BC3A}" type="parTrans" cxnId="{80B2D24A-C472-4E3E-9F80-8247B0438C5F}">
      <dgm:prSet/>
      <dgm:spPr/>
      <dgm:t>
        <a:bodyPr/>
        <a:lstStyle/>
        <a:p>
          <a:endParaRPr lang="fr-BE" sz="2000">
            <a:latin typeface="Cambria" pitchFamily="18" charset="0"/>
          </a:endParaRPr>
        </a:p>
      </dgm:t>
    </dgm:pt>
    <dgm:pt modelId="{64CADF4F-2330-464A-BFF7-38B99426A57B}" type="sibTrans" cxnId="{80B2D24A-C472-4E3E-9F80-8247B0438C5F}">
      <dgm:prSet/>
      <dgm:spPr/>
      <dgm:t>
        <a:bodyPr/>
        <a:lstStyle/>
        <a:p>
          <a:endParaRPr lang="fr-BE" sz="2000">
            <a:latin typeface="Cambria" pitchFamily="18" charset="0"/>
          </a:endParaRPr>
        </a:p>
      </dgm:t>
    </dgm:pt>
    <dgm:pt modelId="{1F9E5A38-217C-46C7-9D33-8E44DA10DB99}">
      <dgm:prSet custT="1"/>
      <dgm:spPr/>
      <dgm:t>
        <a:bodyPr/>
        <a:lstStyle/>
        <a:p>
          <a:pPr rtl="0"/>
          <a:r>
            <a:rPr lang="fr-BE" sz="1400" dirty="0" smtClean="0">
              <a:latin typeface="Cambria" pitchFamily="18" charset="0"/>
            </a:rPr>
            <a:t>Devant cette situation elle est embarrassée: entre tradition et modernité, </a:t>
          </a:r>
          <a:r>
            <a:rPr lang="fr-BE" sz="1400" smtClean="0">
              <a:latin typeface="Cambria" pitchFamily="18" charset="0"/>
            </a:rPr>
            <a:t>qu’elle  est sa </a:t>
          </a:r>
          <a:r>
            <a:rPr lang="fr-BE" sz="1400" dirty="0" smtClean="0">
              <a:latin typeface="Cambria" pitchFamily="18" charset="0"/>
            </a:rPr>
            <a:t>loi? (</a:t>
          </a:r>
          <a:r>
            <a:rPr lang="fr-BE" sz="1400" dirty="0" err="1" smtClean="0">
              <a:latin typeface="Cambria" pitchFamily="18" charset="0"/>
            </a:rPr>
            <a:t>Kouassigan</a:t>
          </a:r>
          <a:r>
            <a:rPr lang="fr-BE" sz="1400" dirty="0" smtClean="0">
              <a:latin typeface="Cambria" pitchFamily="18" charset="0"/>
            </a:rPr>
            <a:t>, 1974)</a:t>
          </a:r>
          <a:endParaRPr lang="fr-BE" sz="1400" dirty="0">
            <a:latin typeface="Cambria" pitchFamily="18" charset="0"/>
          </a:endParaRPr>
        </a:p>
      </dgm:t>
    </dgm:pt>
    <dgm:pt modelId="{67A9A31F-2E0F-4695-8BAF-A4A9978FD037}" type="parTrans" cxnId="{56E51FE6-8EF1-4969-8AD9-1410E5FD0E90}">
      <dgm:prSet/>
      <dgm:spPr/>
      <dgm:t>
        <a:bodyPr/>
        <a:lstStyle/>
        <a:p>
          <a:endParaRPr lang="fr-BE" sz="2000">
            <a:latin typeface="Cambria" pitchFamily="18" charset="0"/>
          </a:endParaRPr>
        </a:p>
      </dgm:t>
    </dgm:pt>
    <dgm:pt modelId="{78EEE62D-F27C-426C-9688-AA3D313E8D40}" type="sibTrans" cxnId="{56E51FE6-8EF1-4969-8AD9-1410E5FD0E90}">
      <dgm:prSet/>
      <dgm:spPr/>
      <dgm:t>
        <a:bodyPr/>
        <a:lstStyle/>
        <a:p>
          <a:endParaRPr lang="fr-BE" sz="2000">
            <a:latin typeface="Cambria" pitchFamily="18" charset="0"/>
          </a:endParaRPr>
        </a:p>
      </dgm:t>
    </dgm:pt>
    <dgm:pt modelId="{28751E12-0E5F-47DF-BD8B-88D2DF5BB589}">
      <dgm:prSet custT="1"/>
      <dgm:spPr/>
      <dgm:t>
        <a:bodyPr/>
        <a:lstStyle/>
        <a:p>
          <a:pPr rtl="0"/>
          <a:r>
            <a:rPr lang="fr-BE" sz="1400" dirty="0" smtClean="0">
              <a:latin typeface="Cambria" pitchFamily="18" charset="0"/>
            </a:rPr>
            <a:t>L’expérience parentale joue sur les enfants. Dans le cas présent, les parents discriminés et affectés par l’opposition de normes successorales sont ceux qui ont des enfants les plus exposés aux différents affects</a:t>
          </a:r>
          <a:endParaRPr lang="fr-BE" sz="1400" dirty="0">
            <a:latin typeface="Cambria" pitchFamily="18" charset="0"/>
          </a:endParaRPr>
        </a:p>
      </dgm:t>
    </dgm:pt>
    <dgm:pt modelId="{3872D247-4847-4655-9A04-51773BA183B9}" type="parTrans" cxnId="{25E9929A-B284-4730-B4BE-3187620C7A99}">
      <dgm:prSet/>
      <dgm:spPr/>
      <dgm:t>
        <a:bodyPr/>
        <a:lstStyle/>
        <a:p>
          <a:endParaRPr lang="fr-BE" sz="2000">
            <a:latin typeface="Cambria" pitchFamily="18" charset="0"/>
          </a:endParaRPr>
        </a:p>
      </dgm:t>
    </dgm:pt>
    <dgm:pt modelId="{60B55AFE-CE87-4C23-AC6C-378A5716F6FF}" type="sibTrans" cxnId="{25E9929A-B284-4730-B4BE-3187620C7A99}">
      <dgm:prSet/>
      <dgm:spPr/>
      <dgm:t>
        <a:bodyPr/>
        <a:lstStyle/>
        <a:p>
          <a:endParaRPr lang="fr-BE" sz="2000">
            <a:latin typeface="Cambria" pitchFamily="18" charset="0"/>
          </a:endParaRPr>
        </a:p>
      </dgm:t>
    </dgm:pt>
    <dgm:pt modelId="{77F4C152-6C64-4664-B1EF-DC8B46794AB4}">
      <dgm:prSet custT="1"/>
      <dgm:spPr/>
      <dgm:t>
        <a:bodyPr/>
        <a:lstStyle/>
        <a:p>
          <a:pPr rtl="0"/>
          <a:r>
            <a:rPr lang="fr-BE" sz="1400" dirty="0" smtClean="0">
              <a:latin typeface="Cambria" pitchFamily="18" charset="0"/>
            </a:rPr>
            <a:t>Avec l’accroissement de l’âge, on assiste à un vécu et à une gestion plus importante des différents affects</a:t>
          </a:r>
          <a:endParaRPr lang="fr-BE" sz="1400" dirty="0">
            <a:latin typeface="Cambria" pitchFamily="18" charset="0"/>
          </a:endParaRPr>
        </a:p>
      </dgm:t>
    </dgm:pt>
    <dgm:pt modelId="{9F8CE334-122D-40C8-B7E3-B7E56664576C}" type="parTrans" cxnId="{AD9ED5F8-2191-41C3-B072-28800A57AFCE}">
      <dgm:prSet/>
      <dgm:spPr/>
      <dgm:t>
        <a:bodyPr/>
        <a:lstStyle/>
        <a:p>
          <a:endParaRPr lang="fr-BE" sz="2000">
            <a:latin typeface="Cambria" pitchFamily="18" charset="0"/>
          </a:endParaRPr>
        </a:p>
      </dgm:t>
    </dgm:pt>
    <dgm:pt modelId="{CDA2E7B2-B8AD-4466-B441-31AAAAF9B3BB}" type="sibTrans" cxnId="{AD9ED5F8-2191-41C3-B072-28800A57AFCE}">
      <dgm:prSet/>
      <dgm:spPr/>
      <dgm:t>
        <a:bodyPr/>
        <a:lstStyle/>
        <a:p>
          <a:endParaRPr lang="fr-BE" sz="2000">
            <a:latin typeface="Cambria" pitchFamily="18" charset="0"/>
          </a:endParaRPr>
        </a:p>
      </dgm:t>
    </dgm:pt>
    <dgm:pt modelId="{ACD91A19-F124-4814-97AB-14E41822CC1A}">
      <dgm:prSet custT="1"/>
      <dgm:spPr/>
      <dgm:t>
        <a:bodyPr/>
        <a:lstStyle/>
        <a:p>
          <a:pPr rtl="0"/>
          <a:r>
            <a:rPr lang="fr-BE" sz="1400" dirty="0" smtClean="0">
              <a:latin typeface="Cambria" pitchFamily="18" charset="0"/>
            </a:rPr>
            <a:t>En situation d’indépendance et d’émancipation accrue de la gent féminine, la dualité conflictuelle de normes successorales devient un facteur psychogène et sociogène supplémentaire</a:t>
          </a:r>
          <a:endParaRPr lang="fr-BE" sz="1400" dirty="0">
            <a:latin typeface="Cambria" pitchFamily="18" charset="0"/>
          </a:endParaRPr>
        </a:p>
      </dgm:t>
    </dgm:pt>
    <dgm:pt modelId="{32E56DD0-2C54-48AD-9928-F734FBCFC224}" type="parTrans" cxnId="{8A00541E-C335-49A8-A26E-A3B5980621B6}">
      <dgm:prSet/>
      <dgm:spPr/>
      <dgm:t>
        <a:bodyPr/>
        <a:lstStyle/>
        <a:p>
          <a:endParaRPr lang="fr-BE" sz="2000">
            <a:latin typeface="Cambria" pitchFamily="18" charset="0"/>
          </a:endParaRPr>
        </a:p>
      </dgm:t>
    </dgm:pt>
    <dgm:pt modelId="{FD485026-D924-4E83-91D2-E27A9E888649}" type="sibTrans" cxnId="{8A00541E-C335-49A8-A26E-A3B5980621B6}">
      <dgm:prSet/>
      <dgm:spPr/>
      <dgm:t>
        <a:bodyPr/>
        <a:lstStyle/>
        <a:p>
          <a:endParaRPr lang="fr-BE" sz="2000">
            <a:latin typeface="Cambria" pitchFamily="18" charset="0"/>
          </a:endParaRPr>
        </a:p>
      </dgm:t>
    </dgm:pt>
    <dgm:pt modelId="{4282AFAF-D93D-4AB3-AA61-9B0093233D9E}" type="pres">
      <dgm:prSet presAssocID="{C6137420-9FDC-4435-B480-B1FEA113E35C}" presName="diagram" presStyleCnt="0">
        <dgm:presLayoutVars>
          <dgm:dir/>
          <dgm:resizeHandles val="exact"/>
        </dgm:presLayoutVars>
      </dgm:prSet>
      <dgm:spPr/>
      <dgm:t>
        <a:bodyPr/>
        <a:lstStyle/>
        <a:p>
          <a:endParaRPr lang="fr-BE"/>
        </a:p>
      </dgm:t>
    </dgm:pt>
    <dgm:pt modelId="{CA222855-E71E-431A-A066-3F06620BB470}" type="pres">
      <dgm:prSet presAssocID="{E0E19529-22F1-4AB9-B11A-E41FD1CA5245}" presName="node" presStyleLbl="node1" presStyleIdx="0" presStyleCnt="5" custScaleX="149749" custScaleY="110219">
        <dgm:presLayoutVars>
          <dgm:bulletEnabled val="1"/>
        </dgm:presLayoutVars>
      </dgm:prSet>
      <dgm:spPr/>
      <dgm:t>
        <a:bodyPr/>
        <a:lstStyle/>
        <a:p>
          <a:endParaRPr lang="fr-BE"/>
        </a:p>
      </dgm:t>
    </dgm:pt>
    <dgm:pt modelId="{32B1DCB2-A620-4178-AB95-5EE153393F6F}" type="pres">
      <dgm:prSet presAssocID="{64CADF4F-2330-464A-BFF7-38B99426A57B}" presName="sibTrans" presStyleCnt="0"/>
      <dgm:spPr/>
    </dgm:pt>
    <dgm:pt modelId="{5AF45991-3242-4F70-9C43-E4A5905A228F}" type="pres">
      <dgm:prSet presAssocID="{1F9E5A38-217C-46C7-9D33-8E44DA10DB99}" presName="node" presStyleLbl="node1" presStyleIdx="1" presStyleCnt="5" custScaleX="126466" custScaleY="104384">
        <dgm:presLayoutVars>
          <dgm:bulletEnabled val="1"/>
        </dgm:presLayoutVars>
      </dgm:prSet>
      <dgm:spPr/>
      <dgm:t>
        <a:bodyPr/>
        <a:lstStyle/>
        <a:p>
          <a:endParaRPr lang="fr-BE"/>
        </a:p>
      </dgm:t>
    </dgm:pt>
    <dgm:pt modelId="{4CEBFDBE-25D0-4500-A20F-78AD71FABBBE}" type="pres">
      <dgm:prSet presAssocID="{78EEE62D-F27C-426C-9688-AA3D313E8D40}" presName="sibTrans" presStyleCnt="0"/>
      <dgm:spPr/>
    </dgm:pt>
    <dgm:pt modelId="{03F8FBC0-5593-4A1E-A2FB-1E0A83391261}" type="pres">
      <dgm:prSet presAssocID="{28751E12-0E5F-47DF-BD8B-88D2DF5BB589}" presName="node" presStyleLbl="node1" presStyleIdx="2" presStyleCnt="5" custScaleX="154265" custScaleY="122100">
        <dgm:presLayoutVars>
          <dgm:bulletEnabled val="1"/>
        </dgm:presLayoutVars>
      </dgm:prSet>
      <dgm:spPr/>
      <dgm:t>
        <a:bodyPr/>
        <a:lstStyle/>
        <a:p>
          <a:endParaRPr lang="fr-BE"/>
        </a:p>
      </dgm:t>
    </dgm:pt>
    <dgm:pt modelId="{F7E5B6C6-9DD4-48BA-8AC3-359CBC7E5BBA}" type="pres">
      <dgm:prSet presAssocID="{60B55AFE-CE87-4C23-AC6C-378A5716F6FF}" presName="sibTrans" presStyleCnt="0"/>
      <dgm:spPr/>
    </dgm:pt>
    <dgm:pt modelId="{70AD0E0E-5FD2-4BE8-84CE-F28570DC8762}" type="pres">
      <dgm:prSet presAssocID="{77F4C152-6C64-4664-B1EF-DC8B46794AB4}" presName="node" presStyleLbl="node1" presStyleIdx="3" presStyleCnt="5" custScaleX="134589" custScaleY="91509">
        <dgm:presLayoutVars>
          <dgm:bulletEnabled val="1"/>
        </dgm:presLayoutVars>
      </dgm:prSet>
      <dgm:spPr/>
      <dgm:t>
        <a:bodyPr/>
        <a:lstStyle/>
        <a:p>
          <a:endParaRPr lang="fr-BE"/>
        </a:p>
      </dgm:t>
    </dgm:pt>
    <dgm:pt modelId="{F0B192C0-D5D6-4DD6-BCFB-49586DD2365C}" type="pres">
      <dgm:prSet presAssocID="{CDA2E7B2-B8AD-4466-B441-31AAAAF9B3BB}" presName="sibTrans" presStyleCnt="0"/>
      <dgm:spPr/>
    </dgm:pt>
    <dgm:pt modelId="{782CE6F3-32DC-4745-824B-4BF155AE1FA5}" type="pres">
      <dgm:prSet presAssocID="{ACD91A19-F124-4814-97AB-14E41822CC1A}" presName="node" presStyleLbl="node1" presStyleIdx="4" presStyleCnt="5" custScaleX="186545" custScaleY="106235">
        <dgm:presLayoutVars>
          <dgm:bulletEnabled val="1"/>
        </dgm:presLayoutVars>
      </dgm:prSet>
      <dgm:spPr/>
      <dgm:t>
        <a:bodyPr/>
        <a:lstStyle/>
        <a:p>
          <a:endParaRPr lang="fr-BE"/>
        </a:p>
      </dgm:t>
    </dgm:pt>
  </dgm:ptLst>
  <dgm:cxnLst>
    <dgm:cxn modelId="{E5DD6E39-AE8B-4DA2-A6FD-4C5BD60D2A6A}" type="presOf" srcId="{ACD91A19-F124-4814-97AB-14E41822CC1A}" destId="{782CE6F3-32DC-4745-824B-4BF155AE1FA5}" srcOrd="0" destOrd="0" presId="urn:microsoft.com/office/officeart/2005/8/layout/default"/>
    <dgm:cxn modelId="{1B9A2D65-AFF7-424A-8655-3D776FFB8DC5}" type="presOf" srcId="{E0E19529-22F1-4AB9-B11A-E41FD1CA5245}" destId="{CA222855-E71E-431A-A066-3F06620BB470}" srcOrd="0" destOrd="0" presId="urn:microsoft.com/office/officeart/2005/8/layout/default"/>
    <dgm:cxn modelId="{8A00541E-C335-49A8-A26E-A3B5980621B6}" srcId="{C6137420-9FDC-4435-B480-B1FEA113E35C}" destId="{ACD91A19-F124-4814-97AB-14E41822CC1A}" srcOrd="4" destOrd="0" parTransId="{32E56DD0-2C54-48AD-9928-F734FBCFC224}" sibTransId="{FD485026-D924-4E83-91D2-E27A9E888649}"/>
    <dgm:cxn modelId="{02CF286E-DD92-402D-ACB1-E5CB1AD0C33F}" type="presOf" srcId="{77F4C152-6C64-4664-B1EF-DC8B46794AB4}" destId="{70AD0E0E-5FD2-4BE8-84CE-F28570DC8762}" srcOrd="0" destOrd="0" presId="urn:microsoft.com/office/officeart/2005/8/layout/default"/>
    <dgm:cxn modelId="{25E9929A-B284-4730-B4BE-3187620C7A99}" srcId="{C6137420-9FDC-4435-B480-B1FEA113E35C}" destId="{28751E12-0E5F-47DF-BD8B-88D2DF5BB589}" srcOrd="2" destOrd="0" parTransId="{3872D247-4847-4655-9A04-51773BA183B9}" sibTransId="{60B55AFE-CE87-4C23-AC6C-378A5716F6FF}"/>
    <dgm:cxn modelId="{73393ADB-CE23-45D1-8669-B60AC668B0A3}" type="presOf" srcId="{1F9E5A38-217C-46C7-9D33-8E44DA10DB99}" destId="{5AF45991-3242-4F70-9C43-E4A5905A228F}" srcOrd="0" destOrd="0" presId="urn:microsoft.com/office/officeart/2005/8/layout/default"/>
    <dgm:cxn modelId="{AD9ED5F8-2191-41C3-B072-28800A57AFCE}" srcId="{C6137420-9FDC-4435-B480-B1FEA113E35C}" destId="{77F4C152-6C64-4664-B1EF-DC8B46794AB4}" srcOrd="3" destOrd="0" parTransId="{9F8CE334-122D-40C8-B7E3-B7E56664576C}" sibTransId="{CDA2E7B2-B8AD-4466-B441-31AAAAF9B3BB}"/>
    <dgm:cxn modelId="{80B2D24A-C472-4E3E-9F80-8247B0438C5F}" srcId="{C6137420-9FDC-4435-B480-B1FEA113E35C}" destId="{E0E19529-22F1-4AB9-B11A-E41FD1CA5245}" srcOrd="0" destOrd="0" parTransId="{298BCC20-778F-4C8F-9237-06EEF980BC3A}" sibTransId="{64CADF4F-2330-464A-BFF7-38B99426A57B}"/>
    <dgm:cxn modelId="{5259BB31-195F-427F-9149-7F8D103758FE}" type="presOf" srcId="{C6137420-9FDC-4435-B480-B1FEA113E35C}" destId="{4282AFAF-D93D-4AB3-AA61-9B0093233D9E}" srcOrd="0" destOrd="0" presId="urn:microsoft.com/office/officeart/2005/8/layout/default"/>
    <dgm:cxn modelId="{AB87AA70-77CB-4F81-A38D-754119712009}" type="presOf" srcId="{28751E12-0E5F-47DF-BD8B-88D2DF5BB589}" destId="{03F8FBC0-5593-4A1E-A2FB-1E0A83391261}" srcOrd="0" destOrd="0" presId="urn:microsoft.com/office/officeart/2005/8/layout/default"/>
    <dgm:cxn modelId="{56E51FE6-8EF1-4969-8AD9-1410E5FD0E90}" srcId="{C6137420-9FDC-4435-B480-B1FEA113E35C}" destId="{1F9E5A38-217C-46C7-9D33-8E44DA10DB99}" srcOrd="1" destOrd="0" parTransId="{67A9A31F-2E0F-4695-8BAF-A4A9978FD037}" sibTransId="{78EEE62D-F27C-426C-9688-AA3D313E8D40}"/>
    <dgm:cxn modelId="{F1F7CC92-4A5F-4BEC-932A-BB18A06C9207}" type="presParOf" srcId="{4282AFAF-D93D-4AB3-AA61-9B0093233D9E}" destId="{CA222855-E71E-431A-A066-3F06620BB470}" srcOrd="0" destOrd="0" presId="urn:microsoft.com/office/officeart/2005/8/layout/default"/>
    <dgm:cxn modelId="{BD678D5A-5281-4343-9816-8DBED77D63FC}" type="presParOf" srcId="{4282AFAF-D93D-4AB3-AA61-9B0093233D9E}" destId="{32B1DCB2-A620-4178-AB95-5EE153393F6F}" srcOrd="1" destOrd="0" presId="urn:microsoft.com/office/officeart/2005/8/layout/default"/>
    <dgm:cxn modelId="{E3B33928-CF2F-4E2B-A1B6-8901E4B4473F}" type="presParOf" srcId="{4282AFAF-D93D-4AB3-AA61-9B0093233D9E}" destId="{5AF45991-3242-4F70-9C43-E4A5905A228F}" srcOrd="2" destOrd="0" presId="urn:microsoft.com/office/officeart/2005/8/layout/default"/>
    <dgm:cxn modelId="{455AA477-19D0-4411-906B-ED4F02EE99BF}" type="presParOf" srcId="{4282AFAF-D93D-4AB3-AA61-9B0093233D9E}" destId="{4CEBFDBE-25D0-4500-A20F-78AD71FABBBE}" srcOrd="3" destOrd="0" presId="urn:microsoft.com/office/officeart/2005/8/layout/default"/>
    <dgm:cxn modelId="{898FB82A-C700-4BB9-BD6A-B89EB76457F0}" type="presParOf" srcId="{4282AFAF-D93D-4AB3-AA61-9B0093233D9E}" destId="{03F8FBC0-5593-4A1E-A2FB-1E0A83391261}" srcOrd="4" destOrd="0" presId="urn:microsoft.com/office/officeart/2005/8/layout/default"/>
    <dgm:cxn modelId="{D13A7447-6087-4678-B35C-841B520D1640}" type="presParOf" srcId="{4282AFAF-D93D-4AB3-AA61-9B0093233D9E}" destId="{F7E5B6C6-9DD4-48BA-8AC3-359CBC7E5BBA}" srcOrd="5" destOrd="0" presId="urn:microsoft.com/office/officeart/2005/8/layout/default"/>
    <dgm:cxn modelId="{AEB95201-A267-4DFE-917F-003B52A12556}" type="presParOf" srcId="{4282AFAF-D93D-4AB3-AA61-9B0093233D9E}" destId="{70AD0E0E-5FD2-4BE8-84CE-F28570DC8762}" srcOrd="6" destOrd="0" presId="urn:microsoft.com/office/officeart/2005/8/layout/default"/>
    <dgm:cxn modelId="{E744DF99-6328-4C58-BCAB-82C983BBFA40}" type="presParOf" srcId="{4282AFAF-D93D-4AB3-AA61-9B0093233D9E}" destId="{F0B192C0-D5D6-4DD6-BCFB-49586DD2365C}" srcOrd="7" destOrd="0" presId="urn:microsoft.com/office/officeart/2005/8/layout/default"/>
    <dgm:cxn modelId="{4DB5A466-CA76-49C5-BF01-9931AE4BB746}" type="presParOf" srcId="{4282AFAF-D93D-4AB3-AA61-9B0093233D9E}" destId="{782CE6F3-32DC-4745-824B-4BF155AE1FA5}"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FD2D91-0426-41F8-9BC8-EFE046AFC8F2}" type="doc">
      <dgm:prSet loTypeId="urn:microsoft.com/office/officeart/2005/8/layout/lProcess2" loCatId="list" qsTypeId="urn:microsoft.com/office/officeart/2005/8/quickstyle/simple1" qsCatId="simple" csTypeId="urn:microsoft.com/office/officeart/2005/8/colors/colorful3" csCatId="colorful" phldr="1"/>
      <dgm:spPr/>
      <dgm:t>
        <a:bodyPr/>
        <a:lstStyle/>
        <a:p>
          <a:endParaRPr lang="fr-BE"/>
        </a:p>
      </dgm:t>
    </dgm:pt>
    <dgm:pt modelId="{A670BB9C-7462-493C-95ED-210A2780DFFE}">
      <dgm:prSet phldrT="[Texte]"/>
      <dgm:spPr/>
      <dgm:t>
        <a:bodyPr/>
        <a:lstStyle/>
        <a:p>
          <a:r>
            <a:rPr lang="fr-BE" dirty="0" smtClean="0"/>
            <a:t>Points de conflits</a:t>
          </a:r>
          <a:endParaRPr lang="fr-BE" dirty="0"/>
        </a:p>
      </dgm:t>
    </dgm:pt>
    <dgm:pt modelId="{08A00B53-995B-4863-97E5-03FE59913D58}" type="parTrans" cxnId="{854FDC74-501D-4D3D-AE9C-6D74F2BFF16B}">
      <dgm:prSet/>
      <dgm:spPr/>
      <dgm:t>
        <a:bodyPr/>
        <a:lstStyle/>
        <a:p>
          <a:endParaRPr lang="fr-BE"/>
        </a:p>
      </dgm:t>
    </dgm:pt>
    <dgm:pt modelId="{A4246DD6-3B77-43D4-808C-5D1D910CE7A6}" type="sibTrans" cxnId="{854FDC74-501D-4D3D-AE9C-6D74F2BFF16B}">
      <dgm:prSet/>
      <dgm:spPr/>
      <dgm:t>
        <a:bodyPr/>
        <a:lstStyle/>
        <a:p>
          <a:endParaRPr lang="fr-BE"/>
        </a:p>
      </dgm:t>
    </dgm:pt>
    <dgm:pt modelId="{827057BB-FD37-4A95-8F2A-BD6CCCDB9210}">
      <dgm:prSet phldrT="[Texte]" custT="1"/>
      <dgm:spPr/>
      <dgm:t>
        <a:bodyPr/>
        <a:lstStyle/>
        <a:p>
          <a:r>
            <a:rPr lang="fr-BE" sz="1100" dirty="0" smtClean="0"/>
            <a:t>Transmission successorale</a:t>
          </a:r>
          <a:endParaRPr lang="fr-BE" sz="1100" dirty="0"/>
        </a:p>
      </dgm:t>
    </dgm:pt>
    <dgm:pt modelId="{3EA609EA-2DD5-431D-A8D7-EFE79079E5ED}" type="parTrans" cxnId="{71F64550-EFD0-4F25-AA20-9F6B39066A77}">
      <dgm:prSet/>
      <dgm:spPr/>
      <dgm:t>
        <a:bodyPr/>
        <a:lstStyle/>
        <a:p>
          <a:endParaRPr lang="fr-BE"/>
        </a:p>
      </dgm:t>
    </dgm:pt>
    <dgm:pt modelId="{2E38BC43-39AD-49F7-9479-4E2AC4687554}" type="sibTrans" cxnId="{71F64550-EFD0-4F25-AA20-9F6B39066A77}">
      <dgm:prSet/>
      <dgm:spPr/>
      <dgm:t>
        <a:bodyPr/>
        <a:lstStyle/>
        <a:p>
          <a:endParaRPr lang="fr-BE"/>
        </a:p>
      </dgm:t>
    </dgm:pt>
    <dgm:pt modelId="{18A0800B-0F13-4231-A7BC-339A00894EDF}">
      <dgm:prSet phldrT="[Texte]" custT="1"/>
      <dgm:spPr/>
      <dgm:t>
        <a:bodyPr/>
        <a:lstStyle/>
        <a:p>
          <a:r>
            <a:rPr lang="fr-BE" sz="1100" dirty="0" smtClean="0"/>
            <a:t>Exercice droit et devoir du </a:t>
          </a:r>
          <a:r>
            <a:rPr lang="fr-BE" sz="1100" i="1" dirty="0" smtClean="0"/>
            <a:t>de cujus</a:t>
          </a:r>
          <a:endParaRPr lang="fr-BE" sz="1100" i="1" dirty="0"/>
        </a:p>
      </dgm:t>
    </dgm:pt>
    <dgm:pt modelId="{4E2B0D3D-8297-404F-A77E-9DD080B60BB5}" type="parTrans" cxnId="{A7053213-124E-433D-A924-F6A7242B5212}">
      <dgm:prSet/>
      <dgm:spPr/>
      <dgm:t>
        <a:bodyPr/>
        <a:lstStyle/>
        <a:p>
          <a:endParaRPr lang="fr-BE"/>
        </a:p>
      </dgm:t>
    </dgm:pt>
    <dgm:pt modelId="{ADA2C5D0-7962-4FD0-98E7-DAD45C328194}" type="sibTrans" cxnId="{A7053213-124E-433D-A924-F6A7242B5212}">
      <dgm:prSet/>
      <dgm:spPr/>
      <dgm:t>
        <a:bodyPr/>
        <a:lstStyle/>
        <a:p>
          <a:endParaRPr lang="fr-BE"/>
        </a:p>
      </dgm:t>
    </dgm:pt>
    <dgm:pt modelId="{9575E060-D328-43D9-B258-15D9F9713662}">
      <dgm:prSet phldrT="[Texte]"/>
      <dgm:spPr/>
      <dgm:t>
        <a:bodyPr/>
        <a:lstStyle/>
        <a:p>
          <a:r>
            <a:rPr lang="fr-BE" dirty="0" smtClean="0"/>
            <a:t>Normes traditionnelles</a:t>
          </a:r>
          <a:endParaRPr lang="fr-BE" dirty="0"/>
        </a:p>
      </dgm:t>
    </dgm:pt>
    <dgm:pt modelId="{55A32A7F-D96D-4D7C-AB3A-6CA52CACEC46}" type="parTrans" cxnId="{3792EC35-BEBC-4F77-AD17-9A362A8EFF4F}">
      <dgm:prSet/>
      <dgm:spPr/>
      <dgm:t>
        <a:bodyPr/>
        <a:lstStyle/>
        <a:p>
          <a:endParaRPr lang="fr-BE"/>
        </a:p>
      </dgm:t>
    </dgm:pt>
    <dgm:pt modelId="{1E051B04-78F6-4236-82A7-E5F68A9E6B42}" type="sibTrans" cxnId="{3792EC35-BEBC-4F77-AD17-9A362A8EFF4F}">
      <dgm:prSet/>
      <dgm:spPr/>
      <dgm:t>
        <a:bodyPr/>
        <a:lstStyle/>
        <a:p>
          <a:endParaRPr lang="fr-BE"/>
        </a:p>
      </dgm:t>
    </dgm:pt>
    <dgm:pt modelId="{1CB2E91E-3EB9-47BA-B6AD-CF70DE8E6E86}">
      <dgm:prSet phldrT="[Texte]" custT="1"/>
      <dgm:spPr/>
      <dgm:t>
        <a:bodyPr/>
        <a:lstStyle/>
        <a:p>
          <a:r>
            <a:rPr lang="fr-BE" sz="1200" dirty="0" smtClean="0"/>
            <a:t>Indivise </a:t>
          </a:r>
          <a:endParaRPr lang="fr-BE" sz="1200" dirty="0"/>
        </a:p>
      </dgm:t>
    </dgm:pt>
    <dgm:pt modelId="{00F05966-1ADF-426C-9461-F116FFD3BB9F}" type="parTrans" cxnId="{66623082-3754-4AC6-A66A-68803EC21CB0}">
      <dgm:prSet/>
      <dgm:spPr/>
      <dgm:t>
        <a:bodyPr/>
        <a:lstStyle/>
        <a:p>
          <a:endParaRPr lang="fr-BE"/>
        </a:p>
      </dgm:t>
    </dgm:pt>
    <dgm:pt modelId="{373CA098-0EED-42A4-ACB3-FFC8F5391335}" type="sibTrans" cxnId="{66623082-3754-4AC6-A66A-68803EC21CB0}">
      <dgm:prSet/>
      <dgm:spPr/>
      <dgm:t>
        <a:bodyPr/>
        <a:lstStyle/>
        <a:p>
          <a:endParaRPr lang="fr-BE"/>
        </a:p>
      </dgm:t>
    </dgm:pt>
    <dgm:pt modelId="{E9677139-38CA-4D61-945A-748A32B36E8B}">
      <dgm:prSet phldrT="[Texte]" custT="1"/>
      <dgm:spPr/>
      <dgm:t>
        <a:bodyPr/>
        <a:lstStyle/>
        <a:p>
          <a:r>
            <a:rPr lang="fr-BE" sz="1200" dirty="0" smtClean="0"/>
            <a:t>Obligé </a:t>
          </a:r>
          <a:endParaRPr lang="fr-BE" sz="1200" dirty="0"/>
        </a:p>
      </dgm:t>
    </dgm:pt>
    <dgm:pt modelId="{19F0FD61-7274-4165-9868-BB17B46A476E}" type="parTrans" cxnId="{FFB83DE7-147B-4C91-9EFD-1CCD5DE613FB}">
      <dgm:prSet/>
      <dgm:spPr/>
      <dgm:t>
        <a:bodyPr/>
        <a:lstStyle/>
        <a:p>
          <a:endParaRPr lang="fr-BE"/>
        </a:p>
      </dgm:t>
    </dgm:pt>
    <dgm:pt modelId="{B2D76B1C-C72B-484B-87BC-ED131026F316}" type="sibTrans" cxnId="{FFB83DE7-147B-4C91-9EFD-1CCD5DE613FB}">
      <dgm:prSet/>
      <dgm:spPr/>
      <dgm:t>
        <a:bodyPr/>
        <a:lstStyle/>
        <a:p>
          <a:endParaRPr lang="fr-BE"/>
        </a:p>
      </dgm:t>
    </dgm:pt>
    <dgm:pt modelId="{E0B048AF-899B-4543-AF9E-43A28D80AA6F}">
      <dgm:prSet phldrT="[Texte]"/>
      <dgm:spPr/>
      <dgm:t>
        <a:bodyPr/>
        <a:lstStyle/>
        <a:p>
          <a:r>
            <a:rPr lang="fr-BE" i="1" dirty="0" smtClean="0"/>
            <a:t>Versus</a:t>
          </a:r>
          <a:endParaRPr lang="fr-BE" i="1" dirty="0"/>
        </a:p>
      </dgm:t>
    </dgm:pt>
    <dgm:pt modelId="{2F3C6B94-10A9-4C61-81F6-5ADB39636493}" type="parTrans" cxnId="{9151CCC6-7300-46CA-BF26-C4ED58EC1763}">
      <dgm:prSet/>
      <dgm:spPr/>
      <dgm:t>
        <a:bodyPr/>
        <a:lstStyle/>
        <a:p>
          <a:endParaRPr lang="fr-BE"/>
        </a:p>
      </dgm:t>
    </dgm:pt>
    <dgm:pt modelId="{672B28D3-319B-4C9C-BE4D-55EAC5FB3074}" type="sibTrans" cxnId="{9151CCC6-7300-46CA-BF26-C4ED58EC1763}">
      <dgm:prSet/>
      <dgm:spPr/>
      <dgm:t>
        <a:bodyPr/>
        <a:lstStyle/>
        <a:p>
          <a:endParaRPr lang="fr-BE"/>
        </a:p>
      </dgm:t>
    </dgm:pt>
    <dgm:pt modelId="{C5366FAB-4414-47E5-8E22-996A798EC930}">
      <dgm:prSet phldrT="[Texte]" custT="1"/>
      <dgm:spPr/>
      <dgm:t>
        <a:bodyPr/>
        <a:lstStyle/>
        <a:p>
          <a:r>
            <a:rPr lang="fr-BE" sz="1200" dirty="0" smtClean="0"/>
            <a:t>Vs</a:t>
          </a:r>
          <a:endParaRPr lang="fr-BE" sz="1200" dirty="0"/>
        </a:p>
      </dgm:t>
    </dgm:pt>
    <dgm:pt modelId="{3AFD45A9-7590-4917-B32F-6227E39050B0}" type="parTrans" cxnId="{E1957B7A-2470-4C10-94CB-8381CB1A7938}">
      <dgm:prSet/>
      <dgm:spPr/>
      <dgm:t>
        <a:bodyPr/>
        <a:lstStyle/>
        <a:p>
          <a:endParaRPr lang="fr-BE"/>
        </a:p>
      </dgm:t>
    </dgm:pt>
    <dgm:pt modelId="{D3270C2D-B19C-48B8-9E39-5CEB4B46D79F}" type="sibTrans" cxnId="{E1957B7A-2470-4C10-94CB-8381CB1A7938}">
      <dgm:prSet/>
      <dgm:spPr/>
      <dgm:t>
        <a:bodyPr/>
        <a:lstStyle/>
        <a:p>
          <a:endParaRPr lang="fr-BE"/>
        </a:p>
      </dgm:t>
    </dgm:pt>
    <dgm:pt modelId="{2EDD5D26-4617-418F-B725-D0B75AFD825A}">
      <dgm:prSet phldrT="[Texte]" custT="1"/>
      <dgm:spPr/>
      <dgm:t>
        <a:bodyPr/>
        <a:lstStyle/>
        <a:p>
          <a:r>
            <a:rPr lang="fr-BE" sz="1200" dirty="0" smtClean="0"/>
            <a:t>Vs </a:t>
          </a:r>
          <a:endParaRPr lang="fr-BE" sz="1200" dirty="0"/>
        </a:p>
      </dgm:t>
    </dgm:pt>
    <dgm:pt modelId="{F10CC86A-763E-4F6A-B9F7-6ABD9FF719FE}" type="parTrans" cxnId="{958189D3-EE3A-456A-B043-9D7C2C233193}">
      <dgm:prSet/>
      <dgm:spPr/>
      <dgm:t>
        <a:bodyPr/>
        <a:lstStyle/>
        <a:p>
          <a:endParaRPr lang="fr-BE"/>
        </a:p>
      </dgm:t>
    </dgm:pt>
    <dgm:pt modelId="{5867DD15-F840-466C-8BC0-441D6647C600}" type="sibTrans" cxnId="{958189D3-EE3A-456A-B043-9D7C2C233193}">
      <dgm:prSet/>
      <dgm:spPr/>
      <dgm:t>
        <a:bodyPr/>
        <a:lstStyle/>
        <a:p>
          <a:endParaRPr lang="fr-BE"/>
        </a:p>
      </dgm:t>
    </dgm:pt>
    <dgm:pt modelId="{C2DAD0F9-4BEB-418B-9212-01713081C5F2}">
      <dgm:prSet phldrT="[Texte]"/>
      <dgm:spPr/>
      <dgm:t>
        <a:bodyPr/>
        <a:lstStyle/>
        <a:p>
          <a:r>
            <a:rPr lang="fr-BE" dirty="0" smtClean="0"/>
            <a:t>Normes modernes</a:t>
          </a:r>
          <a:endParaRPr lang="fr-BE" dirty="0"/>
        </a:p>
      </dgm:t>
    </dgm:pt>
    <dgm:pt modelId="{A166EE1C-3B8B-4B09-B84E-D55049005AD7}" type="parTrans" cxnId="{2EDA317F-E381-463F-B7FB-7516299EEA11}">
      <dgm:prSet/>
      <dgm:spPr/>
      <dgm:t>
        <a:bodyPr/>
        <a:lstStyle/>
        <a:p>
          <a:endParaRPr lang="fr-BE"/>
        </a:p>
      </dgm:t>
    </dgm:pt>
    <dgm:pt modelId="{B6B8DB47-510F-434E-BFDD-23F9307C0874}" type="sibTrans" cxnId="{2EDA317F-E381-463F-B7FB-7516299EEA11}">
      <dgm:prSet/>
      <dgm:spPr/>
      <dgm:t>
        <a:bodyPr/>
        <a:lstStyle/>
        <a:p>
          <a:endParaRPr lang="fr-BE"/>
        </a:p>
      </dgm:t>
    </dgm:pt>
    <dgm:pt modelId="{C706DEB3-6979-4688-BA49-60606ADCB8A9}">
      <dgm:prSet phldrT="[Texte]" custT="1"/>
      <dgm:spPr/>
      <dgm:t>
        <a:bodyPr/>
        <a:lstStyle/>
        <a:p>
          <a:r>
            <a:rPr lang="fr-BE" sz="1200" dirty="0" smtClean="0"/>
            <a:t>Indivise </a:t>
          </a:r>
          <a:endParaRPr lang="fr-BE" sz="1200" dirty="0"/>
        </a:p>
      </dgm:t>
    </dgm:pt>
    <dgm:pt modelId="{3BB4ECE6-58C8-418E-A0CB-EAC02B5C613A}" type="parTrans" cxnId="{00F18318-81D5-490C-9DBD-966DBFF5B412}">
      <dgm:prSet/>
      <dgm:spPr/>
      <dgm:t>
        <a:bodyPr/>
        <a:lstStyle/>
        <a:p>
          <a:endParaRPr lang="fr-BE"/>
        </a:p>
      </dgm:t>
    </dgm:pt>
    <dgm:pt modelId="{A1FE97A8-D468-496B-B9D5-9FD77BE26185}" type="sibTrans" cxnId="{00F18318-81D5-490C-9DBD-966DBFF5B412}">
      <dgm:prSet/>
      <dgm:spPr/>
      <dgm:t>
        <a:bodyPr/>
        <a:lstStyle/>
        <a:p>
          <a:endParaRPr lang="fr-BE"/>
        </a:p>
      </dgm:t>
    </dgm:pt>
    <dgm:pt modelId="{405C8B79-9362-463A-A729-12304AC92366}">
      <dgm:prSet phldrT="[Texte]" custT="1"/>
      <dgm:spPr/>
      <dgm:t>
        <a:bodyPr/>
        <a:lstStyle/>
        <a:p>
          <a:r>
            <a:rPr lang="fr-BE" sz="1200" dirty="0" smtClean="0"/>
            <a:t>Facultatif </a:t>
          </a:r>
          <a:endParaRPr lang="fr-BE" sz="1200" dirty="0"/>
        </a:p>
      </dgm:t>
    </dgm:pt>
    <dgm:pt modelId="{2DD61E08-0FC6-47EB-AB8B-3AE9F013E31A}" type="parTrans" cxnId="{E6752B67-DD27-4611-8E56-BE05F94997E0}">
      <dgm:prSet/>
      <dgm:spPr/>
      <dgm:t>
        <a:bodyPr/>
        <a:lstStyle/>
        <a:p>
          <a:endParaRPr lang="fr-BE"/>
        </a:p>
      </dgm:t>
    </dgm:pt>
    <dgm:pt modelId="{5FA79B24-1A6C-4945-8459-D0D89C79A104}" type="sibTrans" cxnId="{E6752B67-DD27-4611-8E56-BE05F94997E0}">
      <dgm:prSet/>
      <dgm:spPr/>
      <dgm:t>
        <a:bodyPr/>
        <a:lstStyle/>
        <a:p>
          <a:endParaRPr lang="fr-BE"/>
        </a:p>
      </dgm:t>
    </dgm:pt>
    <dgm:pt modelId="{598106F4-0DA1-41E4-9C0F-C2294A535531}">
      <dgm:prSet phldrT="[Texte]" custT="1"/>
      <dgm:spPr/>
      <dgm:t>
        <a:bodyPr/>
        <a:lstStyle/>
        <a:p>
          <a:r>
            <a:rPr lang="fr-BE" sz="1200" dirty="0" smtClean="0"/>
            <a:t>Equité</a:t>
          </a:r>
          <a:endParaRPr lang="fr-BE" sz="1200" dirty="0"/>
        </a:p>
      </dgm:t>
    </dgm:pt>
    <dgm:pt modelId="{1CD6A60F-4BAC-48F9-A904-321D147761D8}" type="parTrans" cxnId="{430C34FF-4F48-41B6-8A9F-1A471E8ABF92}">
      <dgm:prSet/>
      <dgm:spPr/>
      <dgm:t>
        <a:bodyPr/>
        <a:lstStyle/>
        <a:p>
          <a:endParaRPr lang="fr-BE"/>
        </a:p>
      </dgm:t>
    </dgm:pt>
    <dgm:pt modelId="{5164F6E8-04F4-44C1-8AA6-0988DE5469A8}" type="sibTrans" cxnId="{430C34FF-4F48-41B6-8A9F-1A471E8ABF92}">
      <dgm:prSet/>
      <dgm:spPr/>
      <dgm:t>
        <a:bodyPr/>
        <a:lstStyle/>
        <a:p>
          <a:endParaRPr lang="fr-BE"/>
        </a:p>
      </dgm:t>
    </dgm:pt>
    <dgm:pt modelId="{64A17A69-5A8E-4BE6-99EB-E3E96FBDFD81}">
      <dgm:prSet phldrT="[Texte]" custT="1"/>
      <dgm:spPr/>
      <dgm:t>
        <a:bodyPr/>
        <a:lstStyle/>
        <a:p>
          <a:r>
            <a:rPr lang="fr-BE" sz="1200" dirty="0" smtClean="0"/>
            <a:t>Vs </a:t>
          </a:r>
          <a:endParaRPr lang="fr-BE" sz="1200" dirty="0"/>
        </a:p>
      </dgm:t>
    </dgm:pt>
    <dgm:pt modelId="{06893E7E-CD01-40F4-94F3-5245731CF2B6}" type="parTrans" cxnId="{D34E26D6-FCBF-443C-8890-6DADAF251394}">
      <dgm:prSet/>
      <dgm:spPr/>
      <dgm:t>
        <a:bodyPr/>
        <a:lstStyle/>
        <a:p>
          <a:endParaRPr lang="fr-BE"/>
        </a:p>
      </dgm:t>
    </dgm:pt>
    <dgm:pt modelId="{5BC8E91E-A4C8-466B-B1CE-269D68FA57F8}" type="sibTrans" cxnId="{D34E26D6-FCBF-443C-8890-6DADAF251394}">
      <dgm:prSet/>
      <dgm:spPr/>
      <dgm:t>
        <a:bodyPr/>
        <a:lstStyle/>
        <a:p>
          <a:endParaRPr lang="fr-BE"/>
        </a:p>
      </dgm:t>
    </dgm:pt>
    <dgm:pt modelId="{098D27DB-A0F1-4B49-B533-DA8AEA096344}">
      <dgm:prSet phldrT="[Texte]" custT="1"/>
      <dgm:spPr/>
      <dgm:t>
        <a:bodyPr/>
        <a:lstStyle/>
        <a:p>
          <a:r>
            <a:rPr lang="fr-BE" sz="1200" dirty="0" smtClean="0"/>
            <a:t>Vs </a:t>
          </a:r>
          <a:endParaRPr lang="fr-BE" sz="1200" dirty="0"/>
        </a:p>
      </dgm:t>
    </dgm:pt>
    <dgm:pt modelId="{BA04D748-19BF-4670-A42F-62EEDFE7F67F}" type="parTrans" cxnId="{81C5150A-2512-49C3-8793-3BBA5E7887A3}">
      <dgm:prSet/>
      <dgm:spPr/>
      <dgm:t>
        <a:bodyPr/>
        <a:lstStyle/>
        <a:p>
          <a:endParaRPr lang="fr-BE"/>
        </a:p>
      </dgm:t>
    </dgm:pt>
    <dgm:pt modelId="{6F90CB32-AB85-482F-A0D6-157DCECE47C2}" type="sibTrans" cxnId="{81C5150A-2512-49C3-8793-3BBA5E7887A3}">
      <dgm:prSet/>
      <dgm:spPr/>
      <dgm:t>
        <a:bodyPr/>
        <a:lstStyle/>
        <a:p>
          <a:endParaRPr lang="fr-BE"/>
        </a:p>
      </dgm:t>
    </dgm:pt>
    <dgm:pt modelId="{27704E28-8C9C-4116-8C34-2D13F28FD338}">
      <dgm:prSet phldrT="[Texte]" custT="1"/>
      <dgm:spPr/>
      <dgm:t>
        <a:bodyPr/>
        <a:lstStyle/>
        <a:p>
          <a:r>
            <a:rPr lang="fr-BE" sz="1200" dirty="0" smtClean="0"/>
            <a:t>Facultatif </a:t>
          </a:r>
          <a:endParaRPr lang="fr-BE" sz="1200" dirty="0"/>
        </a:p>
      </dgm:t>
    </dgm:pt>
    <dgm:pt modelId="{650B48E4-5369-4DCF-AFA8-32AFDCAC9CAA}" type="parTrans" cxnId="{201CE542-E21C-4A9F-920B-D0FC5D546B98}">
      <dgm:prSet/>
      <dgm:spPr/>
      <dgm:t>
        <a:bodyPr/>
        <a:lstStyle/>
        <a:p>
          <a:endParaRPr lang="fr-BE"/>
        </a:p>
      </dgm:t>
    </dgm:pt>
    <dgm:pt modelId="{9A8E6059-CD58-4A1D-B67C-D27C4B5DE6B5}" type="sibTrans" cxnId="{201CE542-E21C-4A9F-920B-D0FC5D546B98}">
      <dgm:prSet/>
      <dgm:spPr/>
      <dgm:t>
        <a:bodyPr/>
        <a:lstStyle/>
        <a:p>
          <a:endParaRPr lang="fr-BE"/>
        </a:p>
      </dgm:t>
    </dgm:pt>
    <dgm:pt modelId="{CFD79838-724C-4D69-A1C2-3E65AA8F42F6}">
      <dgm:prSet phldrT="[Texte]" custT="1"/>
      <dgm:spPr/>
      <dgm:t>
        <a:bodyPr/>
        <a:lstStyle/>
        <a:p>
          <a:r>
            <a:rPr lang="fr-BE" sz="1200" dirty="0" smtClean="0"/>
            <a:t>Iniquité</a:t>
          </a:r>
          <a:endParaRPr lang="fr-BE" sz="1200" dirty="0"/>
        </a:p>
      </dgm:t>
    </dgm:pt>
    <dgm:pt modelId="{D56DF76E-0B94-4AFC-8501-6E6D2DB6238D}" type="parTrans" cxnId="{FF4A693B-B65E-41E4-B580-744B4616225B}">
      <dgm:prSet/>
      <dgm:spPr/>
      <dgm:t>
        <a:bodyPr/>
        <a:lstStyle/>
        <a:p>
          <a:endParaRPr lang="fr-BE"/>
        </a:p>
      </dgm:t>
    </dgm:pt>
    <dgm:pt modelId="{595B3B3E-006D-4DCB-B119-E8AABAC7F8FA}" type="sibTrans" cxnId="{FF4A693B-B65E-41E4-B580-744B4616225B}">
      <dgm:prSet/>
      <dgm:spPr/>
      <dgm:t>
        <a:bodyPr/>
        <a:lstStyle/>
        <a:p>
          <a:endParaRPr lang="fr-BE"/>
        </a:p>
      </dgm:t>
    </dgm:pt>
    <dgm:pt modelId="{0C548C44-1D14-4D43-A8F7-8AC54613E522}">
      <dgm:prSet phldrT="[Texte]" custT="1"/>
      <dgm:spPr/>
      <dgm:t>
        <a:bodyPr/>
        <a:lstStyle/>
        <a:p>
          <a:r>
            <a:rPr lang="fr-BE" sz="1200" dirty="0" smtClean="0"/>
            <a:t>Obligé </a:t>
          </a:r>
          <a:endParaRPr lang="fr-BE" sz="1200" dirty="0"/>
        </a:p>
      </dgm:t>
    </dgm:pt>
    <dgm:pt modelId="{75E73C70-FC95-4729-BCC2-3176B07CDA1F}" type="parTrans" cxnId="{8C9F3138-69E2-40D6-BF42-9620AD63541E}">
      <dgm:prSet/>
      <dgm:spPr/>
      <dgm:t>
        <a:bodyPr/>
        <a:lstStyle/>
        <a:p>
          <a:endParaRPr lang="fr-BE"/>
        </a:p>
      </dgm:t>
    </dgm:pt>
    <dgm:pt modelId="{9A23E84D-D293-4AFC-8BB1-0953EE0BA7E3}" type="sibTrans" cxnId="{8C9F3138-69E2-40D6-BF42-9620AD63541E}">
      <dgm:prSet/>
      <dgm:spPr/>
      <dgm:t>
        <a:bodyPr/>
        <a:lstStyle/>
        <a:p>
          <a:endParaRPr lang="fr-BE"/>
        </a:p>
      </dgm:t>
    </dgm:pt>
    <dgm:pt modelId="{360BBBFF-3F71-4835-9D1C-85D47AFF153C}">
      <dgm:prSet phldrT="[Texte]" custT="1"/>
      <dgm:spPr/>
      <dgm:t>
        <a:bodyPr/>
        <a:lstStyle/>
        <a:p>
          <a:r>
            <a:rPr lang="fr-BE" sz="1200" i="1" dirty="0" smtClean="0"/>
            <a:t>Fille vs garçon</a:t>
          </a:r>
          <a:endParaRPr lang="fr-BE" sz="1200" i="1" dirty="0"/>
        </a:p>
      </dgm:t>
    </dgm:pt>
    <dgm:pt modelId="{D82C47C0-3E70-4733-B65B-8531D4E1EF83}" type="parTrans" cxnId="{31FAFF1F-8C0D-44AC-8EDB-C53FF0EE4AE1}">
      <dgm:prSet/>
      <dgm:spPr/>
      <dgm:t>
        <a:bodyPr/>
        <a:lstStyle/>
        <a:p>
          <a:endParaRPr lang="fr-BE"/>
        </a:p>
      </dgm:t>
    </dgm:pt>
    <dgm:pt modelId="{EA3189DE-7019-4FC2-8ACF-725F3227A9AF}" type="sibTrans" cxnId="{31FAFF1F-8C0D-44AC-8EDB-C53FF0EE4AE1}">
      <dgm:prSet/>
      <dgm:spPr/>
      <dgm:t>
        <a:bodyPr/>
        <a:lstStyle/>
        <a:p>
          <a:endParaRPr lang="fr-BE"/>
        </a:p>
      </dgm:t>
    </dgm:pt>
    <dgm:pt modelId="{1C317A69-86EC-4653-8E1E-226B711F8BC8}">
      <dgm:prSet phldrT="[Texte]" custT="1"/>
      <dgm:spPr/>
      <dgm:t>
        <a:bodyPr/>
        <a:lstStyle/>
        <a:p>
          <a:r>
            <a:rPr lang="fr-BE" sz="900" i="0" dirty="0" smtClean="0"/>
            <a:t>Jouissance des avantages liés aux droits et devoirs du </a:t>
          </a:r>
          <a:r>
            <a:rPr lang="fr-BE" sz="900" i="1" dirty="0" smtClean="0"/>
            <a:t>de cujus</a:t>
          </a:r>
          <a:endParaRPr lang="fr-BE" sz="900" i="1" dirty="0"/>
        </a:p>
      </dgm:t>
    </dgm:pt>
    <dgm:pt modelId="{D37CCEDF-720E-402F-A546-D5D1756BCC4D}" type="parTrans" cxnId="{44E72289-00AA-483A-9B6A-5F858040AC4D}">
      <dgm:prSet/>
      <dgm:spPr/>
      <dgm:t>
        <a:bodyPr/>
        <a:lstStyle/>
        <a:p>
          <a:endParaRPr lang="fr-BE"/>
        </a:p>
      </dgm:t>
    </dgm:pt>
    <dgm:pt modelId="{F84714FB-8F03-490F-AD50-A590D013C85F}" type="sibTrans" cxnId="{44E72289-00AA-483A-9B6A-5F858040AC4D}">
      <dgm:prSet/>
      <dgm:spPr/>
      <dgm:t>
        <a:bodyPr/>
        <a:lstStyle/>
        <a:p>
          <a:endParaRPr lang="fr-BE"/>
        </a:p>
      </dgm:t>
    </dgm:pt>
    <dgm:pt modelId="{54F6F95B-FEEE-4ACD-B9C8-FA5D91EA1339}">
      <dgm:prSet phldrT="[Texte]" custT="1"/>
      <dgm:spPr/>
      <dgm:t>
        <a:bodyPr/>
        <a:lstStyle/>
        <a:p>
          <a:r>
            <a:rPr lang="fr-BE" sz="1200" i="1" dirty="0" smtClean="0"/>
            <a:t>Fille vs veuve</a:t>
          </a:r>
          <a:endParaRPr lang="fr-BE" sz="1200" i="1" dirty="0"/>
        </a:p>
      </dgm:t>
    </dgm:pt>
    <dgm:pt modelId="{41D2A9C7-C828-4526-B41B-35D64BAD73B0}" type="parTrans" cxnId="{0C0808E1-A8DB-4F29-BB77-09922D64B068}">
      <dgm:prSet/>
      <dgm:spPr/>
      <dgm:t>
        <a:bodyPr/>
        <a:lstStyle/>
        <a:p>
          <a:endParaRPr lang="fr-BE"/>
        </a:p>
      </dgm:t>
    </dgm:pt>
    <dgm:pt modelId="{6F59EDBD-BCB5-4359-ABAB-5684FA6CA0CA}" type="sibTrans" cxnId="{0C0808E1-A8DB-4F29-BB77-09922D64B068}">
      <dgm:prSet/>
      <dgm:spPr/>
      <dgm:t>
        <a:bodyPr/>
        <a:lstStyle/>
        <a:p>
          <a:endParaRPr lang="fr-BE"/>
        </a:p>
      </dgm:t>
    </dgm:pt>
    <dgm:pt modelId="{FB34D54B-13CF-4F19-8660-A5FC2846AF2B}">
      <dgm:prSet phldrT="[Texte]" custT="1"/>
      <dgm:spPr/>
      <dgm:t>
        <a:bodyPr/>
        <a:lstStyle/>
        <a:p>
          <a:r>
            <a:rPr lang="fr-BE" sz="1200" i="1" dirty="0" smtClean="0"/>
            <a:t>Sort de la veuve</a:t>
          </a:r>
          <a:endParaRPr lang="fr-BE" sz="1200" i="1" dirty="0"/>
        </a:p>
      </dgm:t>
    </dgm:pt>
    <dgm:pt modelId="{7EF93769-6FFD-40D5-AAEE-DCBDBBF7E430}" type="parTrans" cxnId="{0BC43F69-F752-4E2C-89D9-B291C53D721C}">
      <dgm:prSet/>
      <dgm:spPr/>
      <dgm:t>
        <a:bodyPr/>
        <a:lstStyle/>
        <a:p>
          <a:endParaRPr lang="fr-BE"/>
        </a:p>
      </dgm:t>
    </dgm:pt>
    <dgm:pt modelId="{E33744D6-DA83-47EA-9B99-1C418AE0E058}" type="sibTrans" cxnId="{0BC43F69-F752-4E2C-89D9-B291C53D721C}">
      <dgm:prSet/>
      <dgm:spPr/>
      <dgm:t>
        <a:bodyPr/>
        <a:lstStyle/>
        <a:p>
          <a:endParaRPr lang="fr-BE"/>
        </a:p>
      </dgm:t>
    </dgm:pt>
    <dgm:pt modelId="{33D2437D-ED58-4B4D-BD9F-8100B3378253}">
      <dgm:prSet phldrT="[Texte]" custT="1"/>
      <dgm:spPr/>
      <dgm:t>
        <a:bodyPr/>
        <a:lstStyle/>
        <a:p>
          <a:r>
            <a:rPr lang="fr-BE" sz="1200" dirty="0" smtClean="0"/>
            <a:t>Personnes-objet de la succession</a:t>
          </a:r>
          <a:endParaRPr lang="fr-BE" sz="1200" dirty="0"/>
        </a:p>
      </dgm:t>
    </dgm:pt>
    <dgm:pt modelId="{51CCABA3-2CB8-4701-99B5-BC1B694BB597}" type="parTrans" cxnId="{38C76523-4F31-4E92-A23A-05BB2C584A95}">
      <dgm:prSet/>
      <dgm:spPr/>
      <dgm:t>
        <a:bodyPr/>
        <a:lstStyle/>
        <a:p>
          <a:endParaRPr lang="fr-BE"/>
        </a:p>
      </dgm:t>
    </dgm:pt>
    <dgm:pt modelId="{0345B2B9-A81A-4F95-916C-9E46F98660DB}" type="sibTrans" cxnId="{38C76523-4F31-4E92-A23A-05BB2C584A95}">
      <dgm:prSet/>
      <dgm:spPr/>
      <dgm:t>
        <a:bodyPr/>
        <a:lstStyle/>
        <a:p>
          <a:endParaRPr lang="fr-BE"/>
        </a:p>
      </dgm:t>
    </dgm:pt>
    <dgm:pt modelId="{31AA5421-6777-4706-90C5-22423B9BB2F4}">
      <dgm:prSet phldrT="[Texte]" custT="1"/>
      <dgm:spPr/>
      <dgm:t>
        <a:bodyPr/>
        <a:lstStyle/>
        <a:p>
          <a:r>
            <a:rPr lang="fr-BE" sz="1200" dirty="0" smtClean="0"/>
            <a:t>Veuvage obligé</a:t>
          </a:r>
          <a:endParaRPr lang="fr-BE" sz="1200" dirty="0"/>
        </a:p>
      </dgm:t>
    </dgm:pt>
    <dgm:pt modelId="{93FECA7E-5049-432A-87A5-D9E4BB48BC90}" type="parTrans" cxnId="{D6F626FB-4283-436D-98D9-9075150CB6B7}">
      <dgm:prSet/>
      <dgm:spPr/>
      <dgm:t>
        <a:bodyPr/>
        <a:lstStyle/>
        <a:p>
          <a:endParaRPr lang="fr-BE"/>
        </a:p>
      </dgm:t>
    </dgm:pt>
    <dgm:pt modelId="{62066523-1BFA-43FA-92A1-22E321C0D739}" type="sibTrans" cxnId="{D6F626FB-4283-436D-98D9-9075150CB6B7}">
      <dgm:prSet/>
      <dgm:spPr/>
      <dgm:t>
        <a:bodyPr/>
        <a:lstStyle/>
        <a:p>
          <a:endParaRPr lang="fr-BE"/>
        </a:p>
      </dgm:t>
    </dgm:pt>
    <dgm:pt modelId="{8B460BCE-35C8-4607-937E-DCDB3019F3C1}">
      <dgm:prSet phldrT="[Texte]" custT="1"/>
      <dgm:spPr/>
      <dgm:t>
        <a:bodyPr/>
        <a:lstStyle/>
        <a:p>
          <a:r>
            <a:rPr lang="fr-BE" sz="1200" dirty="0" smtClean="0"/>
            <a:t>Vs </a:t>
          </a:r>
          <a:endParaRPr lang="fr-BE" sz="1200" dirty="0"/>
        </a:p>
      </dgm:t>
    </dgm:pt>
    <dgm:pt modelId="{6F6AF2CC-F066-48E1-B93F-B36021288583}" type="parTrans" cxnId="{F0079CC5-47E0-4F8C-BA03-3474C2A118E2}">
      <dgm:prSet/>
      <dgm:spPr/>
      <dgm:t>
        <a:bodyPr/>
        <a:lstStyle/>
        <a:p>
          <a:endParaRPr lang="fr-BE"/>
        </a:p>
      </dgm:t>
    </dgm:pt>
    <dgm:pt modelId="{0379D0D5-DD0D-4CF2-AE31-16B4AF2B97EF}" type="sibTrans" cxnId="{F0079CC5-47E0-4F8C-BA03-3474C2A118E2}">
      <dgm:prSet/>
      <dgm:spPr/>
      <dgm:t>
        <a:bodyPr/>
        <a:lstStyle/>
        <a:p>
          <a:endParaRPr lang="fr-BE"/>
        </a:p>
      </dgm:t>
    </dgm:pt>
    <dgm:pt modelId="{B2E018B4-039E-42AE-81F6-BDEA86F17853}">
      <dgm:prSet phldrT="[Texte]" custT="1"/>
      <dgm:spPr/>
      <dgm:t>
        <a:bodyPr/>
        <a:lstStyle/>
        <a:p>
          <a:r>
            <a:rPr lang="fr-BE" sz="1200" dirty="0" smtClean="0"/>
            <a:t>Vs </a:t>
          </a:r>
          <a:endParaRPr lang="fr-BE" sz="1200" dirty="0"/>
        </a:p>
      </dgm:t>
    </dgm:pt>
    <dgm:pt modelId="{CD3021D8-8755-4989-BC30-0112184ED7C0}" type="parTrans" cxnId="{05533B63-AA09-4BAC-9757-BB00B111C8D2}">
      <dgm:prSet/>
      <dgm:spPr/>
      <dgm:t>
        <a:bodyPr/>
        <a:lstStyle/>
        <a:p>
          <a:endParaRPr lang="fr-BE"/>
        </a:p>
      </dgm:t>
    </dgm:pt>
    <dgm:pt modelId="{F37DBE26-7A40-4A23-9C16-362E31539F96}" type="sibTrans" cxnId="{05533B63-AA09-4BAC-9757-BB00B111C8D2}">
      <dgm:prSet/>
      <dgm:spPr/>
      <dgm:t>
        <a:bodyPr/>
        <a:lstStyle/>
        <a:p>
          <a:endParaRPr lang="fr-BE"/>
        </a:p>
      </dgm:t>
    </dgm:pt>
    <dgm:pt modelId="{E4C7D2A8-2763-4473-8735-966CB4000A3D}">
      <dgm:prSet phldrT="[Texte]" custT="1"/>
      <dgm:spPr/>
      <dgm:t>
        <a:bodyPr/>
        <a:lstStyle/>
        <a:p>
          <a:r>
            <a:rPr lang="fr-BE" sz="1100" dirty="0" smtClean="0"/>
            <a:t>Personnes-sujet de la succession</a:t>
          </a:r>
          <a:endParaRPr lang="fr-BE" sz="1100" dirty="0"/>
        </a:p>
      </dgm:t>
    </dgm:pt>
    <dgm:pt modelId="{C8A345D5-816D-47E0-BF2D-A3BE7FC4F204}" type="parTrans" cxnId="{BDBA3D0D-F375-476A-9DF4-CDBA615C0BA9}">
      <dgm:prSet/>
      <dgm:spPr/>
      <dgm:t>
        <a:bodyPr/>
        <a:lstStyle/>
        <a:p>
          <a:endParaRPr lang="fr-BE"/>
        </a:p>
      </dgm:t>
    </dgm:pt>
    <dgm:pt modelId="{608438C5-AB24-4FD8-9B64-1377BC0E5D96}" type="sibTrans" cxnId="{BDBA3D0D-F375-476A-9DF4-CDBA615C0BA9}">
      <dgm:prSet/>
      <dgm:spPr/>
      <dgm:t>
        <a:bodyPr/>
        <a:lstStyle/>
        <a:p>
          <a:endParaRPr lang="fr-BE"/>
        </a:p>
      </dgm:t>
    </dgm:pt>
    <dgm:pt modelId="{50112E98-1614-4FD2-A548-49B05125631E}">
      <dgm:prSet phldrT="[Texte]"/>
      <dgm:spPr/>
      <dgm:t>
        <a:bodyPr/>
        <a:lstStyle/>
        <a:p>
          <a:r>
            <a:rPr lang="fr-BE" dirty="0" smtClean="0"/>
            <a:t>Veuvage annulé</a:t>
          </a:r>
          <a:endParaRPr lang="fr-BE" dirty="0"/>
        </a:p>
      </dgm:t>
    </dgm:pt>
    <dgm:pt modelId="{B2777FA8-ECED-4EE6-B836-305FA1C23FCA}" type="parTrans" cxnId="{A2B584E0-3A26-4D8F-B652-95CD71846787}">
      <dgm:prSet/>
      <dgm:spPr/>
      <dgm:t>
        <a:bodyPr/>
        <a:lstStyle/>
        <a:p>
          <a:endParaRPr lang="fr-BE"/>
        </a:p>
      </dgm:t>
    </dgm:pt>
    <dgm:pt modelId="{5BCAF24C-6AA8-42F2-B606-5AB10390302E}" type="sibTrans" cxnId="{A2B584E0-3A26-4D8F-B652-95CD71846787}">
      <dgm:prSet/>
      <dgm:spPr/>
      <dgm:t>
        <a:bodyPr/>
        <a:lstStyle/>
        <a:p>
          <a:endParaRPr lang="fr-BE"/>
        </a:p>
      </dgm:t>
    </dgm:pt>
    <dgm:pt modelId="{90C7B118-C1AE-44EF-B97F-5BA9E4A5B54F}" type="pres">
      <dgm:prSet presAssocID="{ADFD2D91-0426-41F8-9BC8-EFE046AFC8F2}" presName="theList" presStyleCnt="0">
        <dgm:presLayoutVars>
          <dgm:dir/>
          <dgm:animLvl val="lvl"/>
          <dgm:resizeHandles val="exact"/>
        </dgm:presLayoutVars>
      </dgm:prSet>
      <dgm:spPr/>
      <dgm:t>
        <a:bodyPr/>
        <a:lstStyle/>
        <a:p>
          <a:endParaRPr lang="fr-BE"/>
        </a:p>
      </dgm:t>
    </dgm:pt>
    <dgm:pt modelId="{85D190DA-9464-4622-9727-E36FA4D0DAF8}" type="pres">
      <dgm:prSet presAssocID="{A670BB9C-7462-493C-95ED-210A2780DFFE}" presName="compNode" presStyleCnt="0"/>
      <dgm:spPr/>
      <dgm:t>
        <a:bodyPr/>
        <a:lstStyle/>
        <a:p>
          <a:endParaRPr lang="fr-BE"/>
        </a:p>
      </dgm:t>
    </dgm:pt>
    <dgm:pt modelId="{FE15B492-6AEC-4CF7-B79D-C96274A4BB77}" type="pres">
      <dgm:prSet presAssocID="{A670BB9C-7462-493C-95ED-210A2780DFFE}" presName="aNode" presStyleLbl="bgShp" presStyleIdx="0" presStyleCnt="4"/>
      <dgm:spPr/>
      <dgm:t>
        <a:bodyPr/>
        <a:lstStyle/>
        <a:p>
          <a:endParaRPr lang="fr-BE"/>
        </a:p>
      </dgm:t>
    </dgm:pt>
    <dgm:pt modelId="{18992F00-7963-4CA5-8DAE-74210FC1F2E4}" type="pres">
      <dgm:prSet presAssocID="{A670BB9C-7462-493C-95ED-210A2780DFFE}" presName="textNode" presStyleLbl="bgShp" presStyleIdx="0" presStyleCnt="4"/>
      <dgm:spPr/>
      <dgm:t>
        <a:bodyPr/>
        <a:lstStyle/>
        <a:p>
          <a:endParaRPr lang="fr-BE"/>
        </a:p>
      </dgm:t>
    </dgm:pt>
    <dgm:pt modelId="{206ABCBA-F8D0-4692-B2B7-8BD33F2E3B62}" type="pres">
      <dgm:prSet presAssocID="{A670BB9C-7462-493C-95ED-210A2780DFFE}" presName="compChildNode" presStyleCnt="0"/>
      <dgm:spPr/>
      <dgm:t>
        <a:bodyPr/>
        <a:lstStyle/>
        <a:p>
          <a:endParaRPr lang="fr-BE"/>
        </a:p>
      </dgm:t>
    </dgm:pt>
    <dgm:pt modelId="{3FF9AAD2-3BC6-42D2-BA8F-A4045D88ABA6}" type="pres">
      <dgm:prSet presAssocID="{A670BB9C-7462-493C-95ED-210A2780DFFE}" presName="theInnerList" presStyleCnt="0"/>
      <dgm:spPr/>
      <dgm:t>
        <a:bodyPr/>
        <a:lstStyle/>
        <a:p>
          <a:endParaRPr lang="fr-BE"/>
        </a:p>
      </dgm:t>
    </dgm:pt>
    <dgm:pt modelId="{E8BE4FD1-4A69-4844-AFFC-4E79E53DEA8D}" type="pres">
      <dgm:prSet presAssocID="{827057BB-FD37-4A95-8F2A-BD6CCCDB9210}" presName="childNode" presStyleLbl="node1" presStyleIdx="0" presStyleCnt="24">
        <dgm:presLayoutVars>
          <dgm:bulletEnabled val="1"/>
        </dgm:presLayoutVars>
      </dgm:prSet>
      <dgm:spPr/>
      <dgm:t>
        <a:bodyPr/>
        <a:lstStyle/>
        <a:p>
          <a:endParaRPr lang="fr-BE"/>
        </a:p>
      </dgm:t>
    </dgm:pt>
    <dgm:pt modelId="{B08B6678-9A52-4203-8CF5-B39176AC51BD}" type="pres">
      <dgm:prSet presAssocID="{827057BB-FD37-4A95-8F2A-BD6CCCDB9210}" presName="aSpace2" presStyleCnt="0"/>
      <dgm:spPr/>
      <dgm:t>
        <a:bodyPr/>
        <a:lstStyle/>
        <a:p>
          <a:endParaRPr lang="fr-BE"/>
        </a:p>
      </dgm:t>
    </dgm:pt>
    <dgm:pt modelId="{BAA88958-9C25-4599-9DDB-37B62C36AB75}" type="pres">
      <dgm:prSet presAssocID="{18A0800B-0F13-4231-A7BC-339A00894EDF}" presName="childNode" presStyleLbl="node1" presStyleIdx="1" presStyleCnt="24">
        <dgm:presLayoutVars>
          <dgm:bulletEnabled val="1"/>
        </dgm:presLayoutVars>
      </dgm:prSet>
      <dgm:spPr/>
      <dgm:t>
        <a:bodyPr/>
        <a:lstStyle/>
        <a:p>
          <a:endParaRPr lang="fr-BE"/>
        </a:p>
      </dgm:t>
    </dgm:pt>
    <dgm:pt modelId="{4E71296E-6C56-4EAC-B7F4-41AF561F0F31}" type="pres">
      <dgm:prSet presAssocID="{18A0800B-0F13-4231-A7BC-339A00894EDF}" presName="aSpace2" presStyleCnt="0"/>
      <dgm:spPr/>
      <dgm:t>
        <a:bodyPr/>
        <a:lstStyle/>
        <a:p>
          <a:endParaRPr lang="fr-BE"/>
        </a:p>
      </dgm:t>
    </dgm:pt>
    <dgm:pt modelId="{0777D130-CE81-4DBF-B8C9-8428F6E6711A}" type="pres">
      <dgm:prSet presAssocID="{1C317A69-86EC-4653-8E1E-226B711F8BC8}" presName="childNode" presStyleLbl="node1" presStyleIdx="2" presStyleCnt="24">
        <dgm:presLayoutVars>
          <dgm:bulletEnabled val="1"/>
        </dgm:presLayoutVars>
      </dgm:prSet>
      <dgm:spPr/>
      <dgm:t>
        <a:bodyPr/>
        <a:lstStyle/>
        <a:p>
          <a:endParaRPr lang="fr-BE"/>
        </a:p>
      </dgm:t>
    </dgm:pt>
    <dgm:pt modelId="{03CC5789-40C8-4A9F-871A-BD2D99C5AFF8}" type="pres">
      <dgm:prSet presAssocID="{1C317A69-86EC-4653-8E1E-226B711F8BC8}" presName="aSpace2" presStyleCnt="0"/>
      <dgm:spPr/>
      <dgm:t>
        <a:bodyPr/>
        <a:lstStyle/>
        <a:p>
          <a:endParaRPr lang="fr-BE"/>
        </a:p>
      </dgm:t>
    </dgm:pt>
    <dgm:pt modelId="{C0B937C3-C45B-40FA-A9D7-F787BA61CBB8}" type="pres">
      <dgm:prSet presAssocID="{360BBBFF-3F71-4835-9D1C-85D47AFF153C}" presName="childNode" presStyleLbl="node1" presStyleIdx="3" presStyleCnt="24">
        <dgm:presLayoutVars>
          <dgm:bulletEnabled val="1"/>
        </dgm:presLayoutVars>
      </dgm:prSet>
      <dgm:spPr/>
      <dgm:t>
        <a:bodyPr/>
        <a:lstStyle/>
        <a:p>
          <a:endParaRPr lang="fr-BE"/>
        </a:p>
      </dgm:t>
    </dgm:pt>
    <dgm:pt modelId="{4D88D9C1-250D-4419-9894-D8B41D573311}" type="pres">
      <dgm:prSet presAssocID="{360BBBFF-3F71-4835-9D1C-85D47AFF153C}" presName="aSpace2" presStyleCnt="0"/>
      <dgm:spPr/>
      <dgm:t>
        <a:bodyPr/>
        <a:lstStyle/>
        <a:p>
          <a:endParaRPr lang="fr-BE"/>
        </a:p>
      </dgm:t>
    </dgm:pt>
    <dgm:pt modelId="{75635011-CDC2-44AB-B2AA-262EBC0631AF}" type="pres">
      <dgm:prSet presAssocID="{54F6F95B-FEEE-4ACD-B9C8-FA5D91EA1339}" presName="childNode" presStyleLbl="node1" presStyleIdx="4" presStyleCnt="24">
        <dgm:presLayoutVars>
          <dgm:bulletEnabled val="1"/>
        </dgm:presLayoutVars>
      </dgm:prSet>
      <dgm:spPr/>
      <dgm:t>
        <a:bodyPr/>
        <a:lstStyle/>
        <a:p>
          <a:endParaRPr lang="fr-BE"/>
        </a:p>
      </dgm:t>
    </dgm:pt>
    <dgm:pt modelId="{7DEF3212-16AD-4675-B3EA-6249DDF31185}" type="pres">
      <dgm:prSet presAssocID="{54F6F95B-FEEE-4ACD-B9C8-FA5D91EA1339}" presName="aSpace2" presStyleCnt="0"/>
      <dgm:spPr/>
      <dgm:t>
        <a:bodyPr/>
        <a:lstStyle/>
        <a:p>
          <a:endParaRPr lang="fr-BE"/>
        </a:p>
      </dgm:t>
    </dgm:pt>
    <dgm:pt modelId="{FD5D137A-E961-4CDC-B8DD-AC0773B1EA51}" type="pres">
      <dgm:prSet presAssocID="{FB34D54B-13CF-4F19-8660-A5FC2846AF2B}" presName="childNode" presStyleLbl="node1" presStyleIdx="5" presStyleCnt="24">
        <dgm:presLayoutVars>
          <dgm:bulletEnabled val="1"/>
        </dgm:presLayoutVars>
      </dgm:prSet>
      <dgm:spPr/>
      <dgm:t>
        <a:bodyPr/>
        <a:lstStyle/>
        <a:p>
          <a:endParaRPr lang="fr-BE"/>
        </a:p>
      </dgm:t>
    </dgm:pt>
    <dgm:pt modelId="{6E6A7AB8-628B-4E3A-AF12-B0551CA32869}" type="pres">
      <dgm:prSet presAssocID="{A670BB9C-7462-493C-95ED-210A2780DFFE}" presName="aSpace" presStyleCnt="0"/>
      <dgm:spPr/>
      <dgm:t>
        <a:bodyPr/>
        <a:lstStyle/>
        <a:p>
          <a:endParaRPr lang="fr-BE"/>
        </a:p>
      </dgm:t>
    </dgm:pt>
    <dgm:pt modelId="{608EAD66-FEDB-4006-87BC-55A45C8AB505}" type="pres">
      <dgm:prSet presAssocID="{9575E060-D328-43D9-B258-15D9F9713662}" presName="compNode" presStyleCnt="0"/>
      <dgm:spPr/>
      <dgm:t>
        <a:bodyPr/>
        <a:lstStyle/>
        <a:p>
          <a:endParaRPr lang="fr-BE"/>
        </a:p>
      </dgm:t>
    </dgm:pt>
    <dgm:pt modelId="{2AEA4B04-B811-4DBE-85D4-E604F9C3EF2F}" type="pres">
      <dgm:prSet presAssocID="{9575E060-D328-43D9-B258-15D9F9713662}" presName="aNode" presStyleLbl="bgShp" presStyleIdx="1" presStyleCnt="4"/>
      <dgm:spPr/>
      <dgm:t>
        <a:bodyPr/>
        <a:lstStyle/>
        <a:p>
          <a:endParaRPr lang="fr-BE"/>
        </a:p>
      </dgm:t>
    </dgm:pt>
    <dgm:pt modelId="{38413B6F-6075-4105-8197-82AC2196C9E8}" type="pres">
      <dgm:prSet presAssocID="{9575E060-D328-43D9-B258-15D9F9713662}" presName="textNode" presStyleLbl="bgShp" presStyleIdx="1" presStyleCnt="4"/>
      <dgm:spPr/>
      <dgm:t>
        <a:bodyPr/>
        <a:lstStyle/>
        <a:p>
          <a:endParaRPr lang="fr-BE"/>
        </a:p>
      </dgm:t>
    </dgm:pt>
    <dgm:pt modelId="{90338AF0-CD7C-4427-AEE6-01E69156DB68}" type="pres">
      <dgm:prSet presAssocID="{9575E060-D328-43D9-B258-15D9F9713662}" presName="compChildNode" presStyleCnt="0"/>
      <dgm:spPr/>
      <dgm:t>
        <a:bodyPr/>
        <a:lstStyle/>
        <a:p>
          <a:endParaRPr lang="fr-BE"/>
        </a:p>
      </dgm:t>
    </dgm:pt>
    <dgm:pt modelId="{442FD636-D794-479B-AEDC-1BE40BCF17F8}" type="pres">
      <dgm:prSet presAssocID="{9575E060-D328-43D9-B258-15D9F9713662}" presName="theInnerList" presStyleCnt="0"/>
      <dgm:spPr/>
      <dgm:t>
        <a:bodyPr/>
        <a:lstStyle/>
        <a:p>
          <a:endParaRPr lang="fr-BE"/>
        </a:p>
      </dgm:t>
    </dgm:pt>
    <dgm:pt modelId="{D21C7567-57BD-450F-8AB5-D88A4D0E94C0}" type="pres">
      <dgm:prSet presAssocID="{1CB2E91E-3EB9-47BA-B6AD-CF70DE8E6E86}" presName="childNode" presStyleLbl="node1" presStyleIdx="6" presStyleCnt="24">
        <dgm:presLayoutVars>
          <dgm:bulletEnabled val="1"/>
        </dgm:presLayoutVars>
      </dgm:prSet>
      <dgm:spPr/>
      <dgm:t>
        <a:bodyPr/>
        <a:lstStyle/>
        <a:p>
          <a:endParaRPr lang="fr-BE"/>
        </a:p>
      </dgm:t>
    </dgm:pt>
    <dgm:pt modelId="{C8BAEAFC-BEDE-4700-AE09-E1D1933AAF2E}" type="pres">
      <dgm:prSet presAssocID="{1CB2E91E-3EB9-47BA-B6AD-CF70DE8E6E86}" presName="aSpace2" presStyleCnt="0"/>
      <dgm:spPr/>
      <dgm:t>
        <a:bodyPr/>
        <a:lstStyle/>
        <a:p>
          <a:endParaRPr lang="fr-BE"/>
        </a:p>
      </dgm:t>
    </dgm:pt>
    <dgm:pt modelId="{4CF947D8-20D6-49EF-AF5F-CA4BE404B6A0}" type="pres">
      <dgm:prSet presAssocID="{E9677139-38CA-4D61-945A-748A32B36E8B}" presName="childNode" presStyleLbl="node1" presStyleIdx="7" presStyleCnt="24">
        <dgm:presLayoutVars>
          <dgm:bulletEnabled val="1"/>
        </dgm:presLayoutVars>
      </dgm:prSet>
      <dgm:spPr/>
      <dgm:t>
        <a:bodyPr/>
        <a:lstStyle/>
        <a:p>
          <a:endParaRPr lang="fr-BE"/>
        </a:p>
      </dgm:t>
    </dgm:pt>
    <dgm:pt modelId="{8AA2DE58-9D97-46A9-970A-99953C3A2ECA}" type="pres">
      <dgm:prSet presAssocID="{E9677139-38CA-4D61-945A-748A32B36E8B}" presName="aSpace2" presStyleCnt="0"/>
      <dgm:spPr/>
      <dgm:t>
        <a:bodyPr/>
        <a:lstStyle/>
        <a:p>
          <a:endParaRPr lang="fr-BE"/>
        </a:p>
      </dgm:t>
    </dgm:pt>
    <dgm:pt modelId="{A861822B-7878-4CA5-B3A8-320155C9039A}" type="pres">
      <dgm:prSet presAssocID="{0C548C44-1D14-4D43-A8F7-8AC54613E522}" presName="childNode" presStyleLbl="node1" presStyleIdx="8" presStyleCnt="24">
        <dgm:presLayoutVars>
          <dgm:bulletEnabled val="1"/>
        </dgm:presLayoutVars>
      </dgm:prSet>
      <dgm:spPr/>
      <dgm:t>
        <a:bodyPr/>
        <a:lstStyle/>
        <a:p>
          <a:endParaRPr lang="fr-BE"/>
        </a:p>
      </dgm:t>
    </dgm:pt>
    <dgm:pt modelId="{1567C219-25F8-4AFB-AC75-1FD55CC7BD8D}" type="pres">
      <dgm:prSet presAssocID="{0C548C44-1D14-4D43-A8F7-8AC54613E522}" presName="aSpace2" presStyleCnt="0"/>
      <dgm:spPr/>
      <dgm:t>
        <a:bodyPr/>
        <a:lstStyle/>
        <a:p>
          <a:endParaRPr lang="fr-BE"/>
        </a:p>
      </dgm:t>
    </dgm:pt>
    <dgm:pt modelId="{039A4AF4-20B2-4EAC-852B-FD5CE27F8B91}" type="pres">
      <dgm:prSet presAssocID="{CFD79838-724C-4D69-A1C2-3E65AA8F42F6}" presName="childNode" presStyleLbl="node1" presStyleIdx="9" presStyleCnt="24">
        <dgm:presLayoutVars>
          <dgm:bulletEnabled val="1"/>
        </dgm:presLayoutVars>
      </dgm:prSet>
      <dgm:spPr/>
      <dgm:t>
        <a:bodyPr/>
        <a:lstStyle/>
        <a:p>
          <a:endParaRPr lang="fr-BE"/>
        </a:p>
      </dgm:t>
    </dgm:pt>
    <dgm:pt modelId="{36BBDF17-92D1-411E-9EAE-0056E6EA01EB}" type="pres">
      <dgm:prSet presAssocID="{CFD79838-724C-4D69-A1C2-3E65AA8F42F6}" presName="aSpace2" presStyleCnt="0"/>
      <dgm:spPr/>
      <dgm:t>
        <a:bodyPr/>
        <a:lstStyle/>
        <a:p>
          <a:endParaRPr lang="fr-BE"/>
        </a:p>
      </dgm:t>
    </dgm:pt>
    <dgm:pt modelId="{F7F76712-56D4-4BD0-A3C5-FA00B5936E77}" type="pres">
      <dgm:prSet presAssocID="{33D2437D-ED58-4B4D-BD9F-8100B3378253}" presName="childNode" presStyleLbl="node1" presStyleIdx="10" presStyleCnt="24">
        <dgm:presLayoutVars>
          <dgm:bulletEnabled val="1"/>
        </dgm:presLayoutVars>
      </dgm:prSet>
      <dgm:spPr/>
      <dgm:t>
        <a:bodyPr/>
        <a:lstStyle/>
        <a:p>
          <a:endParaRPr lang="fr-BE"/>
        </a:p>
      </dgm:t>
    </dgm:pt>
    <dgm:pt modelId="{C7E35745-EFCE-4485-B8BB-FCE24A666665}" type="pres">
      <dgm:prSet presAssocID="{33D2437D-ED58-4B4D-BD9F-8100B3378253}" presName="aSpace2" presStyleCnt="0"/>
      <dgm:spPr/>
      <dgm:t>
        <a:bodyPr/>
        <a:lstStyle/>
        <a:p>
          <a:endParaRPr lang="fr-BE"/>
        </a:p>
      </dgm:t>
    </dgm:pt>
    <dgm:pt modelId="{78CFDE11-DE3E-4EB0-BDCC-65098368DB1C}" type="pres">
      <dgm:prSet presAssocID="{31AA5421-6777-4706-90C5-22423B9BB2F4}" presName="childNode" presStyleLbl="node1" presStyleIdx="11" presStyleCnt="24">
        <dgm:presLayoutVars>
          <dgm:bulletEnabled val="1"/>
        </dgm:presLayoutVars>
      </dgm:prSet>
      <dgm:spPr/>
      <dgm:t>
        <a:bodyPr/>
        <a:lstStyle/>
        <a:p>
          <a:endParaRPr lang="fr-BE"/>
        </a:p>
      </dgm:t>
    </dgm:pt>
    <dgm:pt modelId="{463DD14D-09C4-4382-9998-1F2C7CF322B6}" type="pres">
      <dgm:prSet presAssocID="{9575E060-D328-43D9-B258-15D9F9713662}" presName="aSpace" presStyleCnt="0"/>
      <dgm:spPr/>
      <dgm:t>
        <a:bodyPr/>
        <a:lstStyle/>
        <a:p>
          <a:endParaRPr lang="fr-BE"/>
        </a:p>
      </dgm:t>
    </dgm:pt>
    <dgm:pt modelId="{6EB0E232-E09B-49CD-9130-5276DA4FDF1B}" type="pres">
      <dgm:prSet presAssocID="{E0B048AF-899B-4543-AF9E-43A28D80AA6F}" presName="compNode" presStyleCnt="0"/>
      <dgm:spPr/>
      <dgm:t>
        <a:bodyPr/>
        <a:lstStyle/>
        <a:p>
          <a:endParaRPr lang="fr-BE"/>
        </a:p>
      </dgm:t>
    </dgm:pt>
    <dgm:pt modelId="{DE3D922E-BE02-4790-9D4D-1CAD7639B24D}" type="pres">
      <dgm:prSet presAssocID="{E0B048AF-899B-4543-AF9E-43A28D80AA6F}" presName="aNode" presStyleLbl="bgShp" presStyleIdx="2" presStyleCnt="4"/>
      <dgm:spPr/>
      <dgm:t>
        <a:bodyPr/>
        <a:lstStyle/>
        <a:p>
          <a:endParaRPr lang="fr-BE"/>
        </a:p>
      </dgm:t>
    </dgm:pt>
    <dgm:pt modelId="{F93D4D6A-4AAF-4B49-8C14-3F8C3E9319A2}" type="pres">
      <dgm:prSet presAssocID="{E0B048AF-899B-4543-AF9E-43A28D80AA6F}" presName="textNode" presStyleLbl="bgShp" presStyleIdx="2" presStyleCnt="4"/>
      <dgm:spPr/>
      <dgm:t>
        <a:bodyPr/>
        <a:lstStyle/>
        <a:p>
          <a:endParaRPr lang="fr-BE"/>
        </a:p>
      </dgm:t>
    </dgm:pt>
    <dgm:pt modelId="{EC6E99D7-D71C-47F1-9630-5981737A422E}" type="pres">
      <dgm:prSet presAssocID="{E0B048AF-899B-4543-AF9E-43A28D80AA6F}" presName="compChildNode" presStyleCnt="0"/>
      <dgm:spPr/>
      <dgm:t>
        <a:bodyPr/>
        <a:lstStyle/>
        <a:p>
          <a:endParaRPr lang="fr-BE"/>
        </a:p>
      </dgm:t>
    </dgm:pt>
    <dgm:pt modelId="{186B14BC-CFE4-4739-86EB-B563DDB10001}" type="pres">
      <dgm:prSet presAssocID="{E0B048AF-899B-4543-AF9E-43A28D80AA6F}" presName="theInnerList" presStyleCnt="0"/>
      <dgm:spPr/>
      <dgm:t>
        <a:bodyPr/>
        <a:lstStyle/>
        <a:p>
          <a:endParaRPr lang="fr-BE"/>
        </a:p>
      </dgm:t>
    </dgm:pt>
    <dgm:pt modelId="{23C23C0A-866E-4049-8447-3438BF59E520}" type="pres">
      <dgm:prSet presAssocID="{C5366FAB-4414-47E5-8E22-996A798EC930}" presName="childNode" presStyleLbl="node1" presStyleIdx="12" presStyleCnt="24">
        <dgm:presLayoutVars>
          <dgm:bulletEnabled val="1"/>
        </dgm:presLayoutVars>
      </dgm:prSet>
      <dgm:spPr/>
      <dgm:t>
        <a:bodyPr/>
        <a:lstStyle/>
        <a:p>
          <a:endParaRPr lang="fr-BE"/>
        </a:p>
      </dgm:t>
    </dgm:pt>
    <dgm:pt modelId="{809F5E18-420B-43EA-98A5-7D8055C5E2AE}" type="pres">
      <dgm:prSet presAssocID="{C5366FAB-4414-47E5-8E22-996A798EC930}" presName="aSpace2" presStyleCnt="0"/>
      <dgm:spPr/>
      <dgm:t>
        <a:bodyPr/>
        <a:lstStyle/>
        <a:p>
          <a:endParaRPr lang="fr-BE"/>
        </a:p>
      </dgm:t>
    </dgm:pt>
    <dgm:pt modelId="{09183A43-6E59-4892-9414-F2FDBF891A37}" type="pres">
      <dgm:prSet presAssocID="{2EDD5D26-4617-418F-B725-D0B75AFD825A}" presName="childNode" presStyleLbl="node1" presStyleIdx="13" presStyleCnt="24">
        <dgm:presLayoutVars>
          <dgm:bulletEnabled val="1"/>
        </dgm:presLayoutVars>
      </dgm:prSet>
      <dgm:spPr/>
      <dgm:t>
        <a:bodyPr/>
        <a:lstStyle/>
        <a:p>
          <a:endParaRPr lang="fr-BE"/>
        </a:p>
      </dgm:t>
    </dgm:pt>
    <dgm:pt modelId="{4BE05DC4-58E2-40FE-97CD-AF88517C373B}" type="pres">
      <dgm:prSet presAssocID="{2EDD5D26-4617-418F-B725-D0B75AFD825A}" presName="aSpace2" presStyleCnt="0"/>
      <dgm:spPr/>
      <dgm:t>
        <a:bodyPr/>
        <a:lstStyle/>
        <a:p>
          <a:endParaRPr lang="fr-BE"/>
        </a:p>
      </dgm:t>
    </dgm:pt>
    <dgm:pt modelId="{61B32D61-B96F-4D1B-AB04-8FC0B7DCD6CD}" type="pres">
      <dgm:prSet presAssocID="{098D27DB-A0F1-4B49-B533-DA8AEA096344}" presName="childNode" presStyleLbl="node1" presStyleIdx="14" presStyleCnt="24">
        <dgm:presLayoutVars>
          <dgm:bulletEnabled val="1"/>
        </dgm:presLayoutVars>
      </dgm:prSet>
      <dgm:spPr/>
      <dgm:t>
        <a:bodyPr/>
        <a:lstStyle/>
        <a:p>
          <a:endParaRPr lang="fr-BE"/>
        </a:p>
      </dgm:t>
    </dgm:pt>
    <dgm:pt modelId="{8AC6352D-DE86-415B-A0CC-A9944E69C4CA}" type="pres">
      <dgm:prSet presAssocID="{098D27DB-A0F1-4B49-B533-DA8AEA096344}" presName="aSpace2" presStyleCnt="0"/>
      <dgm:spPr/>
      <dgm:t>
        <a:bodyPr/>
        <a:lstStyle/>
        <a:p>
          <a:endParaRPr lang="fr-BE"/>
        </a:p>
      </dgm:t>
    </dgm:pt>
    <dgm:pt modelId="{A6FFDA6E-0568-42B6-9D4B-7EF7B8311975}" type="pres">
      <dgm:prSet presAssocID="{64A17A69-5A8E-4BE6-99EB-E3E96FBDFD81}" presName="childNode" presStyleLbl="node1" presStyleIdx="15" presStyleCnt="24">
        <dgm:presLayoutVars>
          <dgm:bulletEnabled val="1"/>
        </dgm:presLayoutVars>
      </dgm:prSet>
      <dgm:spPr/>
      <dgm:t>
        <a:bodyPr/>
        <a:lstStyle/>
        <a:p>
          <a:endParaRPr lang="fr-BE"/>
        </a:p>
      </dgm:t>
    </dgm:pt>
    <dgm:pt modelId="{F395240F-B07A-449F-925F-C90F8ECE5CF1}" type="pres">
      <dgm:prSet presAssocID="{64A17A69-5A8E-4BE6-99EB-E3E96FBDFD81}" presName="aSpace2" presStyleCnt="0"/>
      <dgm:spPr/>
      <dgm:t>
        <a:bodyPr/>
        <a:lstStyle/>
        <a:p>
          <a:endParaRPr lang="fr-BE"/>
        </a:p>
      </dgm:t>
    </dgm:pt>
    <dgm:pt modelId="{8DDAFC82-FBF5-490B-8C34-73E2957DA861}" type="pres">
      <dgm:prSet presAssocID="{8B460BCE-35C8-4607-937E-DCDB3019F3C1}" presName="childNode" presStyleLbl="node1" presStyleIdx="16" presStyleCnt="24">
        <dgm:presLayoutVars>
          <dgm:bulletEnabled val="1"/>
        </dgm:presLayoutVars>
      </dgm:prSet>
      <dgm:spPr/>
      <dgm:t>
        <a:bodyPr/>
        <a:lstStyle/>
        <a:p>
          <a:endParaRPr lang="fr-BE"/>
        </a:p>
      </dgm:t>
    </dgm:pt>
    <dgm:pt modelId="{67188C62-59A5-4FAA-82F4-59A8368486B5}" type="pres">
      <dgm:prSet presAssocID="{8B460BCE-35C8-4607-937E-DCDB3019F3C1}" presName="aSpace2" presStyleCnt="0"/>
      <dgm:spPr/>
      <dgm:t>
        <a:bodyPr/>
        <a:lstStyle/>
        <a:p>
          <a:endParaRPr lang="fr-BE"/>
        </a:p>
      </dgm:t>
    </dgm:pt>
    <dgm:pt modelId="{0415B625-9ABF-4E0D-865B-9C0AAB80A55F}" type="pres">
      <dgm:prSet presAssocID="{B2E018B4-039E-42AE-81F6-BDEA86F17853}" presName="childNode" presStyleLbl="node1" presStyleIdx="17" presStyleCnt="24">
        <dgm:presLayoutVars>
          <dgm:bulletEnabled val="1"/>
        </dgm:presLayoutVars>
      </dgm:prSet>
      <dgm:spPr/>
      <dgm:t>
        <a:bodyPr/>
        <a:lstStyle/>
        <a:p>
          <a:endParaRPr lang="fr-BE"/>
        </a:p>
      </dgm:t>
    </dgm:pt>
    <dgm:pt modelId="{52AFFD0E-4D68-4414-9389-F126DE16D024}" type="pres">
      <dgm:prSet presAssocID="{E0B048AF-899B-4543-AF9E-43A28D80AA6F}" presName="aSpace" presStyleCnt="0"/>
      <dgm:spPr/>
      <dgm:t>
        <a:bodyPr/>
        <a:lstStyle/>
        <a:p>
          <a:endParaRPr lang="fr-BE"/>
        </a:p>
      </dgm:t>
    </dgm:pt>
    <dgm:pt modelId="{5D960341-FE65-418D-8D62-FB1586BD6462}" type="pres">
      <dgm:prSet presAssocID="{C2DAD0F9-4BEB-418B-9212-01713081C5F2}" presName="compNode" presStyleCnt="0"/>
      <dgm:spPr/>
      <dgm:t>
        <a:bodyPr/>
        <a:lstStyle/>
        <a:p>
          <a:endParaRPr lang="fr-BE"/>
        </a:p>
      </dgm:t>
    </dgm:pt>
    <dgm:pt modelId="{9735A881-E9A6-4694-A272-0193863F23FE}" type="pres">
      <dgm:prSet presAssocID="{C2DAD0F9-4BEB-418B-9212-01713081C5F2}" presName="aNode" presStyleLbl="bgShp" presStyleIdx="3" presStyleCnt="4"/>
      <dgm:spPr/>
      <dgm:t>
        <a:bodyPr/>
        <a:lstStyle/>
        <a:p>
          <a:endParaRPr lang="fr-BE"/>
        </a:p>
      </dgm:t>
    </dgm:pt>
    <dgm:pt modelId="{92AD3DBB-3D4E-4A30-A47A-7862CAE2E22B}" type="pres">
      <dgm:prSet presAssocID="{C2DAD0F9-4BEB-418B-9212-01713081C5F2}" presName="textNode" presStyleLbl="bgShp" presStyleIdx="3" presStyleCnt="4"/>
      <dgm:spPr/>
      <dgm:t>
        <a:bodyPr/>
        <a:lstStyle/>
        <a:p>
          <a:endParaRPr lang="fr-BE"/>
        </a:p>
      </dgm:t>
    </dgm:pt>
    <dgm:pt modelId="{BB87DF0E-958D-46BB-B5F7-FC0D24FD0C5A}" type="pres">
      <dgm:prSet presAssocID="{C2DAD0F9-4BEB-418B-9212-01713081C5F2}" presName="compChildNode" presStyleCnt="0"/>
      <dgm:spPr/>
      <dgm:t>
        <a:bodyPr/>
        <a:lstStyle/>
        <a:p>
          <a:endParaRPr lang="fr-BE"/>
        </a:p>
      </dgm:t>
    </dgm:pt>
    <dgm:pt modelId="{24F4DD29-71DE-463B-90F2-675C3E979A4C}" type="pres">
      <dgm:prSet presAssocID="{C2DAD0F9-4BEB-418B-9212-01713081C5F2}" presName="theInnerList" presStyleCnt="0"/>
      <dgm:spPr/>
      <dgm:t>
        <a:bodyPr/>
        <a:lstStyle/>
        <a:p>
          <a:endParaRPr lang="fr-BE"/>
        </a:p>
      </dgm:t>
    </dgm:pt>
    <dgm:pt modelId="{3A5EE0BC-8D8A-4A98-97A1-3B74F0462EE9}" type="pres">
      <dgm:prSet presAssocID="{C706DEB3-6979-4688-BA49-60606ADCB8A9}" presName="childNode" presStyleLbl="node1" presStyleIdx="18" presStyleCnt="24">
        <dgm:presLayoutVars>
          <dgm:bulletEnabled val="1"/>
        </dgm:presLayoutVars>
      </dgm:prSet>
      <dgm:spPr/>
      <dgm:t>
        <a:bodyPr/>
        <a:lstStyle/>
        <a:p>
          <a:endParaRPr lang="fr-BE"/>
        </a:p>
      </dgm:t>
    </dgm:pt>
    <dgm:pt modelId="{6F3ACB81-B3C3-4C65-9FE7-4B3B484272BC}" type="pres">
      <dgm:prSet presAssocID="{C706DEB3-6979-4688-BA49-60606ADCB8A9}" presName="aSpace2" presStyleCnt="0"/>
      <dgm:spPr/>
      <dgm:t>
        <a:bodyPr/>
        <a:lstStyle/>
        <a:p>
          <a:endParaRPr lang="fr-BE"/>
        </a:p>
      </dgm:t>
    </dgm:pt>
    <dgm:pt modelId="{C846107C-B2F6-4691-AF4F-799F8A247DBF}" type="pres">
      <dgm:prSet presAssocID="{405C8B79-9362-463A-A729-12304AC92366}" presName="childNode" presStyleLbl="node1" presStyleIdx="19" presStyleCnt="24">
        <dgm:presLayoutVars>
          <dgm:bulletEnabled val="1"/>
        </dgm:presLayoutVars>
      </dgm:prSet>
      <dgm:spPr/>
      <dgm:t>
        <a:bodyPr/>
        <a:lstStyle/>
        <a:p>
          <a:endParaRPr lang="fr-BE"/>
        </a:p>
      </dgm:t>
    </dgm:pt>
    <dgm:pt modelId="{2FFC0F4B-053E-4D32-843B-6E18CD89494B}" type="pres">
      <dgm:prSet presAssocID="{405C8B79-9362-463A-A729-12304AC92366}" presName="aSpace2" presStyleCnt="0"/>
      <dgm:spPr/>
      <dgm:t>
        <a:bodyPr/>
        <a:lstStyle/>
        <a:p>
          <a:endParaRPr lang="fr-BE"/>
        </a:p>
      </dgm:t>
    </dgm:pt>
    <dgm:pt modelId="{0B3F25D4-00B3-4637-B01E-C872794F4837}" type="pres">
      <dgm:prSet presAssocID="{27704E28-8C9C-4116-8C34-2D13F28FD338}" presName="childNode" presStyleLbl="node1" presStyleIdx="20" presStyleCnt="24">
        <dgm:presLayoutVars>
          <dgm:bulletEnabled val="1"/>
        </dgm:presLayoutVars>
      </dgm:prSet>
      <dgm:spPr/>
      <dgm:t>
        <a:bodyPr/>
        <a:lstStyle/>
        <a:p>
          <a:endParaRPr lang="fr-BE"/>
        </a:p>
      </dgm:t>
    </dgm:pt>
    <dgm:pt modelId="{96CDA971-3867-4948-96D3-2E9F5B04206E}" type="pres">
      <dgm:prSet presAssocID="{27704E28-8C9C-4116-8C34-2D13F28FD338}" presName="aSpace2" presStyleCnt="0"/>
      <dgm:spPr/>
      <dgm:t>
        <a:bodyPr/>
        <a:lstStyle/>
        <a:p>
          <a:endParaRPr lang="fr-BE"/>
        </a:p>
      </dgm:t>
    </dgm:pt>
    <dgm:pt modelId="{DA8FA13D-C8A5-428B-8A04-AAB208B9A325}" type="pres">
      <dgm:prSet presAssocID="{598106F4-0DA1-41E4-9C0F-C2294A535531}" presName="childNode" presStyleLbl="node1" presStyleIdx="21" presStyleCnt="24">
        <dgm:presLayoutVars>
          <dgm:bulletEnabled val="1"/>
        </dgm:presLayoutVars>
      </dgm:prSet>
      <dgm:spPr/>
      <dgm:t>
        <a:bodyPr/>
        <a:lstStyle/>
        <a:p>
          <a:endParaRPr lang="fr-BE"/>
        </a:p>
      </dgm:t>
    </dgm:pt>
    <dgm:pt modelId="{1E84B897-7A50-4E57-BA83-FB63A6F9F149}" type="pres">
      <dgm:prSet presAssocID="{598106F4-0DA1-41E4-9C0F-C2294A535531}" presName="aSpace2" presStyleCnt="0"/>
      <dgm:spPr/>
      <dgm:t>
        <a:bodyPr/>
        <a:lstStyle/>
        <a:p>
          <a:endParaRPr lang="fr-BE"/>
        </a:p>
      </dgm:t>
    </dgm:pt>
    <dgm:pt modelId="{D36D0D6F-01BF-493F-8856-3A55CD4BF067}" type="pres">
      <dgm:prSet presAssocID="{E4C7D2A8-2763-4473-8735-966CB4000A3D}" presName="childNode" presStyleLbl="node1" presStyleIdx="22" presStyleCnt="24">
        <dgm:presLayoutVars>
          <dgm:bulletEnabled val="1"/>
        </dgm:presLayoutVars>
      </dgm:prSet>
      <dgm:spPr/>
      <dgm:t>
        <a:bodyPr/>
        <a:lstStyle/>
        <a:p>
          <a:endParaRPr lang="fr-BE"/>
        </a:p>
      </dgm:t>
    </dgm:pt>
    <dgm:pt modelId="{864377BD-B3E8-4F0E-8B3D-2C9AADD35F81}" type="pres">
      <dgm:prSet presAssocID="{E4C7D2A8-2763-4473-8735-966CB4000A3D}" presName="aSpace2" presStyleCnt="0"/>
      <dgm:spPr/>
      <dgm:t>
        <a:bodyPr/>
        <a:lstStyle/>
        <a:p>
          <a:endParaRPr lang="fr-BE"/>
        </a:p>
      </dgm:t>
    </dgm:pt>
    <dgm:pt modelId="{752298D0-A1A8-40FF-A46D-944AC1EB22B5}" type="pres">
      <dgm:prSet presAssocID="{50112E98-1614-4FD2-A548-49B05125631E}" presName="childNode" presStyleLbl="node1" presStyleIdx="23" presStyleCnt="24">
        <dgm:presLayoutVars>
          <dgm:bulletEnabled val="1"/>
        </dgm:presLayoutVars>
      </dgm:prSet>
      <dgm:spPr/>
      <dgm:t>
        <a:bodyPr/>
        <a:lstStyle/>
        <a:p>
          <a:endParaRPr lang="fr-BE"/>
        </a:p>
      </dgm:t>
    </dgm:pt>
  </dgm:ptLst>
  <dgm:cxnLst>
    <dgm:cxn modelId="{201CE542-E21C-4A9F-920B-D0FC5D546B98}" srcId="{C2DAD0F9-4BEB-418B-9212-01713081C5F2}" destId="{27704E28-8C9C-4116-8C34-2D13F28FD338}" srcOrd="2" destOrd="0" parTransId="{650B48E4-5369-4DCF-AFA8-32AFDCAC9CAA}" sibTransId="{9A8E6059-CD58-4A1D-B67C-D27C4B5DE6B5}"/>
    <dgm:cxn modelId="{D34E26D6-FCBF-443C-8890-6DADAF251394}" srcId="{E0B048AF-899B-4543-AF9E-43A28D80AA6F}" destId="{64A17A69-5A8E-4BE6-99EB-E3E96FBDFD81}" srcOrd="3" destOrd="0" parTransId="{06893E7E-CD01-40F4-94F3-5245731CF2B6}" sibTransId="{5BC8E91E-A4C8-466B-B1CE-269D68FA57F8}"/>
    <dgm:cxn modelId="{8C9F3138-69E2-40D6-BF42-9620AD63541E}" srcId="{9575E060-D328-43D9-B258-15D9F9713662}" destId="{0C548C44-1D14-4D43-A8F7-8AC54613E522}" srcOrd="2" destOrd="0" parTransId="{75E73C70-FC95-4729-BCC2-3176B07CDA1F}" sibTransId="{9A23E84D-D293-4AFC-8BB1-0953EE0BA7E3}"/>
    <dgm:cxn modelId="{B2A67F4E-F57B-44CF-91BC-06302CDEDE99}" type="presOf" srcId="{8B460BCE-35C8-4607-937E-DCDB3019F3C1}" destId="{8DDAFC82-FBF5-490B-8C34-73E2957DA861}" srcOrd="0" destOrd="0" presId="urn:microsoft.com/office/officeart/2005/8/layout/lProcess2"/>
    <dgm:cxn modelId="{EBF3A10C-3891-4F0C-AED3-07738E4768AB}" type="presOf" srcId="{ADFD2D91-0426-41F8-9BC8-EFE046AFC8F2}" destId="{90C7B118-C1AE-44EF-B97F-5BA9E4A5B54F}" srcOrd="0" destOrd="0" presId="urn:microsoft.com/office/officeart/2005/8/layout/lProcess2"/>
    <dgm:cxn modelId="{E5BE2905-694B-477F-9573-68D0D2D67EF7}" type="presOf" srcId="{C2DAD0F9-4BEB-418B-9212-01713081C5F2}" destId="{9735A881-E9A6-4694-A272-0193863F23FE}" srcOrd="0" destOrd="0" presId="urn:microsoft.com/office/officeart/2005/8/layout/lProcess2"/>
    <dgm:cxn modelId="{4F60E646-40ED-4622-910F-BCB3BF477EAA}" type="presOf" srcId="{9575E060-D328-43D9-B258-15D9F9713662}" destId="{2AEA4B04-B811-4DBE-85D4-E604F9C3EF2F}" srcOrd="0" destOrd="0" presId="urn:microsoft.com/office/officeart/2005/8/layout/lProcess2"/>
    <dgm:cxn modelId="{44E72289-00AA-483A-9B6A-5F858040AC4D}" srcId="{A670BB9C-7462-493C-95ED-210A2780DFFE}" destId="{1C317A69-86EC-4653-8E1E-226B711F8BC8}" srcOrd="2" destOrd="0" parTransId="{D37CCEDF-720E-402F-A546-D5D1756BCC4D}" sibTransId="{F84714FB-8F03-490F-AD50-A590D013C85F}"/>
    <dgm:cxn modelId="{3792EC35-BEBC-4F77-AD17-9A362A8EFF4F}" srcId="{ADFD2D91-0426-41F8-9BC8-EFE046AFC8F2}" destId="{9575E060-D328-43D9-B258-15D9F9713662}" srcOrd="1" destOrd="0" parTransId="{55A32A7F-D96D-4D7C-AB3A-6CA52CACEC46}" sibTransId="{1E051B04-78F6-4236-82A7-E5F68A9E6B42}"/>
    <dgm:cxn modelId="{5C65FE1C-1DDB-4B2A-B16F-D009A588FD3B}" type="presOf" srcId="{E0B048AF-899B-4543-AF9E-43A28D80AA6F}" destId="{DE3D922E-BE02-4790-9D4D-1CAD7639B24D}" srcOrd="0" destOrd="0" presId="urn:microsoft.com/office/officeart/2005/8/layout/lProcess2"/>
    <dgm:cxn modelId="{31FAFF1F-8C0D-44AC-8EDB-C53FF0EE4AE1}" srcId="{A670BB9C-7462-493C-95ED-210A2780DFFE}" destId="{360BBBFF-3F71-4835-9D1C-85D47AFF153C}" srcOrd="3" destOrd="0" parTransId="{D82C47C0-3E70-4733-B65B-8531D4E1EF83}" sibTransId="{EA3189DE-7019-4FC2-8ACF-725F3227A9AF}"/>
    <dgm:cxn modelId="{854FDC74-501D-4D3D-AE9C-6D74F2BFF16B}" srcId="{ADFD2D91-0426-41F8-9BC8-EFE046AFC8F2}" destId="{A670BB9C-7462-493C-95ED-210A2780DFFE}" srcOrd="0" destOrd="0" parTransId="{08A00B53-995B-4863-97E5-03FE59913D58}" sibTransId="{A4246DD6-3B77-43D4-808C-5D1D910CE7A6}"/>
    <dgm:cxn modelId="{958189D3-EE3A-456A-B043-9D7C2C233193}" srcId="{E0B048AF-899B-4543-AF9E-43A28D80AA6F}" destId="{2EDD5D26-4617-418F-B725-D0B75AFD825A}" srcOrd="1" destOrd="0" parTransId="{F10CC86A-763E-4F6A-B9F7-6ABD9FF719FE}" sibTransId="{5867DD15-F840-466C-8BC0-441D6647C600}"/>
    <dgm:cxn modelId="{66623082-3754-4AC6-A66A-68803EC21CB0}" srcId="{9575E060-D328-43D9-B258-15D9F9713662}" destId="{1CB2E91E-3EB9-47BA-B6AD-CF70DE8E6E86}" srcOrd="0" destOrd="0" parTransId="{00F05966-1ADF-426C-9461-F116FFD3BB9F}" sibTransId="{373CA098-0EED-42A4-ACB3-FFC8F5391335}"/>
    <dgm:cxn modelId="{D6902755-9F12-4483-A33F-FC8251E4BE83}" type="presOf" srcId="{FB34D54B-13CF-4F19-8660-A5FC2846AF2B}" destId="{FD5D137A-E961-4CDC-B8DD-AC0773B1EA51}" srcOrd="0" destOrd="0" presId="urn:microsoft.com/office/officeart/2005/8/layout/lProcess2"/>
    <dgm:cxn modelId="{7F8B5CC0-4D15-4F08-B50B-EE61E30914A9}" type="presOf" srcId="{27704E28-8C9C-4116-8C34-2D13F28FD338}" destId="{0B3F25D4-00B3-4637-B01E-C872794F4837}" srcOrd="0" destOrd="0" presId="urn:microsoft.com/office/officeart/2005/8/layout/lProcess2"/>
    <dgm:cxn modelId="{F0079CC5-47E0-4F8C-BA03-3474C2A118E2}" srcId="{E0B048AF-899B-4543-AF9E-43A28D80AA6F}" destId="{8B460BCE-35C8-4607-937E-DCDB3019F3C1}" srcOrd="4" destOrd="0" parTransId="{6F6AF2CC-F066-48E1-B93F-B36021288583}" sibTransId="{0379D0D5-DD0D-4CF2-AE31-16B4AF2B97EF}"/>
    <dgm:cxn modelId="{AE71EB11-D278-49CB-9323-45E939CBB02F}" type="presOf" srcId="{C706DEB3-6979-4688-BA49-60606ADCB8A9}" destId="{3A5EE0BC-8D8A-4A98-97A1-3B74F0462EE9}" srcOrd="0" destOrd="0" presId="urn:microsoft.com/office/officeart/2005/8/layout/lProcess2"/>
    <dgm:cxn modelId="{E129D2CB-A4F3-414A-9904-3CFCCCC32426}" type="presOf" srcId="{827057BB-FD37-4A95-8F2A-BD6CCCDB9210}" destId="{E8BE4FD1-4A69-4844-AFFC-4E79E53DEA8D}" srcOrd="0" destOrd="0" presId="urn:microsoft.com/office/officeart/2005/8/layout/lProcess2"/>
    <dgm:cxn modelId="{1DD61A33-3168-4A55-9C34-4A35D4EE6BE7}" type="presOf" srcId="{E0B048AF-899B-4543-AF9E-43A28D80AA6F}" destId="{F93D4D6A-4AAF-4B49-8C14-3F8C3E9319A2}" srcOrd="1" destOrd="0" presId="urn:microsoft.com/office/officeart/2005/8/layout/lProcess2"/>
    <dgm:cxn modelId="{4EA6E355-494D-45BA-974E-355B7EE26EDD}" type="presOf" srcId="{A670BB9C-7462-493C-95ED-210A2780DFFE}" destId="{FE15B492-6AEC-4CF7-B79D-C96274A4BB77}" srcOrd="0" destOrd="0" presId="urn:microsoft.com/office/officeart/2005/8/layout/lProcess2"/>
    <dgm:cxn modelId="{D2EC192B-A0BF-44A6-8D2C-4851621C36D8}" type="presOf" srcId="{405C8B79-9362-463A-A729-12304AC92366}" destId="{C846107C-B2F6-4691-AF4F-799F8A247DBF}" srcOrd="0" destOrd="0" presId="urn:microsoft.com/office/officeart/2005/8/layout/lProcess2"/>
    <dgm:cxn modelId="{8FFFD305-8D07-45F9-AC01-FB051D3AB701}" type="presOf" srcId="{0C548C44-1D14-4D43-A8F7-8AC54613E522}" destId="{A861822B-7878-4CA5-B3A8-320155C9039A}" srcOrd="0" destOrd="0" presId="urn:microsoft.com/office/officeart/2005/8/layout/lProcess2"/>
    <dgm:cxn modelId="{430C34FF-4F48-41B6-8A9F-1A471E8ABF92}" srcId="{C2DAD0F9-4BEB-418B-9212-01713081C5F2}" destId="{598106F4-0DA1-41E4-9C0F-C2294A535531}" srcOrd="3" destOrd="0" parTransId="{1CD6A60F-4BAC-48F9-A904-321D147761D8}" sibTransId="{5164F6E8-04F4-44C1-8AA6-0988DE5469A8}"/>
    <dgm:cxn modelId="{9151CCC6-7300-46CA-BF26-C4ED58EC1763}" srcId="{ADFD2D91-0426-41F8-9BC8-EFE046AFC8F2}" destId="{E0B048AF-899B-4543-AF9E-43A28D80AA6F}" srcOrd="2" destOrd="0" parTransId="{2F3C6B94-10A9-4C61-81F6-5ADB39636493}" sibTransId="{672B28D3-319B-4C9C-BE4D-55EAC5FB3074}"/>
    <dgm:cxn modelId="{19F7D661-9CB0-4A09-9D1C-1FF3274C78C7}" type="presOf" srcId="{CFD79838-724C-4D69-A1C2-3E65AA8F42F6}" destId="{039A4AF4-20B2-4EAC-852B-FD5CE27F8B91}" srcOrd="0" destOrd="0" presId="urn:microsoft.com/office/officeart/2005/8/layout/lProcess2"/>
    <dgm:cxn modelId="{FF4A693B-B65E-41E4-B580-744B4616225B}" srcId="{9575E060-D328-43D9-B258-15D9F9713662}" destId="{CFD79838-724C-4D69-A1C2-3E65AA8F42F6}" srcOrd="3" destOrd="0" parTransId="{D56DF76E-0B94-4AFC-8501-6E6D2DB6238D}" sibTransId="{595B3B3E-006D-4DCB-B119-E8AABAC7F8FA}"/>
    <dgm:cxn modelId="{B69FB21F-ABCB-4227-9646-4D766ADA1ACE}" type="presOf" srcId="{B2E018B4-039E-42AE-81F6-BDEA86F17853}" destId="{0415B625-9ABF-4E0D-865B-9C0AAB80A55F}" srcOrd="0" destOrd="0" presId="urn:microsoft.com/office/officeart/2005/8/layout/lProcess2"/>
    <dgm:cxn modelId="{2EDA317F-E381-463F-B7FB-7516299EEA11}" srcId="{ADFD2D91-0426-41F8-9BC8-EFE046AFC8F2}" destId="{C2DAD0F9-4BEB-418B-9212-01713081C5F2}" srcOrd="3" destOrd="0" parTransId="{A166EE1C-3B8B-4B09-B84E-D55049005AD7}" sibTransId="{B6B8DB47-510F-434E-BFDD-23F9307C0874}"/>
    <dgm:cxn modelId="{AD3D82D5-4DE1-4565-A509-F06A87DEC029}" type="presOf" srcId="{33D2437D-ED58-4B4D-BD9F-8100B3378253}" destId="{F7F76712-56D4-4BD0-A3C5-FA00B5936E77}" srcOrd="0" destOrd="0" presId="urn:microsoft.com/office/officeart/2005/8/layout/lProcess2"/>
    <dgm:cxn modelId="{D1419107-157C-4D6F-BFAE-233465A16F6B}" type="presOf" srcId="{54F6F95B-FEEE-4ACD-B9C8-FA5D91EA1339}" destId="{75635011-CDC2-44AB-B2AA-262EBC0631AF}" srcOrd="0" destOrd="0" presId="urn:microsoft.com/office/officeart/2005/8/layout/lProcess2"/>
    <dgm:cxn modelId="{F74910B9-CA52-47D5-9C1F-127F0DD04315}" type="presOf" srcId="{1C317A69-86EC-4653-8E1E-226B711F8BC8}" destId="{0777D130-CE81-4DBF-B8C9-8428F6E6711A}" srcOrd="0" destOrd="0" presId="urn:microsoft.com/office/officeart/2005/8/layout/lProcess2"/>
    <dgm:cxn modelId="{76A8669E-0971-4E77-8456-348C052FADC2}" type="presOf" srcId="{9575E060-D328-43D9-B258-15D9F9713662}" destId="{38413B6F-6075-4105-8197-82AC2196C9E8}" srcOrd="1" destOrd="0" presId="urn:microsoft.com/office/officeart/2005/8/layout/lProcess2"/>
    <dgm:cxn modelId="{71F64550-EFD0-4F25-AA20-9F6B39066A77}" srcId="{A670BB9C-7462-493C-95ED-210A2780DFFE}" destId="{827057BB-FD37-4A95-8F2A-BD6CCCDB9210}" srcOrd="0" destOrd="0" parTransId="{3EA609EA-2DD5-431D-A8D7-EFE79079E5ED}" sibTransId="{2E38BC43-39AD-49F7-9479-4E2AC4687554}"/>
    <dgm:cxn modelId="{20C8021F-2DE7-484A-BD98-8CB20711ADE6}" type="presOf" srcId="{360BBBFF-3F71-4835-9D1C-85D47AFF153C}" destId="{C0B937C3-C45B-40FA-A9D7-F787BA61CBB8}" srcOrd="0" destOrd="0" presId="urn:microsoft.com/office/officeart/2005/8/layout/lProcess2"/>
    <dgm:cxn modelId="{DED57507-CE8D-4AF8-A369-C1D2AD2E1690}" type="presOf" srcId="{64A17A69-5A8E-4BE6-99EB-E3E96FBDFD81}" destId="{A6FFDA6E-0568-42B6-9D4B-7EF7B8311975}" srcOrd="0" destOrd="0" presId="urn:microsoft.com/office/officeart/2005/8/layout/lProcess2"/>
    <dgm:cxn modelId="{A7053213-124E-433D-A924-F6A7242B5212}" srcId="{A670BB9C-7462-493C-95ED-210A2780DFFE}" destId="{18A0800B-0F13-4231-A7BC-339A00894EDF}" srcOrd="1" destOrd="0" parTransId="{4E2B0D3D-8297-404F-A77E-9DD080B60BB5}" sibTransId="{ADA2C5D0-7962-4FD0-98E7-DAD45C328194}"/>
    <dgm:cxn modelId="{05533B63-AA09-4BAC-9757-BB00B111C8D2}" srcId="{E0B048AF-899B-4543-AF9E-43A28D80AA6F}" destId="{B2E018B4-039E-42AE-81F6-BDEA86F17853}" srcOrd="5" destOrd="0" parTransId="{CD3021D8-8755-4989-BC30-0112184ED7C0}" sibTransId="{F37DBE26-7A40-4A23-9C16-362E31539F96}"/>
    <dgm:cxn modelId="{FFB83DE7-147B-4C91-9EFD-1CCD5DE613FB}" srcId="{9575E060-D328-43D9-B258-15D9F9713662}" destId="{E9677139-38CA-4D61-945A-748A32B36E8B}" srcOrd="1" destOrd="0" parTransId="{19F0FD61-7274-4165-9868-BB17B46A476E}" sibTransId="{B2D76B1C-C72B-484B-87BC-ED131026F316}"/>
    <dgm:cxn modelId="{5358D02E-BE10-4433-A4F6-8DEB32E08DF7}" type="presOf" srcId="{C2DAD0F9-4BEB-418B-9212-01713081C5F2}" destId="{92AD3DBB-3D4E-4A30-A47A-7862CAE2E22B}" srcOrd="1" destOrd="0" presId="urn:microsoft.com/office/officeart/2005/8/layout/lProcess2"/>
    <dgm:cxn modelId="{E6752B67-DD27-4611-8E56-BE05F94997E0}" srcId="{C2DAD0F9-4BEB-418B-9212-01713081C5F2}" destId="{405C8B79-9362-463A-A729-12304AC92366}" srcOrd="1" destOrd="0" parTransId="{2DD61E08-0FC6-47EB-AB8B-3AE9F013E31A}" sibTransId="{5FA79B24-1A6C-4945-8459-D0D89C79A104}"/>
    <dgm:cxn modelId="{3DDD12C8-BB5F-4B59-9AAA-EE6AAFF8D05F}" type="presOf" srcId="{31AA5421-6777-4706-90C5-22423B9BB2F4}" destId="{78CFDE11-DE3E-4EB0-BDCC-65098368DB1C}" srcOrd="0" destOrd="0" presId="urn:microsoft.com/office/officeart/2005/8/layout/lProcess2"/>
    <dgm:cxn modelId="{38C76523-4F31-4E92-A23A-05BB2C584A95}" srcId="{9575E060-D328-43D9-B258-15D9F9713662}" destId="{33D2437D-ED58-4B4D-BD9F-8100B3378253}" srcOrd="4" destOrd="0" parTransId="{51CCABA3-2CB8-4701-99B5-BC1B694BB597}" sibTransId="{0345B2B9-A81A-4F95-916C-9E46F98660DB}"/>
    <dgm:cxn modelId="{0BC43F69-F752-4E2C-89D9-B291C53D721C}" srcId="{A670BB9C-7462-493C-95ED-210A2780DFFE}" destId="{FB34D54B-13CF-4F19-8660-A5FC2846AF2B}" srcOrd="5" destOrd="0" parTransId="{7EF93769-6FFD-40D5-AAEE-DCBDBBF7E430}" sibTransId="{E33744D6-DA83-47EA-9B99-1C418AE0E058}"/>
    <dgm:cxn modelId="{2162E378-27FA-4C74-B86A-F929C3822AC9}" type="presOf" srcId="{E4C7D2A8-2763-4473-8735-966CB4000A3D}" destId="{D36D0D6F-01BF-493F-8856-3A55CD4BF067}" srcOrd="0" destOrd="0" presId="urn:microsoft.com/office/officeart/2005/8/layout/lProcess2"/>
    <dgm:cxn modelId="{56050EF0-065A-4CB9-A2C6-70B4DBF17897}" type="presOf" srcId="{C5366FAB-4414-47E5-8E22-996A798EC930}" destId="{23C23C0A-866E-4049-8447-3438BF59E520}" srcOrd="0" destOrd="0" presId="urn:microsoft.com/office/officeart/2005/8/layout/lProcess2"/>
    <dgm:cxn modelId="{EB8F908E-70D3-4B94-BBFD-3468C7F13D96}" type="presOf" srcId="{2EDD5D26-4617-418F-B725-D0B75AFD825A}" destId="{09183A43-6E59-4892-9414-F2FDBF891A37}" srcOrd="0" destOrd="0" presId="urn:microsoft.com/office/officeart/2005/8/layout/lProcess2"/>
    <dgm:cxn modelId="{D043F5CF-03D7-4B9C-8AA7-90104B4259B7}" type="presOf" srcId="{098D27DB-A0F1-4B49-B533-DA8AEA096344}" destId="{61B32D61-B96F-4D1B-AB04-8FC0B7DCD6CD}" srcOrd="0" destOrd="0" presId="urn:microsoft.com/office/officeart/2005/8/layout/lProcess2"/>
    <dgm:cxn modelId="{47105433-A05F-42B2-9CA9-F68228CDFD1D}" type="presOf" srcId="{50112E98-1614-4FD2-A548-49B05125631E}" destId="{752298D0-A1A8-40FF-A46D-944AC1EB22B5}" srcOrd="0" destOrd="0" presId="urn:microsoft.com/office/officeart/2005/8/layout/lProcess2"/>
    <dgm:cxn modelId="{81C5150A-2512-49C3-8793-3BBA5E7887A3}" srcId="{E0B048AF-899B-4543-AF9E-43A28D80AA6F}" destId="{098D27DB-A0F1-4B49-B533-DA8AEA096344}" srcOrd="2" destOrd="0" parTransId="{BA04D748-19BF-4670-A42F-62EEDFE7F67F}" sibTransId="{6F90CB32-AB85-482F-A0D6-157DCECE47C2}"/>
    <dgm:cxn modelId="{A2B584E0-3A26-4D8F-B652-95CD71846787}" srcId="{C2DAD0F9-4BEB-418B-9212-01713081C5F2}" destId="{50112E98-1614-4FD2-A548-49B05125631E}" srcOrd="5" destOrd="0" parTransId="{B2777FA8-ECED-4EE6-B836-305FA1C23FCA}" sibTransId="{5BCAF24C-6AA8-42F2-B606-5AB10390302E}"/>
    <dgm:cxn modelId="{AA6AD62A-BC1A-499C-A7DE-E888C5CFDFAA}" type="presOf" srcId="{1CB2E91E-3EB9-47BA-B6AD-CF70DE8E6E86}" destId="{D21C7567-57BD-450F-8AB5-D88A4D0E94C0}" srcOrd="0" destOrd="0" presId="urn:microsoft.com/office/officeart/2005/8/layout/lProcess2"/>
    <dgm:cxn modelId="{E1957B7A-2470-4C10-94CB-8381CB1A7938}" srcId="{E0B048AF-899B-4543-AF9E-43A28D80AA6F}" destId="{C5366FAB-4414-47E5-8E22-996A798EC930}" srcOrd="0" destOrd="0" parTransId="{3AFD45A9-7590-4917-B32F-6227E39050B0}" sibTransId="{D3270C2D-B19C-48B8-9E39-5CEB4B46D79F}"/>
    <dgm:cxn modelId="{D6F626FB-4283-436D-98D9-9075150CB6B7}" srcId="{9575E060-D328-43D9-B258-15D9F9713662}" destId="{31AA5421-6777-4706-90C5-22423B9BB2F4}" srcOrd="5" destOrd="0" parTransId="{93FECA7E-5049-432A-87A5-D9E4BB48BC90}" sibTransId="{62066523-1BFA-43FA-92A1-22E321C0D739}"/>
    <dgm:cxn modelId="{5901CF73-9E5C-4CE7-A76C-75C520E1A2CE}" type="presOf" srcId="{598106F4-0DA1-41E4-9C0F-C2294A535531}" destId="{DA8FA13D-C8A5-428B-8A04-AAB208B9A325}" srcOrd="0" destOrd="0" presId="urn:microsoft.com/office/officeart/2005/8/layout/lProcess2"/>
    <dgm:cxn modelId="{BDBA3D0D-F375-476A-9DF4-CDBA615C0BA9}" srcId="{C2DAD0F9-4BEB-418B-9212-01713081C5F2}" destId="{E4C7D2A8-2763-4473-8735-966CB4000A3D}" srcOrd="4" destOrd="0" parTransId="{C8A345D5-816D-47E0-BF2D-A3BE7FC4F204}" sibTransId="{608438C5-AB24-4FD8-9B64-1377BC0E5D96}"/>
    <dgm:cxn modelId="{00F18318-81D5-490C-9DBD-966DBFF5B412}" srcId="{C2DAD0F9-4BEB-418B-9212-01713081C5F2}" destId="{C706DEB3-6979-4688-BA49-60606ADCB8A9}" srcOrd="0" destOrd="0" parTransId="{3BB4ECE6-58C8-418E-A0CB-EAC02B5C613A}" sibTransId="{A1FE97A8-D468-496B-B9D5-9FD77BE26185}"/>
    <dgm:cxn modelId="{9B2E69FB-DA77-4425-80FF-C183A73B9103}" type="presOf" srcId="{E9677139-38CA-4D61-945A-748A32B36E8B}" destId="{4CF947D8-20D6-49EF-AF5F-CA4BE404B6A0}" srcOrd="0" destOrd="0" presId="urn:microsoft.com/office/officeart/2005/8/layout/lProcess2"/>
    <dgm:cxn modelId="{0C0808E1-A8DB-4F29-BB77-09922D64B068}" srcId="{A670BB9C-7462-493C-95ED-210A2780DFFE}" destId="{54F6F95B-FEEE-4ACD-B9C8-FA5D91EA1339}" srcOrd="4" destOrd="0" parTransId="{41D2A9C7-C828-4526-B41B-35D64BAD73B0}" sibTransId="{6F59EDBD-BCB5-4359-ABAB-5684FA6CA0CA}"/>
    <dgm:cxn modelId="{6C6CF476-5745-4FB3-952B-A7E6B052E19E}" type="presOf" srcId="{18A0800B-0F13-4231-A7BC-339A00894EDF}" destId="{BAA88958-9C25-4599-9DDB-37B62C36AB75}" srcOrd="0" destOrd="0" presId="urn:microsoft.com/office/officeart/2005/8/layout/lProcess2"/>
    <dgm:cxn modelId="{80D0DA77-7A4D-4531-BC06-15D9C29D9F23}" type="presOf" srcId="{A670BB9C-7462-493C-95ED-210A2780DFFE}" destId="{18992F00-7963-4CA5-8DAE-74210FC1F2E4}" srcOrd="1" destOrd="0" presId="urn:microsoft.com/office/officeart/2005/8/layout/lProcess2"/>
    <dgm:cxn modelId="{23E5D969-E93B-4CDB-A6C4-82875DE67723}" type="presParOf" srcId="{90C7B118-C1AE-44EF-B97F-5BA9E4A5B54F}" destId="{85D190DA-9464-4622-9727-E36FA4D0DAF8}" srcOrd="0" destOrd="0" presId="urn:microsoft.com/office/officeart/2005/8/layout/lProcess2"/>
    <dgm:cxn modelId="{E1E86AD2-C711-46A8-BC25-006BAA6C3518}" type="presParOf" srcId="{85D190DA-9464-4622-9727-E36FA4D0DAF8}" destId="{FE15B492-6AEC-4CF7-B79D-C96274A4BB77}" srcOrd="0" destOrd="0" presId="urn:microsoft.com/office/officeart/2005/8/layout/lProcess2"/>
    <dgm:cxn modelId="{71DBF3A5-EFD5-401E-B9BE-F43930BDFE5B}" type="presParOf" srcId="{85D190DA-9464-4622-9727-E36FA4D0DAF8}" destId="{18992F00-7963-4CA5-8DAE-74210FC1F2E4}" srcOrd="1" destOrd="0" presId="urn:microsoft.com/office/officeart/2005/8/layout/lProcess2"/>
    <dgm:cxn modelId="{D758D861-51E8-4699-ACCA-E18225765224}" type="presParOf" srcId="{85D190DA-9464-4622-9727-E36FA4D0DAF8}" destId="{206ABCBA-F8D0-4692-B2B7-8BD33F2E3B62}" srcOrd="2" destOrd="0" presId="urn:microsoft.com/office/officeart/2005/8/layout/lProcess2"/>
    <dgm:cxn modelId="{F3A9FBBB-CE1F-43E9-92A3-7B78524D6CBB}" type="presParOf" srcId="{206ABCBA-F8D0-4692-B2B7-8BD33F2E3B62}" destId="{3FF9AAD2-3BC6-42D2-BA8F-A4045D88ABA6}" srcOrd="0" destOrd="0" presId="urn:microsoft.com/office/officeart/2005/8/layout/lProcess2"/>
    <dgm:cxn modelId="{CD839CC5-CA1A-41F7-A04F-3E4124BE9C28}" type="presParOf" srcId="{3FF9AAD2-3BC6-42D2-BA8F-A4045D88ABA6}" destId="{E8BE4FD1-4A69-4844-AFFC-4E79E53DEA8D}" srcOrd="0" destOrd="0" presId="urn:microsoft.com/office/officeart/2005/8/layout/lProcess2"/>
    <dgm:cxn modelId="{9FC4DBEA-75FA-4837-ACF4-D72F8E322D23}" type="presParOf" srcId="{3FF9AAD2-3BC6-42D2-BA8F-A4045D88ABA6}" destId="{B08B6678-9A52-4203-8CF5-B39176AC51BD}" srcOrd="1" destOrd="0" presId="urn:microsoft.com/office/officeart/2005/8/layout/lProcess2"/>
    <dgm:cxn modelId="{483C149B-A4CF-4FE5-8BA5-A467D58C78E8}" type="presParOf" srcId="{3FF9AAD2-3BC6-42D2-BA8F-A4045D88ABA6}" destId="{BAA88958-9C25-4599-9DDB-37B62C36AB75}" srcOrd="2" destOrd="0" presId="urn:microsoft.com/office/officeart/2005/8/layout/lProcess2"/>
    <dgm:cxn modelId="{9F9884F4-E12D-4DE7-B477-C2FE11029499}" type="presParOf" srcId="{3FF9AAD2-3BC6-42D2-BA8F-A4045D88ABA6}" destId="{4E71296E-6C56-4EAC-B7F4-41AF561F0F31}" srcOrd="3" destOrd="0" presId="urn:microsoft.com/office/officeart/2005/8/layout/lProcess2"/>
    <dgm:cxn modelId="{BCC46CBD-58DD-48FF-9581-B46F4F2D0586}" type="presParOf" srcId="{3FF9AAD2-3BC6-42D2-BA8F-A4045D88ABA6}" destId="{0777D130-CE81-4DBF-B8C9-8428F6E6711A}" srcOrd="4" destOrd="0" presId="urn:microsoft.com/office/officeart/2005/8/layout/lProcess2"/>
    <dgm:cxn modelId="{17005FEB-A7C6-4531-8F4B-1C25BC913590}" type="presParOf" srcId="{3FF9AAD2-3BC6-42D2-BA8F-A4045D88ABA6}" destId="{03CC5789-40C8-4A9F-871A-BD2D99C5AFF8}" srcOrd="5" destOrd="0" presId="urn:microsoft.com/office/officeart/2005/8/layout/lProcess2"/>
    <dgm:cxn modelId="{C8F92C1E-C160-402B-A6EA-CFBAEA9D317F}" type="presParOf" srcId="{3FF9AAD2-3BC6-42D2-BA8F-A4045D88ABA6}" destId="{C0B937C3-C45B-40FA-A9D7-F787BA61CBB8}" srcOrd="6" destOrd="0" presId="urn:microsoft.com/office/officeart/2005/8/layout/lProcess2"/>
    <dgm:cxn modelId="{8A5A6CC2-91A6-4AC3-9606-DBE2ABD86C34}" type="presParOf" srcId="{3FF9AAD2-3BC6-42D2-BA8F-A4045D88ABA6}" destId="{4D88D9C1-250D-4419-9894-D8B41D573311}" srcOrd="7" destOrd="0" presId="urn:microsoft.com/office/officeart/2005/8/layout/lProcess2"/>
    <dgm:cxn modelId="{79C79ED7-560C-4CF1-8693-0E00AE4C0B73}" type="presParOf" srcId="{3FF9AAD2-3BC6-42D2-BA8F-A4045D88ABA6}" destId="{75635011-CDC2-44AB-B2AA-262EBC0631AF}" srcOrd="8" destOrd="0" presId="urn:microsoft.com/office/officeart/2005/8/layout/lProcess2"/>
    <dgm:cxn modelId="{E676BE30-E3C1-439A-BCDC-BB1C7EDFD0FA}" type="presParOf" srcId="{3FF9AAD2-3BC6-42D2-BA8F-A4045D88ABA6}" destId="{7DEF3212-16AD-4675-B3EA-6249DDF31185}" srcOrd="9" destOrd="0" presId="urn:microsoft.com/office/officeart/2005/8/layout/lProcess2"/>
    <dgm:cxn modelId="{BE8BDDD7-845A-47F0-B732-DEED74B86296}" type="presParOf" srcId="{3FF9AAD2-3BC6-42D2-BA8F-A4045D88ABA6}" destId="{FD5D137A-E961-4CDC-B8DD-AC0773B1EA51}" srcOrd="10" destOrd="0" presId="urn:microsoft.com/office/officeart/2005/8/layout/lProcess2"/>
    <dgm:cxn modelId="{8A3BACCE-FB0A-4C86-BDCD-C6F096A62B76}" type="presParOf" srcId="{90C7B118-C1AE-44EF-B97F-5BA9E4A5B54F}" destId="{6E6A7AB8-628B-4E3A-AF12-B0551CA32869}" srcOrd="1" destOrd="0" presId="urn:microsoft.com/office/officeart/2005/8/layout/lProcess2"/>
    <dgm:cxn modelId="{B28967EA-15D6-4E10-B9DB-C8A34B871B55}" type="presParOf" srcId="{90C7B118-C1AE-44EF-B97F-5BA9E4A5B54F}" destId="{608EAD66-FEDB-4006-87BC-55A45C8AB505}" srcOrd="2" destOrd="0" presId="urn:microsoft.com/office/officeart/2005/8/layout/lProcess2"/>
    <dgm:cxn modelId="{C28FB669-9FCD-41D5-B778-01ABED508CDB}" type="presParOf" srcId="{608EAD66-FEDB-4006-87BC-55A45C8AB505}" destId="{2AEA4B04-B811-4DBE-85D4-E604F9C3EF2F}" srcOrd="0" destOrd="0" presId="urn:microsoft.com/office/officeart/2005/8/layout/lProcess2"/>
    <dgm:cxn modelId="{A867717D-283B-454B-B140-180EFC4A25CD}" type="presParOf" srcId="{608EAD66-FEDB-4006-87BC-55A45C8AB505}" destId="{38413B6F-6075-4105-8197-82AC2196C9E8}" srcOrd="1" destOrd="0" presId="urn:microsoft.com/office/officeart/2005/8/layout/lProcess2"/>
    <dgm:cxn modelId="{AE7A5CF1-A80E-4465-8C99-795F08534075}" type="presParOf" srcId="{608EAD66-FEDB-4006-87BC-55A45C8AB505}" destId="{90338AF0-CD7C-4427-AEE6-01E69156DB68}" srcOrd="2" destOrd="0" presId="urn:microsoft.com/office/officeart/2005/8/layout/lProcess2"/>
    <dgm:cxn modelId="{7A9F274B-4488-4274-A2AD-5EEE2C61BFD4}" type="presParOf" srcId="{90338AF0-CD7C-4427-AEE6-01E69156DB68}" destId="{442FD636-D794-479B-AEDC-1BE40BCF17F8}" srcOrd="0" destOrd="0" presId="urn:microsoft.com/office/officeart/2005/8/layout/lProcess2"/>
    <dgm:cxn modelId="{2738B5C1-AC4C-4F0B-9827-6256CAA21DFF}" type="presParOf" srcId="{442FD636-D794-479B-AEDC-1BE40BCF17F8}" destId="{D21C7567-57BD-450F-8AB5-D88A4D0E94C0}" srcOrd="0" destOrd="0" presId="urn:microsoft.com/office/officeart/2005/8/layout/lProcess2"/>
    <dgm:cxn modelId="{1C53D5A9-72C0-4113-97FA-BE926117E492}" type="presParOf" srcId="{442FD636-D794-479B-AEDC-1BE40BCF17F8}" destId="{C8BAEAFC-BEDE-4700-AE09-E1D1933AAF2E}" srcOrd="1" destOrd="0" presId="urn:microsoft.com/office/officeart/2005/8/layout/lProcess2"/>
    <dgm:cxn modelId="{E88A5074-5A82-4F27-876C-91B29A639DFE}" type="presParOf" srcId="{442FD636-D794-479B-AEDC-1BE40BCF17F8}" destId="{4CF947D8-20D6-49EF-AF5F-CA4BE404B6A0}" srcOrd="2" destOrd="0" presId="urn:microsoft.com/office/officeart/2005/8/layout/lProcess2"/>
    <dgm:cxn modelId="{9728917C-7D8C-4CB9-82E0-CF50F0F05F2D}" type="presParOf" srcId="{442FD636-D794-479B-AEDC-1BE40BCF17F8}" destId="{8AA2DE58-9D97-46A9-970A-99953C3A2ECA}" srcOrd="3" destOrd="0" presId="urn:microsoft.com/office/officeart/2005/8/layout/lProcess2"/>
    <dgm:cxn modelId="{9516EBFC-8520-4DA5-A3BF-4EF24E2FF437}" type="presParOf" srcId="{442FD636-D794-479B-AEDC-1BE40BCF17F8}" destId="{A861822B-7878-4CA5-B3A8-320155C9039A}" srcOrd="4" destOrd="0" presId="urn:microsoft.com/office/officeart/2005/8/layout/lProcess2"/>
    <dgm:cxn modelId="{4E1022FA-60A9-474F-911D-DC3BA79F21A5}" type="presParOf" srcId="{442FD636-D794-479B-AEDC-1BE40BCF17F8}" destId="{1567C219-25F8-4AFB-AC75-1FD55CC7BD8D}" srcOrd="5" destOrd="0" presId="urn:microsoft.com/office/officeart/2005/8/layout/lProcess2"/>
    <dgm:cxn modelId="{5FA06635-0324-4372-A1BA-13ABAF2C1137}" type="presParOf" srcId="{442FD636-D794-479B-AEDC-1BE40BCF17F8}" destId="{039A4AF4-20B2-4EAC-852B-FD5CE27F8B91}" srcOrd="6" destOrd="0" presId="urn:microsoft.com/office/officeart/2005/8/layout/lProcess2"/>
    <dgm:cxn modelId="{DFE5D47B-5A16-4BE9-B30E-503D12974D77}" type="presParOf" srcId="{442FD636-D794-479B-AEDC-1BE40BCF17F8}" destId="{36BBDF17-92D1-411E-9EAE-0056E6EA01EB}" srcOrd="7" destOrd="0" presId="urn:microsoft.com/office/officeart/2005/8/layout/lProcess2"/>
    <dgm:cxn modelId="{D7DE6FF5-6BC4-4E3C-9C77-840154D0D40B}" type="presParOf" srcId="{442FD636-D794-479B-AEDC-1BE40BCF17F8}" destId="{F7F76712-56D4-4BD0-A3C5-FA00B5936E77}" srcOrd="8" destOrd="0" presId="urn:microsoft.com/office/officeart/2005/8/layout/lProcess2"/>
    <dgm:cxn modelId="{C2DB86F7-9884-4AD6-8042-C0D33F7BA369}" type="presParOf" srcId="{442FD636-D794-479B-AEDC-1BE40BCF17F8}" destId="{C7E35745-EFCE-4485-B8BB-FCE24A666665}" srcOrd="9" destOrd="0" presId="urn:microsoft.com/office/officeart/2005/8/layout/lProcess2"/>
    <dgm:cxn modelId="{BE2B522D-B8EB-4E0B-9803-E00D6029C076}" type="presParOf" srcId="{442FD636-D794-479B-AEDC-1BE40BCF17F8}" destId="{78CFDE11-DE3E-4EB0-BDCC-65098368DB1C}" srcOrd="10" destOrd="0" presId="urn:microsoft.com/office/officeart/2005/8/layout/lProcess2"/>
    <dgm:cxn modelId="{B992CD76-3D6A-4650-B2EA-86FFE566AD50}" type="presParOf" srcId="{90C7B118-C1AE-44EF-B97F-5BA9E4A5B54F}" destId="{463DD14D-09C4-4382-9998-1F2C7CF322B6}" srcOrd="3" destOrd="0" presId="urn:microsoft.com/office/officeart/2005/8/layout/lProcess2"/>
    <dgm:cxn modelId="{390878B4-FB7A-4DDE-BC42-FF84DFA00410}" type="presParOf" srcId="{90C7B118-C1AE-44EF-B97F-5BA9E4A5B54F}" destId="{6EB0E232-E09B-49CD-9130-5276DA4FDF1B}" srcOrd="4" destOrd="0" presId="urn:microsoft.com/office/officeart/2005/8/layout/lProcess2"/>
    <dgm:cxn modelId="{EE6611CB-978D-44F5-94DC-857AF5C32366}" type="presParOf" srcId="{6EB0E232-E09B-49CD-9130-5276DA4FDF1B}" destId="{DE3D922E-BE02-4790-9D4D-1CAD7639B24D}" srcOrd="0" destOrd="0" presId="urn:microsoft.com/office/officeart/2005/8/layout/lProcess2"/>
    <dgm:cxn modelId="{0D0C55A8-0836-470B-B31C-2D90366EFA6F}" type="presParOf" srcId="{6EB0E232-E09B-49CD-9130-5276DA4FDF1B}" destId="{F93D4D6A-4AAF-4B49-8C14-3F8C3E9319A2}" srcOrd="1" destOrd="0" presId="urn:microsoft.com/office/officeart/2005/8/layout/lProcess2"/>
    <dgm:cxn modelId="{D5C08FB3-DA9A-4BA9-8221-24A4D7071A8E}" type="presParOf" srcId="{6EB0E232-E09B-49CD-9130-5276DA4FDF1B}" destId="{EC6E99D7-D71C-47F1-9630-5981737A422E}" srcOrd="2" destOrd="0" presId="urn:microsoft.com/office/officeart/2005/8/layout/lProcess2"/>
    <dgm:cxn modelId="{19CB3F5C-C738-4377-A43C-40AC03CB77B0}" type="presParOf" srcId="{EC6E99D7-D71C-47F1-9630-5981737A422E}" destId="{186B14BC-CFE4-4739-86EB-B563DDB10001}" srcOrd="0" destOrd="0" presId="urn:microsoft.com/office/officeart/2005/8/layout/lProcess2"/>
    <dgm:cxn modelId="{1DABC661-EBCD-4A74-9E57-23FE25424F81}" type="presParOf" srcId="{186B14BC-CFE4-4739-86EB-B563DDB10001}" destId="{23C23C0A-866E-4049-8447-3438BF59E520}" srcOrd="0" destOrd="0" presId="urn:microsoft.com/office/officeart/2005/8/layout/lProcess2"/>
    <dgm:cxn modelId="{596552BF-05AD-4481-B635-49CF4F886474}" type="presParOf" srcId="{186B14BC-CFE4-4739-86EB-B563DDB10001}" destId="{809F5E18-420B-43EA-98A5-7D8055C5E2AE}" srcOrd="1" destOrd="0" presId="urn:microsoft.com/office/officeart/2005/8/layout/lProcess2"/>
    <dgm:cxn modelId="{7638AD34-A585-43BB-8662-3C68D9516082}" type="presParOf" srcId="{186B14BC-CFE4-4739-86EB-B563DDB10001}" destId="{09183A43-6E59-4892-9414-F2FDBF891A37}" srcOrd="2" destOrd="0" presId="urn:microsoft.com/office/officeart/2005/8/layout/lProcess2"/>
    <dgm:cxn modelId="{ED1CEA8C-2E80-447A-85AF-1B48EE88CC7C}" type="presParOf" srcId="{186B14BC-CFE4-4739-86EB-B563DDB10001}" destId="{4BE05DC4-58E2-40FE-97CD-AF88517C373B}" srcOrd="3" destOrd="0" presId="urn:microsoft.com/office/officeart/2005/8/layout/lProcess2"/>
    <dgm:cxn modelId="{394E8FD4-3530-4276-BD3E-09CF62CABFAA}" type="presParOf" srcId="{186B14BC-CFE4-4739-86EB-B563DDB10001}" destId="{61B32D61-B96F-4D1B-AB04-8FC0B7DCD6CD}" srcOrd="4" destOrd="0" presId="urn:microsoft.com/office/officeart/2005/8/layout/lProcess2"/>
    <dgm:cxn modelId="{399B12A8-422F-49A0-A3F2-190AC2CF45C6}" type="presParOf" srcId="{186B14BC-CFE4-4739-86EB-B563DDB10001}" destId="{8AC6352D-DE86-415B-A0CC-A9944E69C4CA}" srcOrd="5" destOrd="0" presId="urn:microsoft.com/office/officeart/2005/8/layout/lProcess2"/>
    <dgm:cxn modelId="{8EAEDF0A-EC21-4A34-838E-53E0E870ECA9}" type="presParOf" srcId="{186B14BC-CFE4-4739-86EB-B563DDB10001}" destId="{A6FFDA6E-0568-42B6-9D4B-7EF7B8311975}" srcOrd="6" destOrd="0" presId="urn:microsoft.com/office/officeart/2005/8/layout/lProcess2"/>
    <dgm:cxn modelId="{5C1C19BE-4091-4623-BA71-13972678AA79}" type="presParOf" srcId="{186B14BC-CFE4-4739-86EB-B563DDB10001}" destId="{F395240F-B07A-449F-925F-C90F8ECE5CF1}" srcOrd="7" destOrd="0" presId="urn:microsoft.com/office/officeart/2005/8/layout/lProcess2"/>
    <dgm:cxn modelId="{AA05C565-EC52-4753-B1D7-06659E21E0E7}" type="presParOf" srcId="{186B14BC-CFE4-4739-86EB-B563DDB10001}" destId="{8DDAFC82-FBF5-490B-8C34-73E2957DA861}" srcOrd="8" destOrd="0" presId="urn:microsoft.com/office/officeart/2005/8/layout/lProcess2"/>
    <dgm:cxn modelId="{2B039DD8-C8D2-4530-92C3-D329E916A261}" type="presParOf" srcId="{186B14BC-CFE4-4739-86EB-B563DDB10001}" destId="{67188C62-59A5-4FAA-82F4-59A8368486B5}" srcOrd="9" destOrd="0" presId="urn:microsoft.com/office/officeart/2005/8/layout/lProcess2"/>
    <dgm:cxn modelId="{046F331B-6E48-4780-92A8-EAF46D8588E8}" type="presParOf" srcId="{186B14BC-CFE4-4739-86EB-B563DDB10001}" destId="{0415B625-9ABF-4E0D-865B-9C0AAB80A55F}" srcOrd="10" destOrd="0" presId="urn:microsoft.com/office/officeart/2005/8/layout/lProcess2"/>
    <dgm:cxn modelId="{BE3EA7CF-BBF6-4F40-A17F-B456568665C1}" type="presParOf" srcId="{90C7B118-C1AE-44EF-B97F-5BA9E4A5B54F}" destId="{52AFFD0E-4D68-4414-9389-F126DE16D024}" srcOrd="5" destOrd="0" presId="urn:microsoft.com/office/officeart/2005/8/layout/lProcess2"/>
    <dgm:cxn modelId="{EAEB2065-8E51-434D-BD29-262F39C4D069}" type="presParOf" srcId="{90C7B118-C1AE-44EF-B97F-5BA9E4A5B54F}" destId="{5D960341-FE65-418D-8D62-FB1586BD6462}" srcOrd="6" destOrd="0" presId="urn:microsoft.com/office/officeart/2005/8/layout/lProcess2"/>
    <dgm:cxn modelId="{91CBE3D0-969C-40CD-989A-3E00ABF11E47}" type="presParOf" srcId="{5D960341-FE65-418D-8D62-FB1586BD6462}" destId="{9735A881-E9A6-4694-A272-0193863F23FE}" srcOrd="0" destOrd="0" presId="urn:microsoft.com/office/officeart/2005/8/layout/lProcess2"/>
    <dgm:cxn modelId="{844CF775-DC5D-4926-B281-3079ED8FED36}" type="presParOf" srcId="{5D960341-FE65-418D-8D62-FB1586BD6462}" destId="{92AD3DBB-3D4E-4A30-A47A-7862CAE2E22B}" srcOrd="1" destOrd="0" presId="urn:microsoft.com/office/officeart/2005/8/layout/lProcess2"/>
    <dgm:cxn modelId="{9D0FA760-05B5-4C6D-A4AB-62EC11B00A17}" type="presParOf" srcId="{5D960341-FE65-418D-8D62-FB1586BD6462}" destId="{BB87DF0E-958D-46BB-B5F7-FC0D24FD0C5A}" srcOrd="2" destOrd="0" presId="urn:microsoft.com/office/officeart/2005/8/layout/lProcess2"/>
    <dgm:cxn modelId="{F4544FC3-CF08-4F9F-BC18-15C915886BFE}" type="presParOf" srcId="{BB87DF0E-958D-46BB-B5F7-FC0D24FD0C5A}" destId="{24F4DD29-71DE-463B-90F2-675C3E979A4C}" srcOrd="0" destOrd="0" presId="urn:microsoft.com/office/officeart/2005/8/layout/lProcess2"/>
    <dgm:cxn modelId="{E878A21C-FFA2-4525-B605-AA4C9E8BBBB6}" type="presParOf" srcId="{24F4DD29-71DE-463B-90F2-675C3E979A4C}" destId="{3A5EE0BC-8D8A-4A98-97A1-3B74F0462EE9}" srcOrd="0" destOrd="0" presId="urn:microsoft.com/office/officeart/2005/8/layout/lProcess2"/>
    <dgm:cxn modelId="{6C5466EE-EB9A-4FEA-9A44-281944C66D09}" type="presParOf" srcId="{24F4DD29-71DE-463B-90F2-675C3E979A4C}" destId="{6F3ACB81-B3C3-4C65-9FE7-4B3B484272BC}" srcOrd="1" destOrd="0" presId="urn:microsoft.com/office/officeart/2005/8/layout/lProcess2"/>
    <dgm:cxn modelId="{2C076CEC-6736-482E-B838-ED49776AAAF8}" type="presParOf" srcId="{24F4DD29-71DE-463B-90F2-675C3E979A4C}" destId="{C846107C-B2F6-4691-AF4F-799F8A247DBF}" srcOrd="2" destOrd="0" presId="urn:microsoft.com/office/officeart/2005/8/layout/lProcess2"/>
    <dgm:cxn modelId="{5387CCC9-F52F-4741-B8E4-BCEAA642FA80}" type="presParOf" srcId="{24F4DD29-71DE-463B-90F2-675C3E979A4C}" destId="{2FFC0F4B-053E-4D32-843B-6E18CD89494B}" srcOrd="3" destOrd="0" presId="urn:microsoft.com/office/officeart/2005/8/layout/lProcess2"/>
    <dgm:cxn modelId="{6C417563-1C1A-47F4-95C6-CA9F94797F73}" type="presParOf" srcId="{24F4DD29-71DE-463B-90F2-675C3E979A4C}" destId="{0B3F25D4-00B3-4637-B01E-C872794F4837}" srcOrd="4" destOrd="0" presId="urn:microsoft.com/office/officeart/2005/8/layout/lProcess2"/>
    <dgm:cxn modelId="{FDF3CE7A-8059-4693-8460-2A6A158E716E}" type="presParOf" srcId="{24F4DD29-71DE-463B-90F2-675C3E979A4C}" destId="{96CDA971-3867-4948-96D3-2E9F5B04206E}" srcOrd="5" destOrd="0" presId="urn:microsoft.com/office/officeart/2005/8/layout/lProcess2"/>
    <dgm:cxn modelId="{0C30FC33-5DB5-441F-9DA3-C1D5D5915928}" type="presParOf" srcId="{24F4DD29-71DE-463B-90F2-675C3E979A4C}" destId="{DA8FA13D-C8A5-428B-8A04-AAB208B9A325}" srcOrd="6" destOrd="0" presId="urn:microsoft.com/office/officeart/2005/8/layout/lProcess2"/>
    <dgm:cxn modelId="{D6296568-527E-4BE8-8CAB-BB3D12F3EE06}" type="presParOf" srcId="{24F4DD29-71DE-463B-90F2-675C3E979A4C}" destId="{1E84B897-7A50-4E57-BA83-FB63A6F9F149}" srcOrd="7" destOrd="0" presId="urn:microsoft.com/office/officeart/2005/8/layout/lProcess2"/>
    <dgm:cxn modelId="{CBBD0207-EF06-4F50-9906-24D5EC577999}" type="presParOf" srcId="{24F4DD29-71DE-463B-90F2-675C3E979A4C}" destId="{D36D0D6F-01BF-493F-8856-3A55CD4BF067}" srcOrd="8" destOrd="0" presId="urn:microsoft.com/office/officeart/2005/8/layout/lProcess2"/>
    <dgm:cxn modelId="{3D6A9160-9D65-4944-9BB0-E3D88021AE8B}" type="presParOf" srcId="{24F4DD29-71DE-463B-90F2-675C3E979A4C}" destId="{864377BD-B3E8-4F0E-8B3D-2C9AADD35F81}" srcOrd="9" destOrd="0" presId="urn:microsoft.com/office/officeart/2005/8/layout/lProcess2"/>
    <dgm:cxn modelId="{B6360DF8-51BB-4423-8AE1-8B2B6CDB25BC}" type="presParOf" srcId="{24F4DD29-71DE-463B-90F2-675C3E979A4C}" destId="{752298D0-A1A8-40FF-A46D-944AC1EB22B5}" srcOrd="10"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39706B-71D5-47CF-80E3-62B2B0996E30}" type="doc">
      <dgm:prSet loTypeId="urn:microsoft.com/office/officeart/2005/8/layout/hList6" loCatId="list" qsTypeId="urn:microsoft.com/office/officeart/2005/8/quickstyle/simple1" qsCatId="simple" csTypeId="urn:microsoft.com/office/officeart/2005/8/colors/colorful3" csCatId="colorful" phldr="1"/>
      <dgm:spPr/>
      <dgm:t>
        <a:bodyPr/>
        <a:lstStyle/>
        <a:p>
          <a:endParaRPr lang="fr-BE"/>
        </a:p>
      </dgm:t>
    </dgm:pt>
    <dgm:pt modelId="{A00AF828-2B6E-401A-B2A8-49F8ECAD1A0B}">
      <dgm:prSet phldrT="[Texte]" custT="1"/>
      <dgm:spPr/>
      <dgm:t>
        <a:bodyPr/>
        <a:lstStyle/>
        <a:p>
          <a:r>
            <a:rPr lang="fr-BE" sz="1400" b="1" dirty="0" smtClean="0"/>
            <a:t>L es conflits internes</a:t>
          </a:r>
          <a:endParaRPr lang="fr-BE" sz="1400" b="1" dirty="0"/>
        </a:p>
      </dgm:t>
    </dgm:pt>
    <dgm:pt modelId="{27E10BE8-3380-41DC-AFCF-80AB493C6E4E}" type="parTrans" cxnId="{5B2B48D5-FCCC-4568-8D5C-D4CE8398AA6D}">
      <dgm:prSet/>
      <dgm:spPr/>
      <dgm:t>
        <a:bodyPr/>
        <a:lstStyle/>
        <a:p>
          <a:endParaRPr lang="fr-BE"/>
        </a:p>
      </dgm:t>
    </dgm:pt>
    <dgm:pt modelId="{6E7D5DF5-D968-482E-9877-BE1E4113EEC3}" type="sibTrans" cxnId="{5B2B48D5-FCCC-4568-8D5C-D4CE8398AA6D}">
      <dgm:prSet/>
      <dgm:spPr/>
      <dgm:t>
        <a:bodyPr/>
        <a:lstStyle/>
        <a:p>
          <a:endParaRPr lang="fr-BE"/>
        </a:p>
      </dgm:t>
    </dgm:pt>
    <dgm:pt modelId="{267FF18A-D0D3-4BED-8EC8-E854E3FB06D4}">
      <dgm:prSet phldrT="[Texte]" custT="1"/>
      <dgm:spPr/>
      <dgm:t>
        <a:bodyPr/>
        <a:lstStyle/>
        <a:p>
          <a:r>
            <a:rPr lang="fr-BE" sz="1100" dirty="0" smtClean="0"/>
            <a:t>Virtuels: entre un camerounais anglophone et un autre francophone</a:t>
          </a:r>
          <a:endParaRPr lang="fr-BE" sz="1100" dirty="0"/>
        </a:p>
      </dgm:t>
    </dgm:pt>
    <dgm:pt modelId="{16107821-54C5-4FDA-A210-05CB8C97E8B8}" type="parTrans" cxnId="{CEE54DA6-D82E-4FE1-ABC5-5BA94D9DEDCD}">
      <dgm:prSet/>
      <dgm:spPr/>
      <dgm:t>
        <a:bodyPr/>
        <a:lstStyle/>
        <a:p>
          <a:endParaRPr lang="fr-BE"/>
        </a:p>
      </dgm:t>
    </dgm:pt>
    <dgm:pt modelId="{16A1012D-5472-4A55-A46F-4E54FCA226CF}" type="sibTrans" cxnId="{CEE54DA6-D82E-4FE1-ABC5-5BA94D9DEDCD}">
      <dgm:prSet/>
      <dgm:spPr/>
      <dgm:t>
        <a:bodyPr/>
        <a:lstStyle/>
        <a:p>
          <a:endParaRPr lang="fr-BE"/>
        </a:p>
      </dgm:t>
    </dgm:pt>
    <dgm:pt modelId="{7CE5FC29-7394-45AC-83AE-8347EA2C384C}">
      <dgm:prSet phldrT="[Texte]" custT="1"/>
      <dgm:spPr/>
      <dgm:t>
        <a:bodyPr/>
        <a:lstStyle/>
        <a:p>
          <a:r>
            <a:rPr lang="fr-BE" sz="1100" dirty="0" smtClean="0"/>
            <a:t>Résiduels: entre camerounais de confessions religieuses différentes</a:t>
          </a:r>
          <a:endParaRPr lang="fr-BE" sz="1100" dirty="0"/>
        </a:p>
      </dgm:t>
    </dgm:pt>
    <dgm:pt modelId="{C339FF7A-3FBB-434C-895A-BF4D0FCF90CC}" type="parTrans" cxnId="{CB8A7612-91AE-4195-9F8B-9B015DDC084A}">
      <dgm:prSet/>
      <dgm:spPr/>
      <dgm:t>
        <a:bodyPr/>
        <a:lstStyle/>
        <a:p>
          <a:endParaRPr lang="fr-BE"/>
        </a:p>
      </dgm:t>
    </dgm:pt>
    <dgm:pt modelId="{6FA6A2DC-EF54-4B73-8FF0-B35BB49E77D0}" type="sibTrans" cxnId="{CB8A7612-91AE-4195-9F8B-9B015DDC084A}">
      <dgm:prSet/>
      <dgm:spPr/>
      <dgm:t>
        <a:bodyPr/>
        <a:lstStyle/>
        <a:p>
          <a:endParaRPr lang="fr-BE"/>
        </a:p>
      </dgm:t>
    </dgm:pt>
    <dgm:pt modelId="{1745A8AC-422E-441E-9928-1EE2BA4CD9BE}">
      <dgm:prSet phldrT="[Texte]"/>
      <dgm:spPr/>
      <dgm:t>
        <a:bodyPr/>
        <a:lstStyle/>
        <a:p>
          <a:r>
            <a:rPr lang="fr-BE" b="1" dirty="0" smtClean="0"/>
            <a:t>Les conflits internationaux</a:t>
          </a:r>
          <a:endParaRPr lang="fr-BE" b="1" dirty="0"/>
        </a:p>
      </dgm:t>
    </dgm:pt>
    <dgm:pt modelId="{BB6CAEB5-DFFE-4404-B307-EE0C193032A5}" type="parTrans" cxnId="{92EE9C22-4B25-4C4E-BCF2-C52EC639DEA8}">
      <dgm:prSet/>
      <dgm:spPr/>
      <dgm:t>
        <a:bodyPr/>
        <a:lstStyle/>
        <a:p>
          <a:endParaRPr lang="fr-BE"/>
        </a:p>
      </dgm:t>
    </dgm:pt>
    <dgm:pt modelId="{708A884C-2F61-4176-9E12-89D199624671}" type="sibTrans" cxnId="{92EE9C22-4B25-4C4E-BCF2-C52EC639DEA8}">
      <dgm:prSet/>
      <dgm:spPr/>
      <dgm:t>
        <a:bodyPr/>
        <a:lstStyle/>
        <a:p>
          <a:endParaRPr lang="fr-BE"/>
        </a:p>
      </dgm:t>
    </dgm:pt>
    <dgm:pt modelId="{B4D4B5B3-54D4-4291-B4ED-FB77E61F0D70}">
      <dgm:prSet phldrT="[Texte]"/>
      <dgm:spPr/>
      <dgm:t>
        <a:bodyPr/>
        <a:lstStyle/>
        <a:p>
          <a:r>
            <a:rPr lang="fr-BE" dirty="0" smtClean="0"/>
            <a:t>Opposition entre le droit camerounais (dualiste) aux Conventions et traités régulièrement ratifiés</a:t>
          </a:r>
          <a:endParaRPr lang="fr-BE" dirty="0"/>
        </a:p>
      </dgm:t>
    </dgm:pt>
    <dgm:pt modelId="{E0D30430-E45F-4935-AE85-003D9432B0A3}" type="parTrans" cxnId="{B9E9A084-8421-4C65-BE09-D5A4CD1C6B9F}">
      <dgm:prSet/>
      <dgm:spPr/>
      <dgm:t>
        <a:bodyPr/>
        <a:lstStyle/>
        <a:p>
          <a:endParaRPr lang="fr-BE"/>
        </a:p>
      </dgm:t>
    </dgm:pt>
    <dgm:pt modelId="{30A4A966-7344-4CBD-9D8B-554DE32428F6}" type="sibTrans" cxnId="{B9E9A084-8421-4C65-BE09-D5A4CD1C6B9F}">
      <dgm:prSet/>
      <dgm:spPr/>
      <dgm:t>
        <a:bodyPr/>
        <a:lstStyle/>
        <a:p>
          <a:endParaRPr lang="fr-BE"/>
        </a:p>
      </dgm:t>
    </dgm:pt>
    <dgm:pt modelId="{1E491180-C78C-4900-ACBB-D3E4B5D6D7ED}">
      <dgm:prSet phldrT="[Texte]" custT="1"/>
      <dgm:spPr/>
      <dgm:t>
        <a:bodyPr/>
        <a:lstStyle/>
        <a:p>
          <a:endParaRPr lang="fr-BE" sz="1600" b="1" dirty="0" smtClean="0"/>
        </a:p>
        <a:p>
          <a:endParaRPr lang="fr-BE" sz="1600" b="1" dirty="0" smtClean="0"/>
        </a:p>
        <a:p>
          <a:r>
            <a:rPr lang="fr-BE" sz="1600" b="1" dirty="0" smtClean="0"/>
            <a:t>Celui qui nous intéresse:</a:t>
          </a:r>
          <a:endParaRPr lang="fr-BE" sz="1600" b="1" dirty="0"/>
        </a:p>
      </dgm:t>
    </dgm:pt>
    <dgm:pt modelId="{E796F1DF-617F-426F-B45D-26FBEF4EAE45}" type="parTrans" cxnId="{944368CE-DB38-49C3-A795-F081B9D2CB44}">
      <dgm:prSet/>
      <dgm:spPr/>
      <dgm:t>
        <a:bodyPr/>
        <a:lstStyle/>
        <a:p>
          <a:endParaRPr lang="fr-BE"/>
        </a:p>
      </dgm:t>
    </dgm:pt>
    <dgm:pt modelId="{3C6AC84E-B367-400C-8361-2505BD4AF3F3}" type="sibTrans" cxnId="{944368CE-DB38-49C3-A795-F081B9D2CB44}">
      <dgm:prSet/>
      <dgm:spPr/>
      <dgm:t>
        <a:bodyPr/>
        <a:lstStyle/>
        <a:p>
          <a:endParaRPr lang="fr-BE"/>
        </a:p>
      </dgm:t>
    </dgm:pt>
    <dgm:pt modelId="{59DAAF75-2BD1-4252-9129-699C98052B7A}">
      <dgm:prSet phldrT="[Texte]" custT="1"/>
      <dgm:spPr/>
      <dgm:t>
        <a:bodyPr/>
        <a:lstStyle/>
        <a:p>
          <a:r>
            <a:rPr lang="fr-BE" sz="1400" dirty="0" smtClean="0"/>
            <a:t>Conflits habituels, parce que plus courants</a:t>
          </a:r>
          <a:endParaRPr lang="fr-BE" sz="1400" dirty="0"/>
        </a:p>
      </dgm:t>
    </dgm:pt>
    <dgm:pt modelId="{43B1F780-1A75-411C-B33B-E1083C6FC4AB}" type="parTrans" cxnId="{5EF77387-5A50-46AA-A788-56BAFF8F5E5D}">
      <dgm:prSet/>
      <dgm:spPr/>
      <dgm:t>
        <a:bodyPr/>
        <a:lstStyle/>
        <a:p>
          <a:endParaRPr lang="fr-BE"/>
        </a:p>
      </dgm:t>
    </dgm:pt>
    <dgm:pt modelId="{C358E5DD-61B3-47C5-B992-1C57AE03DA1F}" type="sibTrans" cxnId="{5EF77387-5A50-46AA-A788-56BAFF8F5E5D}">
      <dgm:prSet/>
      <dgm:spPr/>
      <dgm:t>
        <a:bodyPr/>
        <a:lstStyle/>
        <a:p>
          <a:endParaRPr lang="fr-BE"/>
        </a:p>
      </dgm:t>
    </dgm:pt>
    <dgm:pt modelId="{0D19A169-16FC-4B2C-A705-BE1DE67A8960}">
      <dgm:prSet phldrT="[Texte]" custT="1"/>
      <dgm:spPr/>
      <dgm:t>
        <a:bodyPr/>
        <a:lstStyle/>
        <a:p>
          <a:r>
            <a:rPr lang="fr-BE" sz="1050" dirty="0" smtClean="0"/>
            <a:t>Habituels: entre les droits coutumiers d’une part et d’autre part entre les droits coutumiers et ceux modernes d’inspiration française et anglaise</a:t>
          </a:r>
          <a:endParaRPr lang="fr-BE" sz="1050" dirty="0"/>
        </a:p>
      </dgm:t>
    </dgm:pt>
    <dgm:pt modelId="{5C5F3444-4CBC-41A8-8439-2CD85B25FF5D}" type="parTrans" cxnId="{1CFC8A0F-9BD3-4926-976B-B648F699198C}">
      <dgm:prSet/>
      <dgm:spPr/>
      <dgm:t>
        <a:bodyPr/>
        <a:lstStyle/>
        <a:p>
          <a:endParaRPr lang="fr-BE"/>
        </a:p>
      </dgm:t>
    </dgm:pt>
    <dgm:pt modelId="{0378556D-A562-494C-8DC1-FECE2A2BA026}" type="sibTrans" cxnId="{1CFC8A0F-9BD3-4926-976B-B648F699198C}">
      <dgm:prSet/>
      <dgm:spPr/>
      <dgm:t>
        <a:bodyPr/>
        <a:lstStyle/>
        <a:p>
          <a:endParaRPr lang="fr-BE"/>
        </a:p>
      </dgm:t>
    </dgm:pt>
    <dgm:pt modelId="{D3F19CF8-FCAC-49A6-A68E-B11F23ABC9F1}">
      <dgm:prSet phldrT="[Texte]"/>
      <dgm:spPr/>
      <dgm:t>
        <a:bodyPr/>
        <a:lstStyle/>
        <a:p>
          <a:endParaRPr lang="fr-BE" dirty="0"/>
        </a:p>
      </dgm:t>
    </dgm:pt>
    <dgm:pt modelId="{843E069C-C54C-4E9A-A3FD-09A6FA7696AD}" type="parTrans" cxnId="{F3542A0F-04DF-4F1C-B3BE-ADFCEF3FAB0C}">
      <dgm:prSet/>
      <dgm:spPr/>
      <dgm:t>
        <a:bodyPr/>
        <a:lstStyle/>
        <a:p>
          <a:endParaRPr lang="fr-BE"/>
        </a:p>
      </dgm:t>
    </dgm:pt>
    <dgm:pt modelId="{55B1B155-D65A-419F-9E70-3EE5E8658F93}" type="sibTrans" cxnId="{F3542A0F-04DF-4F1C-B3BE-ADFCEF3FAB0C}">
      <dgm:prSet/>
      <dgm:spPr/>
      <dgm:t>
        <a:bodyPr/>
        <a:lstStyle/>
        <a:p>
          <a:endParaRPr lang="fr-BE"/>
        </a:p>
      </dgm:t>
    </dgm:pt>
    <dgm:pt modelId="{5AB75E03-205A-43D9-9F79-3817CAFC788F}">
      <dgm:prSet phldrT="[Texte]" custT="1"/>
      <dgm:spPr/>
      <dgm:t>
        <a:bodyPr/>
        <a:lstStyle/>
        <a:p>
          <a:endParaRPr lang="fr-BE" sz="1050" dirty="0"/>
        </a:p>
      </dgm:t>
    </dgm:pt>
    <dgm:pt modelId="{306F49AA-4D55-41EC-BFD3-A7389AAC5B1B}" type="parTrans" cxnId="{EDCF0F4A-8727-40CE-B8A5-711AF9764A0A}">
      <dgm:prSet/>
      <dgm:spPr/>
      <dgm:t>
        <a:bodyPr/>
        <a:lstStyle/>
        <a:p>
          <a:endParaRPr lang="fr-BE"/>
        </a:p>
      </dgm:t>
    </dgm:pt>
    <dgm:pt modelId="{1CA2D69E-6936-4244-ABA1-7C06E7A11E33}" type="sibTrans" cxnId="{EDCF0F4A-8727-40CE-B8A5-711AF9764A0A}">
      <dgm:prSet/>
      <dgm:spPr/>
      <dgm:t>
        <a:bodyPr/>
        <a:lstStyle/>
        <a:p>
          <a:endParaRPr lang="fr-BE"/>
        </a:p>
      </dgm:t>
    </dgm:pt>
    <dgm:pt modelId="{D5F0B865-6175-4FDE-A2E9-6853A3C9CB6A}">
      <dgm:prSet phldrT="[Texte]" custT="1"/>
      <dgm:spPr/>
      <dgm:t>
        <a:bodyPr/>
        <a:lstStyle/>
        <a:p>
          <a:endParaRPr lang="fr-BE" sz="1100" dirty="0"/>
        </a:p>
      </dgm:t>
    </dgm:pt>
    <dgm:pt modelId="{7736B6C6-09C2-4A14-A510-FAAC4B0B42E0}" type="parTrans" cxnId="{195B19F3-71C7-4A0F-A6BC-9747CF202D00}">
      <dgm:prSet/>
      <dgm:spPr/>
      <dgm:t>
        <a:bodyPr/>
        <a:lstStyle/>
        <a:p>
          <a:endParaRPr lang="fr-BE"/>
        </a:p>
      </dgm:t>
    </dgm:pt>
    <dgm:pt modelId="{06843215-AE23-417B-A3BD-64D5390AEADC}" type="sibTrans" cxnId="{195B19F3-71C7-4A0F-A6BC-9747CF202D00}">
      <dgm:prSet/>
      <dgm:spPr/>
      <dgm:t>
        <a:bodyPr/>
        <a:lstStyle/>
        <a:p>
          <a:endParaRPr lang="fr-BE"/>
        </a:p>
      </dgm:t>
    </dgm:pt>
    <dgm:pt modelId="{DE189BE8-8D53-45CB-805F-69E3C6D7A553}" type="pres">
      <dgm:prSet presAssocID="{D539706B-71D5-47CF-80E3-62B2B0996E30}" presName="Name0" presStyleCnt="0">
        <dgm:presLayoutVars>
          <dgm:dir/>
          <dgm:resizeHandles val="exact"/>
        </dgm:presLayoutVars>
      </dgm:prSet>
      <dgm:spPr/>
      <dgm:t>
        <a:bodyPr/>
        <a:lstStyle/>
        <a:p>
          <a:endParaRPr lang="fr-BE"/>
        </a:p>
      </dgm:t>
    </dgm:pt>
    <dgm:pt modelId="{E2F95B32-8980-481C-9897-A36AE5311737}" type="pres">
      <dgm:prSet presAssocID="{A00AF828-2B6E-401A-B2A8-49F8ECAD1A0B}" presName="node" presStyleLbl="node1" presStyleIdx="0" presStyleCnt="3">
        <dgm:presLayoutVars>
          <dgm:bulletEnabled val="1"/>
        </dgm:presLayoutVars>
      </dgm:prSet>
      <dgm:spPr/>
      <dgm:t>
        <a:bodyPr/>
        <a:lstStyle/>
        <a:p>
          <a:endParaRPr lang="fr-BE"/>
        </a:p>
      </dgm:t>
    </dgm:pt>
    <dgm:pt modelId="{4CE5D5A6-4EBE-4C07-9ADC-05723471F920}" type="pres">
      <dgm:prSet presAssocID="{6E7D5DF5-D968-482E-9877-BE1E4113EEC3}" presName="sibTrans" presStyleCnt="0"/>
      <dgm:spPr/>
      <dgm:t>
        <a:bodyPr/>
        <a:lstStyle/>
        <a:p>
          <a:endParaRPr lang="fr-BE"/>
        </a:p>
      </dgm:t>
    </dgm:pt>
    <dgm:pt modelId="{A49167DC-8059-4F31-88AB-AC0D07C636D3}" type="pres">
      <dgm:prSet presAssocID="{1745A8AC-422E-441E-9928-1EE2BA4CD9BE}" presName="node" presStyleLbl="node1" presStyleIdx="1" presStyleCnt="3">
        <dgm:presLayoutVars>
          <dgm:bulletEnabled val="1"/>
        </dgm:presLayoutVars>
      </dgm:prSet>
      <dgm:spPr/>
      <dgm:t>
        <a:bodyPr/>
        <a:lstStyle/>
        <a:p>
          <a:endParaRPr lang="fr-BE"/>
        </a:p>
      </dgm:t>
    </dgm:pt>
    <dgm:pt modelId="{BE05343B-8125-4CBE-83F9-B1F7DFD8E77F}" type="pres">
      <dgm:prSet presAssocID="{708A884C-2F61-4176-9E12-89D199624671}" presName="sibTrans" presStyleCnt="0"/>
      <dgm:spPr/>
      <dgm:t>
        <a:bodyPr/>
        <a:lstStyle/>
        <a:p>
          <a:endParaRPr lang="fr-BE"/>
        </a:p>
      </dgm:t>
    </dgm:pt>
    <dgm:pt modelId="{B2CC54E4-7D4A-41D7-A744-E1664A9D6546}" type="pres">
      <dgm:prSet presAssocID="{1E491180-C78C-4900-ACBB-D3E4B5D6D7ED}" presName="node" presStyleLbl="node1" presStyleIdx="2" presStyleCnt="3">
        <dgm:presLayoutVars>
          <dgm:bulletEnabled val="1"/>
        </dgm:presLayoutVars>
      </dgm:prSet>
      <dgm:spPr/>
      <dgm:t>
        <a:bodyPr/>
        <a:lstStyle/>
        <a:p>
          <a:endParaRPr lang="fr-BE"/>
        </a:p>
      </dgm:t>
    </dgm:pt>
  </dgm:ptLst>
  <dgm:cxnLst>
    <dgm:cxn modelId="{B8CDED39-DDA9-4FF3-AC8C-DB4BECCE15DE}" type="presOf" srcId="{59DAAF75-2BD1-4252-9129-699C98052B7A}" destId="{B2CC54E4-7D4A-41D7-A744-E1664A9D6546}" srcOrd="0" destOrd="1" presId="urn:microsoft.com/office/officeart/2005/8/layout/hList6"/>
    <dgm:cxn modelId="{CB8A7612-91AE-4195-9F8B-9B015DDC084A}" srcId="{A00AF828-2B6E-401A-B2A8-49F8ECAD1A0B}" destId="{7CE5FC29-7394-45AC-83AE-8347EA2C384C}" srcOrd="2" destOrd="0" parTransId="{C339FF7A-3FBB-434C-895A-BF4D0FCF90CC}" sibTransId="{6FA6A2DC-EF54-4B73-8FF0-B35BB49E77D0}"/>
    <dgm:cxn modelId="{2F988C4E-143F-4957-9D88-1FCF5B0F39E4}" type="presOf" srcId="{D3F19CF8-FCAC-49A6-A68E-B11F23ABC9F1}" destId="{A49167DC-8059-4F31-88AB-AC0D07C636D3}" srcOrd="0" destOrd="1" presId="urn:microsoft.com/office/officeart/2005/8/layout/hList6"/>
    <dgm:cxn modelId="{46E15BC6-A23B-48CF-82E4-347218F2E8E6}" type="presOf" srcId="{D5F0B865-6175-4FDE-A2E9-6853A3C9CB6A}" destId="{E2F95B32-8980-481C-9897-A36AE5311737}" srcOrd="0" destOrd="2" presId="urn:microsoft.com/office/officeart/2005/8/layout/hList6"/>
    <dgm:cxn modelId="{5B2B48D5-FCCC-4568-8D5C-D4CE8398AA6D}" srcId="{D539706B-71D5-47CF-80E3-62B2B0996E30}" destId="{A00AF828-2B6E-401A-B2A8-49F8ECAD1A0B}" srcOrd="0" destOrd="0" parTransId="{27E10BE8-3380-41DC-AFCF-80AB493C6E4E}" sibTransId="{6E7D5DF5-D968-482E-9877-BE1E4113EEC3}"/>
    <dgm:cxn modelId="{5027C54B-A1E5-4F9B-A78C-DD795DA9A062}" type="presOf" srcId="{D539706B-71D5-47CF-80E3-62B2B0996E30}" destId="{DE189BE8-8D53-45CB-805F-69E3C6D7A553}" srcOrd="0" destOrd="0" presId="urn:microsoft.com/office/officeart/2005/8/layout/hList6"/>
    <dgm:cxn modelId="{F3542A0F-04DF-4F1C-B3BE-ADFCEF3FAB0C}" srcId="{1745A8AC-422E-441E-9928-1EE2BA4CD9BE}" destId="{D3F19CF8-FCAC-49A6-A68E-B11F23ABC9F1}" srcOrd="0" destOrd="0" parTransId="{843E069C-C54C-4E9A-A3FD-09A6FA7696AD}" sibTransId="{55B1B155-D65A-419F-9E70-3EE5E8658F93}"/>
    <dgm:cxn modelId="{483F9F9B-1FDD-40CF-A6C6-0A48723D60B0}" type="presOf" srcId="{B4D4B5B3-54D4-4291-B4ED-FB77E61F0D70}" destId="{A49167DC-8059-4F31-88AB-AC0D07C636D3}" srcOrd="0" destOrd="2" presId="urn:microsoft.com/office/officeart/2005/8/layout/hList6"/>
    <dgm:cxn modelId="{92EE9C22-4B25-4C4E-BCF2-C52EC639DEA8}" srcId="{D539706B-71D5-47CF-80E3-62B2B0996E30}" destId="{1745A8AC-422E-441E-9928-1EE2BA4CD9BE}" srcOrd="1" destOrd="0" parTransId="{BB6CAEB5-DFFE-4404-B307-EE0C193032A5}" sibTransId="{708A884C-2F61-4176-9E12-89D199624671}"/>
    <dgm:cxn modelId="{50BBD3BD-444B-4EA1-AC53-E184CA9449D2}" type="presOf" srcId="{5AB75E03-205A-43D9-9F79-3817CAFC788F}" destId="{E2F95B32-8980-481C-9897-A36AE5311737}" srcOrd="0" destOrd="4" presId="urn:microsoft.com/office/officeart/2005/8/layout/hList6"/>
    <dgm:cxn modelId="{D98E69C6-086D-4CB3-9CD5-10C31C1B92A2}" type="presOf" srcId="{7CE5FC29-7394-45AC-83AE-8347EA2C384C}" destId="{E2F95B32-8980-481C-9897-A36AE5311737}" srcOrd="0" destOrd="3" presId="urn:microsoft.com/office/officeart/2005/8/layout/hList6"/>
    <dgm:cxn modelId="{5EF77387-5A50-46AA-A788-56BAFF8F5E5D}" srcId="{1E491180-C78C-4900-ACBB-D3E4B5D6D7ED}" destId="{59DAAF75-2BD1-4252-9129-699C98052B7A}" srcOrd="0" destOrd="0" parTransId="{43B1F780-1A75-411C-B33B-E1083C6FC4AB}" sibTransId="{C358E5DD-61B3-47C5-B992-1C57AE03DA1F}"/>
    <dgm:cxn modelId="{B2B47F2A-0341-4904-B59C-57F871D03936}" type="presOf" srcId="{1E491180-C78C-4900-ACBB-D3E4B5D6D7ED}" destId="{B2CC54E4-7D4A-41D7-A744-E1664A9D6546}" srcOrd="0" destOrd="0" presId="urn:microsoft.com/office/officeart/2005/8/layout/hList6"/>
    <dgm:cxn modelId="{F228A320-69C7-4AE6-A303-7E405FFF192D}" type="presOf" srcId="{0D19A169-16FC-4B2C-A705-BE1DE67A8960}" destId="{E2F95B32-8980-481C-9897-A36AE5311737}" srcOrd="0" destOrd="5" presId="urn:microsoft.com/office/officeart/2005/8/layout/hList6"/>
    <dgm:cxn modelId="{944368CE-DB38-49C3-A795-F081B9D2CB44}" srcId="{D539706B-71D5-47CF-80E3-62B2B0996E30}" destId="{1E491180-C78C-4900-ACBB-D3E4B5D6D7ED}" srcOrd="2" destOrd="0" parTransId="{E796F1DF-617F-426F-B45D-26FBEF4EAE45}" sibTransId="{3C6AC84E-B367-400C-8361-2505BD4AF3F3}"/>
    <dgm:cxn modelId="{1CFC8A0F-9BD3-4926-976B-B648F699198C}" srcId="{A00AF828-2B6E-401A-B2A8-49F8ECAD1A0B}" destId="{0D19A169-16FC-4B2C-A705-BE1DE67A8960}" srcOrd="4" destOrd="0" parTransId="{5C5F3444-4CBC-41A8-8439-2CD85B25FF5D}" sibTransId="{0378556D-A562-494C-8DC1-FECE2A2BA026}"/>
    <dgm:cxn modelId="{5BB73C85-B87F-4600-8125-5D70A784F609}" type="presOf" srcId="{1745A8AC-422E-441E-9928-1EE2BA4CD9BE}" destId="{A49167DC-8059-4F31-88AB-AC0D07C636D3}" srcOrd="0" destOrd="0" presId="urn:microsoft.com/office/officeart/2005/8/layout/hList6"/>
    <dgm:cxn modelId="{B9E9A084-8421-4C65-BE09-D5A4CD1C6B9F}" srcId="{1745A8AC-422E-441E-9928-1EE2BA4CD9BE}" destId="{B4D4B5B3-54D4-4291-B4ED-FB77E61F0D70}" srcOrd="1" destOrd="0" parTransId="{E0D30430-E45F-4935-AE85-003D9432B0A3}" sibTransId="{30A4A966-7344-4CBD-9D8B-554DE32428F6}"/>
    <dgm:cxn modelId="{195B19F3-71C7-4A0F-A6BC-9747CF202D00}" srcId="{A00AF828-2B6E-401A-B2A8-49F8ECAD1A0B}" destId="{D5F0B865-6175-4FDE-A2E9-6853A3C9CB6A}" srcOrd="1" destOrd="0" parTransId="{7736B6C6-09C2-4A14-A510-FAAC4B0B42E0}" sibTransId="{06843215-AE23-417B-A3BD-64D5390AEADC}"/>
    <dgm:cxn modelId="{CEE54DA6-D82E-4FE1-ABC5-5BA94D9DEDCD}" srcId="{A00AF828-2B6E-401A-B2A8-49F8ECAD1A0B}" destId="{267FF18A-D0D3-4BED-8EC8-E854E3FB06D4}" srcOrd="0" destOrd="0" parTransId="{16107821-54C5-4FDA-A210-05CB8C97E8B8}" sibTransId="{16A1012D-5472-4A55-A46F-4E54FCA226CF}"/>
    <dgm:cxn modelId="{EDCF0F4A-8727-40CE-B8A5-711AF9764A0A}" srcId="{A00AF828-2B6E-401A-B2A8-49F8ECAD1A0B}" destId="{5AB75E03-205A-43D9-9F79-3817CAFC788F}" srcOrd="3" destOrd="0" parTransId="{306F49AA-4D55-41EC-BFD3-A7389AAC5B1B}" sibTransId="{1CA2D69E-6936-4244-ABA1-7C06E7A11E33}"/>
    <dgm:cxn modelId="{3D664B50-5BF1-4080-A05A-F90D09E894A8}" type="presOf" srcId="{267FF18A-D0D3-4BED-8EC8-E854E3FB06D4}" destId="{E2F95B32-8980-481C-9897-A36AE5311737}" srcOrd="0" destOrd="1" presId="urn:microsoft.com/office/officeart/2005/8/layout/hList6"/>
    <dgm:cxn modelId="{7F18E1F4-5657-40FC-BCC5-4BF879513F0E}" type="presOf" srcId="{A00AF828-2B6E-401A-B2A8-49F8ECAD1A0B}" destId="{E2F95B32-8980-481C-9897-A36AE5311737}" srcOrd="0" destOrd="0" presId="urn:microsoft.com/office/officeart/2005/8/layout/hList6"/>
    <dgm:cxn modelId="{10CE0A1B-7176-4ED2-818E-B2467612DBB0}" type="presParOf" srcId="{DE189BE8-8D53-45CB-805F-69E3C6D7A553}" destId="{E2F95B32-8980-481C-9897-A36AE5311737}" srcOrd="0" destOrd="0" presId="urn:microsoft.com/office/officeart/2005/8/layout/hList6"/>
    <dgm:cxn modelId="{277BD2E3-1ED7-4A16-81B1-757E41BD3563}" type="presParOf" srcId="{DE189BE8-8D53-45CB-805F-69E3C6D7A553}" destId="{4CE5D5A6-4EBE-4C07-9ADC-05723471F920}" srcOrd="1" destOrd="0" presId="urn:microsoft.com/office/officeart/2005/8/layout/hList6"/>
    <dgm:cxn modelId="{E4ADBE26-4BF4-41CF-B932-47E416F58C97}" type="presParOf" srcId="{DE189BE8-8D53-45CB-805F-69E3C6D7A553}" destId="{A49167DC-8059-4F31-88AB-AC0D07C636D3}" srcOrd="2" destOrd="0" presId="urn:microsoft.com/office/officeart/2005/8/layout/hList6"/>
    <dgm:cxn modelId="{E73E0DD8-BB18-43AF-A0E2-50E9B430E8A7}" type="presParOf" srcId="{DE189BE8-8D53-45CB-805F-69E3C6D7A553}" destId="{BE05343B-8125-4CBE-83F9-B1F7DFD8E77F}" srcOrd="3" destOrd="0" presId="urn:microsoft.com/office/officeart/2005/8/layout/hList6"/>
    <dgm:cxn modelId="{C9EE13D7-6634-433B-9932-AE39312B1518}" type="presParOf" srcId="{DE189BE8-8D53-45CB-805F-69E3C6D7A553}" destId="{B2CC54E4-7D4A-41D7-A744-E1664A9D6546}" srcOrd="4"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8212FF-7330-4CB3-834B-B6BE00BFAA6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fr-BE"/>
        </a:p>
      </dgm:t>
    </dgm:pt>
    <dgm:pt modelId="{D0683713-5363-470B-962B-97BA5DE388CA}">
      <dgm:prSet phldrT="[Texte]" custT="1"/>
      <dgm:spPr/>
      <dgm:t>
        <a:bodyPr/>
        <a:lstStyle/>
        <a:p>
          <a:r>
            <a:rPr lang="fr-BE" sz="1800" dirty="0" smtClean="0">
              <a:latin typeface="Cambria" pitchFamily="18" charset="0"/>
            </a:rPr>
            <a:t>La dualité (conflictuelle) de normes constatée a donné lieu à de nombreuses recherches en contexte postcolonial </a:t>
          </a:r>
          <a:r>
            <a:rPr lang="fr-BE" sz="1800" dirty="0" err="1" smtClean="0">
              <a:latin typeface="Cambria" pitchFamily="18" charset="0"/>
            </a:rPr>
            <a:t>afaricain</a:t>
          </a:r>
          <a:r>
            <a:rPr lang="fr-BE" sz="1800" dirty="0" smtClean="0">
              <a:latin typeface="Cambria" pitchFamily="18" charset="0"/>
            </a:rPr>
            <a:t> (</a:t>
          </a:r>
          <a:r>
            <a:rPr lang="fr-BE" sz="1800" dirty="0" err="1" smtClean="0">
              <a:latin typeface="Cambria" pitchFamily="18" charset="0"/>
            </a:rPr>
            <a:t>Anoukaha</a:t>
          </a:r>
          <a:r>
            <a:rPr lang="fr-BE" sz="1800" dirty="0" smtClean="0">
              <a:latin typeface="Cambria" pitchFamily="18" charset="0"/>
            </a:rPr>
            <a:t>, 2008; </a:t>
          </a:r>
          <a:r>
            <a:rPr lang="fr-BE" sz="1800" dirty="0" err="1" smtClean="0">
              <a:latin typeface="Cambria" pitchFamily="18" charset="0"/>
            </a:rPr>
            <a:t>Atangana</a:t>
          </a:r>
          <a:r>
            <a:rPr lang="fr-BE" sz="1800" dirty="0" smtClean="0">
              <a:latin typeface="Cambria" pitchFamily="18" charset="0"/>
            </a:rPr>
            <a:t>, 2003; </a:t>
          </a:r>
          <a:r>
            <a:rPr lang="fr-BE" sz="1800" dirty="0" err="1" smtClean="0">
              <a:latin typeface="Cambria" pitchFamily="18" charset="0"/>
            </a:rPr>
            <a:t>Kouassigan</a:t>
          </a:r>
          <a:r>
            <a:rPr lang="fr-BE" sz="1800" dirty="0" smtClean="0">
              <a:latin typeface="Cambria" pitchFamily="18" charset="0"/>
            </a:rPr>
            <a:t>, 1974; </a:t>
          </a:r>
          <a:r>
            <a:rPr lang="fr-BE" sz="1800" dirty="0" err="1" smtClean="0">
              <a:latin typeface="Cambria" pitchFamily="18" charset="0"/>
            </a:rPr>
            <a:t>Ndoko</a:t>
          </a:r>
          <a:r>
            <a:rPr lang="fr-BE" sz="1800" dirty="0" smtClean="0">
              <a:latin typeface="Cambria" pitchFamily="18" charset="0"/>
            </a:rPr>
            <a:t>, 1991; </a:t>
          </a:r>
          <a:r>
            <a:rPr lang="fr-BE" sz="1800" dirty="0" err="1" smtClean="0">
              <a:latin typeface="Cambria" pitchFamily="18" charset="0"/>
            </a:rPr>
            <a:t>Tuèche</a:t>
          </a:r>
          <a:r>
            <a:rPr lang="fr-BE" sz="1800" dirty="0" smtClean="0">
              <a:latin typeface="Cambria" pitchFamily="18" charset="0"/>
            </a:rPr>
            <a:t>, 1992…). Cependant, très peu d’intérêt pour le vécu psychosocial (</a:t>
          </a:r>
          <a:r>
            <a:rPr lang="fr-BE" sz="1800" dirty="0" err="1" smtClean="0">
              <a:latin typeface="Cambria" pitchFamily="18" charset="0"/>
            </a:rPr>
            <a:t>Bomda</a:t>
          </a:r>
          <a:r>
            <a:rPr lang="fr-BE" sz="1800" dirty="0" smtClean="0">
              <a:latin typeface="Cambria" pitchFamily="18" charset="0"/>
            </a:rPr>
            <a:t> et al, 2012). Or, </a:t>
          </a:r>
          <a:endParaRPr lang="fr-BE" sz="1800" dirty="0">
            <a:latin typeface="Cambria" pitchFamily="18" charset="0"/>
          </a:endParaRPr>
        </a:p>
      </dgm:t>
    </dgm:pt>
    <dgm:pt modelId="{D483C163-4C4A-40F7-A976-24BFC61F85BE}" type="parTrans" cxnId="{81F765DA-32F2-4D35-8DC7-20AA9FF754ED}">
      <dgm:prSet/>
      <dgm:spPr/>
      <dgm:t>
        <a:bodyPr/>
        <a:lstStyle/>
        <a:p>
          <a:endParaRPr lang="fr-BE" sz="1800">
            <a:latin typeface="Cambria" pitchFamily="18" charset="0"/>
          </a:endParaRPr>
        </a:p>
      </dgm:t>
    </dgm:pt>
    <dgm:pt modelId="{79CFA7E5-918A-4461-BC14-CC256F1E1371}" type="sibTrans" cxnId="{81F765DA-32F2-4D35-8DC7-20AA9FF754ED}">
      <dgm:prSet/>
      <dgm:spPr/>
      <dgm:t>
        <a:bodyPr/>
        <a:lstStyle/>
        <a:p>
          <a:endParaRPr lang="fr-BE" sz="1800">
            <a:latin typeface="Cambria" pitchFamily="18" charset="0"/>
          </a:endParaRPr>
        </a:p>
      </dgm:t>
    </dgm:pt>
    <dgm:pt modelId="{E3146B1F-2819-49A7-9058-E92D6F745B9A}">
      <dgm:prSet phldrT="[Texte]" custT="1"/>
      <dgm:spPr/>
      <dgm:t>
        <a:bodyPr/>
        <a:lstStyle/>
        <a:p>
          <a:r>
            <a:rPr lang="fr-BE" sz="1800" dirty="0" smtClean="0">
              <a:latin typeface="Cambria" pitchFamily="18" charset="0"/>
            </a:rPr>
            <a:t>La psychologie sociale dispose d’une expertise dans une multitude de domaines des sciences humaines et sociales. En quelques sorte, dès qu’une discipline aborde la question de l’humain, qu’il s’agisse des </a:t>
          </a:r>
          <a:r>
            <a:rPr lang="fr-BE" sz="1800" dirty="0" err="1" smtClean="0">
              <a:latin typeface="Cambria" pitchFamily="18" charset="0"/>
            </a:rPr>
            <a:t>comportemets</a:t>
          </a:r>
          <a:r>
            <a:rPr lang="fr-BE" sz="1800" dirty="0" smtClean="0">
              <a:latin typeface="Cambria" pitchFamily="18" charset="0"/>
            </a:rPr>
            <a:t>, de productions, de pratiques collectives ou de représentations sociales, la psychologie sociale a quelque chose à apporter (Vaidis, 2011, p. XI)</a:t>
          </a:r>
          <a:endParaRPr lang="fr-BE" sz="1800" dirty="0">
            <a:latin typeface="Cambria" pitchFamily="18" charset="0"/>
          </a:endParaRPr>
        </a:p>
      </dgm:t>
    </dgm:pt>
    <dgm:pt modelId="{A71297B2-D1B7-43A8-9138-4C41775A0902}" type="parTrans" cxnId="{21BB172F-1B38-49D5-B299-B37C32FF8108}">
      <dgm:prSet/>
      <dgm:spPr/>
      <dgm:t>
        <a:bodyPr/>
        <a:lstStyle/>
        <a:p>
          <a:endParaRPr lang="fr-BE" sz="1800">
            <a:latin typeface="Cambria" pitchFamily="18" charset="0"/>
          </a:endParaRPr>
        </a:p>
      </dgm:t>
    </dgm:pt>
    <dgm:pt modelId="{8B289081-65AD-4934-816D-B20A61609855}" type="sibTrans" cxnId="{21BB172F-1B38-49D5-B299-B37C32FF8108}">
      <dgm:prSet/>
      <dgm:spPr/>
      <dgm:t>
        <a:bodyPr/>
        <a:lstStyle/>
        <a:p>
          <a:endParaRPr lang="fr-BE" sz="1800">
            <a:latin typeface="Cambria" pitchFamily="18" charset="0"/>
          </a:endParaRPr>
        </a:p>
      </dgm:t>
    </dgm:pt>
    <dgm:pt modelId="{644E66A3-4FA4-447B-9D43-1C171BD49D78}">
      <dgm:prSet phldrT="[Texte]" custT="1"/>
      <dgm:spPr/>
      <dgm:t>
        <a:bodyPr/>
        <a:lstStyle/>
        <a:p>
          <a:r>
            <a:rPr lang="fr-BE" sz="1800" dirty="0" smtClean="0">
              <a:latin typeface="Cambria" pitchFamily="18" charset="0"/>
            </a:rPr>
            <a:t>Dès lors, </a:t>
          </a:r>
          <a:r>
            <a:rPr lang="fr-BE" sz="1800" b="1" dirty="0" smtClean="0">
              <a:latin typeface="Cambria" pitchFamily="18" charset="0"/>
            </a:rPr>
            <a:t>que vivent (psychosociologiquement parlant) la jeune fille et la veuve confrontées à la dualité conflictuelle des normes successorales? </a:t>
          </a:r>
          <a:r>
            <a:rPr lang="fr-BE" sz="1800" dirty="0" smtClean="0">
              <a:latin typeface="Cambria" pitchFamily="18" charset="0"/>
            </a:rPr>
            <a:t>(personne-objet vs. personne-sujet; iniquité vs. équité; l’obligation de veuvage vs. annulation de l’obligation de veuvage)</a:t>
          </a:r>
          <a:endParaRPr lang="fr-BE" sz="1800" dirty="0">
            <a:latin typeface="Cambria" pitchFamily="18" charset="0"/>
          </a:endParaRPr>
        </a:p>
      </dgm:t>
    </dgm:pt>
    <dgm:pt modelId="{9AD77629-10A7-42EE-AC35-ACD478EBE150}" type="parTrans" cxnId="{57CA38DE-8C27-412F-B751-F6CEFE64814F}">
      <dgm:prSet/>
      <dgm:spPr/>
      <dgm:t>
        <a:bodyPr/>
        <a:lstStyle/>
        <a:p>
          <a:endParaRPr lang="fr-BE" sz="1800">
            <a:latin typeface="Cambria" pitchFamily="18" charset="0"/>
          </a:endParaRPr>
        </a:p>
      </dgm:t>
    </dgm:pt>
    <dgm:pt modelId="{BB5CF105-3261-4756-8710-D2317D3E2DA7}" type="sibTrans" cxnId="{57CA38DE-8C27-412F-B751-F6CEFE64814F}">
      <dgm:prSet/>
      <dgm:spPr/>
      <dgm:t>
        <a:bodyPr/>
        <a:lstStyle/>
        <a:p>
          <a:endParaRPr lang="fr-BE" sz="1800">
            <a:latin typeface="Cambria" pitchFamily="18" charset="0"/>
          </a:endParaRPr>
        </a:p>
      </dgm:t>
    </dgm:pt>
    <dgm:pt modelId="{58F67C31-6096-4C75-B76C-2F6B8E4EB838}" type="pres">
      <dgm:prSet presAssocID="{728212FF-7330-4CB3-834B-B6BE00BFAA63}" presName="linear" presStyleCnt="0">
        <dgm:presLayoutVars>
          <dgm:animLvl val="lvl"/>
          <dgm:resizeHandles val="exact"/>
        </dgm:presLayoutVars>
      </dgm:prSet>
      <dgm:spPr/>
      <dgm:t>
        <a:bodyPr/>
        <a:lstStyle/>
        <a:p>
          <a:endParaRPr lang="fr-BE"/>
        </a:p>
      </dgm:t>
    </dgm:pt>
    <dgm:pt modelId="{7AAB7218-C7F3-41CF-AC20-35F5CE52FD35}" type="pres">
      <dgm:prSet presAssocID="{D0683713-5363-470B-962B-97BA5DE388CA}" presName="parentText" presStyleLbl="node1" presStyleIdx="0" presStyleCnt="3">
        <dgm:presLayoutVars>
          <dgm:chMax val="0"/>
          <dgm:bulletEnabled val="1"/>
        </dgm:presLayoutVars>
      </dgm:prSet>
      <dgm:spPr/>
      <dgm:t>
        <a:bodyPr/>
        <a:lstStyle/>
        <a:p>
          <a:endParaRPr lang="fr-BE"/>
        </a:p>
      </dgm:t>
    </dgm:pt>
    <dgm:pt modelId="{18C9CACD-CF99-442A-BEA2-C07FCF4871F0}" type="pres">
      <dgm:prSet presAssocID="{79CFA7E5-918A-4461-BC14-CC256F1E1371}" presName="spacer" presStyleCnt="0"/>
      <dgm:spPr/>
    </dgm:pt>
    <dgm:pt modelId="{BEA5A9E1-B5F6-4CC8-97D7-F8D362464EA2}" type="pres">
      <dgm:prSet presAssocID="{E3146B1F-2819-49A7-9058-E92D6F745B9A}" presName="parentText" presStyleLbl="node1" presStyleIdx="1" presStyleCnt="3">
        <dgm:presLayoutVars>
          <dgm:chMax val="0"/>
          <dgm:bulletEnabled val="1"/>
        </dgm:presLayoutVars>
      </dgm:prSet>
      <dgm:spPr/>
      <dgm:t>
        <a:bodyPr/>
        <a:lstStyle/>
        <a:p>
          <a:endParaRPr lang="fr-BE"/>
        </a:p>
      </dgm:t>
    </dgm:pt>
    <dgm:pt modelId="{9BB848F4-2A1E-4900-9518-DA69C0B64F5C}" type="pres">
      <dgm:prSet presAssocID="{8B289081-65AD-4934-816D-B20A61609855}" presName="spacer" presStyleCnt="0"/>
      <dgm:spPr/>
    </dgm:pt>
    <dgm:pt modelId="{86F1D621-6C82-40C1-A438-1E912394AAD3}" type="pres">
      <dgm:prSet presAssocID="{644E66A3-4FA4-447B-9D43-1C171BD49D78}" presName="parentText" presStyleLbl="node1" presStyleIdx="2" presStyleCnt="3">
        <dgm:presLayoutVars>
          <dgm:chMax val="0"/>
          <dgm:bulletEnabled val="1"/>
        </dgm:presLayoutVars>
      </dgm:prSet>
      <dgm:spPr/>
      <dgm:t>
        <a:bodyPr/>
        <a:lstStyle/>
        <a:p>
          <a:endParaRPr lang="fr-BE"/>
        </a:p>
      </dgm:t>
    </dgm:pt>
  </dgm:ptLst>
  <dgm:cxnLst>
    <dgm:cxn modelId="{DFA65ED0-D430-4469-B860-136265CDED7F}" type="presOf" srcId="{728212FF-7330-4CB3-834B-B6BE00BFAA63}" destId="{58F67C31-6096-4C75-B76C-2F6B8E4EB838}" srcOrd="0" destOrd="0" presId="urn:microsoft.com/office/officeart/2005/8/layout/vList2"/>
    <dgm:cxn modelId="{9D481A06-C01C-42F4-BF59-3AFE605EFAD5}" type="presOf" srcId="{D0683713-5363-470B-962B-97BA5DE388CA}" destId="{7AAB7218-C7F3-41CF-AC20-35F5CE52FD35}" srcOrd="0" destOrd="0" presId="urn:microsoft.com/office/officeart/2005/8/layout/vList2"/>
    <dgm:cxn modelId="{57CA38DE-8C27-412F-B751-F6CEFE64814F}" srcId="{728212FF-7330-4CB3-834B-B6BE00BFAA63}" destId="{644E66A3-4FA4-447B-9D43-1C171BD49D78}" srcOrd="2" destOrd="0" parTransId="{9AD77629-10A7-42EE-AC35-ACD478EBE150}" sibTransId="{BB5CF105-3261-4756-8710-D2317D3E2DA7}"/>
    <dgm:cxn modelId="{7846E1FE-628C-4CFB-AC7B-5368B61681EE}" type="presOf" srcId="{644E66A3-4FA4-447B-9D43-1C171BD49D78}" destId="{86F1D621-6C82-40C1-A438-1E912394AAD3}" srcOrd="0" destOrd="0" presId="urn:microsoft.com/office/officeart/2005/8/layout/vList2"/>
    <dgm:cxn modelId="{81F765DA-32F2-4D35-8DC7-20AA9FF754ED}" srcId="{728212FF-7330-4CB3-834B-B6BE00BFAA63}" destId="{D0683713-5363-470B-962B-97BA5DE388CA}" srcOrd="0" destOrd="0" parTransId="{D483C163-4C4A-40F7-A976-24BFC61F85BE}" sibTransId="{79CFA7E5-918A-4461-BC14-CC256F1E1371}"/>
    <dgm:cxn modelId="{21BB172F-1B38-49D5-B299-B37C32FF8108}" srcId="{728212FF-7330-4CB3-834B-B6BE00BFAA63}" destId="{E3146B1F-2819-49A7-9058-E92D6F745B9A}" srcOrd="1" destOrd="0" parTransId="{A71297B2-D1B7-43A8-9138-4C41775A0902}" sibTransId="{8B289081-65AD-4934-816D-B20A61609855}"/>
    <dgm:cxn modelId="{D10A99C9-AF4B-47D5-898A-923CB1D10B9E}" type="presOf" srcId="{E3146B1F-2819-49A7-9058-E92D6F745B9A}" destId="{BEA5A9E1-B5F6-4CC8-97D7-F8D362464EA2}" srcOrd="0" destOrd="0" presId="urn:microsoft.com/office/officeart/2005/8/layout/vList2"/>
    <dgm:cxn modelId="{0E77AB57-509F-421D-A2DC-D18AE6BBE6DD}" type="presParOf" srcId="{58F67C31-6096-4C75-B76C-2F6B8E4EB838}" destId="{7AAB7218-C7F3-41CF-AC20-35F5CE52FD35}" srcOrd="0" destOrd="0" presId="urn:microsoft.com/office/officeart/2005/8/layout/vList2"/>
    <dgm:cxn modelId="{15A3E001-A48C-4927-81E5-B970D928BAD6}" type="presParOf" srcId="{58F67C31-6096-4C75-B76C-2F6B8E4EB838}" destId="{18C9CACD-CF99-442A-BEA2-C07FCF4871F0}" srcOrd="1" destOrd="0" presId="urn:microsoft.com/office/officeart/2005/8/layout/vList2"/>
    <dgm:cxn modelId="{8193E99E-1077-45DD-8424-BA72047D6A04}" type="presParOf" srcId="{58F67C31-6096-4C75-B76C-2F6B8E4EB838}" destId="{BEA5A9E1-B5F6-4CC8-97D7-F8D362464EA2}" srcOrd="2" destOrd="0" presId="urn:microsoft.com/office/officeart/2005/8/layout/vList2"/>
    <dgm:cxn modelId="{65C35D59-97FA-41BB-876A-299C1AA080D9}" type="presParOf" srcId="{58F67C31-6096-4C75-B76C-2F6B8E4EB838}" destId="{9BB848F4-2A1E-4900-9518-DA69C0B64F5C}" srcOrd="3" destOrd="0" presId="urn:microsoft.com/office/officeart/2005/8/layout/vList2"/>
    <dgm:cxn modelId="{6627EB9F-B235-4D19-B0CB-D34F09561D42}" type="presParOf" srcId="{58F67C31-6096-4C75-B76C-2F6B8E4EB838}" destId="{86F1D621-6C82-40C1-A438-1E912394AAD3}"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2997DB-BB1F-4A25-9013-116A777AFFD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BE"/>
        </a:p>
      </dgm:t>
    </dgm:pt>
    <dgm:pt modelId="{01274C9E-61AF-46F3-B1F8-606160D9DD23}">
      <dgm:prSet phldrT="[Texte]" custT="1"/>
      <dgm:spPr/>
      <dgm:t>
        <a:bodyPr/>
        <a:lstStyle/>
        <a:p>
          <a:r>
            <a:rPr lang="fr-BE" sz="2000" b="1" dirty="0" smtClean="0">
              <a:latin typeface="Cambria" pitchFamily="18" charset="0"/>
            </a:rPr>
            <a:t>la théorie de la personne </a:t>
          </a:r>
          <a:r>
            <a:rPr lang="fr-BE" sz="2000" dirty="0" smtClean="0">
              <a:latin typeface="Cambria" pitchFamily="18" charset="0"/>
            </a:rPr>
            <a:t>(Bastide, 1973; Mauss, 1950; </a:t>
          </a:r>
          <a:r>
            <a:rPr lang="fr-BE" sz="2000" dirty="0" err="1" smtClean="0">
              <a:latin typeface="Cambria" pitchFamily="18" charset="0"/>
            </a:rPr>
            <a:t>Saghy</a:t>
          </a:r>
          <a:r>
            <a:rPr lang="fr-BE" sz="2000" dirty="0" smtClean="0">
              <a:latin typeface="Cambria" pitchFamily="18" charset="0"/>
            </a:rPr>
            <a:t>, 1973; Thomas, 1973).</a:t>
          </a:r>
          <a:endParaRPr lang="fr-BE" sz="2000" dirty="0">
            <a:latin typeface="Cambria" pitchFamily="18" charset="0"/>
          </a:endParaRPr>
        </a:p>
      </dgm:t>
    </dgm:pt>
    <dgm:pt modelId="{4B8B8EDA-4808-4B02-95CB-9AB8568F85E9}" type="parTrans" cxnId="{7C856E20-B62A-4B73-B48C-45BF494E38D1}">
      <dgm:prSet/>
      <dgm:spPr/>
      <dgm:t>
        <a:bodyPr/>
        <a:lstStyle/>
        <a:p>
          <a:endParaRPr lang="fr-BE" sz="1200">
            <a:latin typeface="Cambria" pitchFamily="18" charset="0"/>
          </a:endParaRPr>
        </a:p>
      </dgm:t>
    </dgm:pt>
    <dgm:pt modelId="{7F244E09-8290-40E2-90AD-46FDC52FE8C9}" type="sibTrans" cxnId="{7C856E20-B62A-4B73-B48C-45BF494E38D1}">
      <dgm:prSet/>
      <dgm:spPr/>
      <dgm:t>
        <a:bodyPr/>
        <a:lstStyle/>
        <a:p>
          <a:endParaRPr lang="fr-BE" sz="1200">
            <a:latin typeface="Cambria" pitchFamily="18" charset="0"/>
          </a:endParaRPr>
        </a:p>
      </dgm:t>
    </dgm:pt>
    <dgm:pt modelId="{B8AB520E-DFB7-42EA-A393-1F615EA9BE0C}">
      <dgm:prSet phldrT="[Texte]" custT="1"/>
      <dgm:spPr/>
      <dgm:t>
        <a:bodyPr/>
        <a:lstStyle/>
        <a:p>
          <a:r>
            <a:rPr lang="fr-BE" sz="1400" dirty="0" smtClean="0">
              <a:latin typeface="Cambria" pitchFamily="18" charset="0"/>
            </a:rPr>
            <a:t>Les origines anthropologiques de la dualité (conflictuelle) de normes constatées: </a:t>
          </a:r>
          <a:endParaRPr lang="fr-BE" sz="1400" dirty="0">
            <a:latin typeface="Cambria" pitchFamily="18" charset="0"/>
          </a:endParaRPr>
        </a:p>
      </dgm:t>
    </dgm:pt>
    <dgm:pt modelId="{F84EB1C4-B221-4534-A859-3CAEC1F61E4E}" type="parTrans" cxnId="{07279346-303F-4CFA-8EA6-788AA8C358A7}">
      <dgm:prSet/>
      <dgm:spPr/>
      <dgm:t>
        <a:bodyPr/>
        <a:lstStyle/>
        <a:p>
          <a:endParaRPr lang="fr-BE" sz="1200">
            <a:latin typeface="Cambria" pitchFamily="18" charset="0"/>
          </a:endParaRPr>
        </a:p>
      </dgm:t>
    </dgm:pt>
    <dgm:pt modelId="{79CC8410-532A-4A4B-8926-DB5A3F2916B6}" type="sibTrans" cxnId="{07279346-303F-4CFA-8EA6-788AA8C358A7}">
      <dgm:prSet/>
      <dgm:spPr/>
      <dgm:t>
        <a:bodyPr/>
        <a:lstStyle/>
        <a:p>
          <a:endParaRPr lang="fr-BE" sz="1200">
            <a:latin typeface="Cambria" pitchFamily="18" charset="0"/>
          </a:endParaRPr>
        </a:p>
      </dgm:t>
    </dgm:pt>
    <dgm:pt modelId="{C3335306-9AF8-4EA9-AEB6-8F200F10B02E}">
      <dgm:prSet phldrT="[Texte]" custT="1"/>
      <dgm:spPr/>
      <dgm:t>
        <a:bodyPr/>
        <a:lstStyle/>
        <a:p>
          <a:r>
            <a:rPr lang="fr-BE" sz="1200" dirty="0" smtClean="0">
              <a:latin typeface="Cambria" pitchFamily="18" charset="0"/>
            </a:rPr>
            <a:t>Tradition : la personne est un maillon de la vie sociale et de la chaîne cosmique. Elle survit à la mort. On succède au statut, aux rôles et aux fonctions familiales et sociales du de cujus. // Modernité = la personne est individuée. La mort signifie la fin. On succède aux biens et obligations suivant  un ordre et des degrés précis.</a:t>
          </a:r>
          <a:endParaRPr lang="fr-BE" sz="1200" dirty="0">
            <a:latin typeface="Cambria" pitchFamily="18" charset="0"/>
          </a:endParaRPr>
        </a:p>
      </dgm:t>
    </dgm:pt>
    <dgm:pt modelId="{CDDC4C47-C4D5-4644-98CD-67492659F02B}" type="parTrans" cxnId="{1008F1EC-BE22-44C2-8245-831AD44D88DF}">
      <dgm:prSet/>
      <dgm:spPr/>
      <dgm:t>
        <a:bodyPr/>
        <a:lstStyle/>
        <a:p>
          <a:endParaRPr lang="fr-BE" sz="1200">
            <a:latin typeface="Cambria" pitchFamily="18" charset="0"/>
          </a:endParaRPr>
        </a:p>
      </dgm:t>
    </dgm:pt>
    <dgm:pt modelId="{C88EC30F-9B38-42E1-A587-C4F59C3D67C1}" type="sibTrans" cxnId="{1008F1EC-BE22-44C2-8245-831AD44D88DF}">
      <dgm:prSet/>
      <dgm:spPr/>
      <dgm:t>
        <a:bodyPr/>
        <a:lstStyle/>
        <a:p>
          <a:endParaRPr lang="fr-BE" sz="1200">
            <a:latin typeface="Cambria" pitchFamily="18" charset="0"/>
          </a:endParaRPr>
        </a:p>
      </dgm:t>
    </dgm:pt>
    <dgm:pt modelId="{632C63C8-89DC-4548-865A-40FA8C7A35F3}">
      <dgm:prSet phldrT="[Texte]" custT="1"/>
      <dgm:spPr/>
      <dgm:t>
        <a:bodyPr/>
        <a:lstStyle/>
        <a:p>
          <a:r>
            <a:rPr lang="fr-BE" sz="2000" b="1" dirty="0" smtClean="0">
              <a:latin typeface="Cambria" pitchFamily="18" charset="0"/>
            </a:rPr>
            <a:t>La théorie de la dissonance cognitive </a:t>
          </a:r>
          <a:r>
            <a:rPr lang="fr-BE" sz="2000" dirty="0" smtClean="0">
              <a:latin typeface="Cambria" pitchFamily="18" charset="0"/>
            </a:rPr>
            <a:t>(Festinger, 1957; Vaidis, 2011; Nail &amp; Boniecki, 2011…)</a:t>
          </a:r>
          <a:endParaRPr lang="fr-BE" sz="2000" dirty="0">
            <a:latin typeface="Cambria" pitchFamily="18" charset="0"/>
          </a:endParaRPr>
        </a:p>
      </dgm:t>
    </dgm:pt>
    <dgm:pt modelId="{377276F3-6AB4-4078-AB29-D9378A7CDCD5}" type="parTrans" cxnId="{59C730A9-19B1-43BE-BBC3-A55D401D192C}">
      <dgm:prSet/>
      <dgm:spPr/>
      <dgm:t>
        <a:bodyPr/>
        <a:lstStyle/>
        <a:p>
          <a:endParaRPr lang="fr-BE" sz="1200">
            <a:latin typeface="Cambria" pitchFamily="18" charset="0"/>
          </a:endParaRPr>
        </a:p>
      </dgm:t>
    </dgm:pt>
    <dgm:pt modelId="{2FEC6ABD-5A45-4537-A2C6-E52C3CCF5101}" type="sibTrans" cxnId="{59C730A9-19B1-43BE-BBC3-A55D401D192C}">
      <dgm:prSet/>
      <dgm:spPr/>
      <dgm:t>
        <a:bodyPr/>
        <a:lstStyle/>
        <a:p>
          <a:endParaRPr lang="fr-BE" sz="1200">
            <a:latin typeface="Cambria" pitchFamily="18" charset="0"/>
          </a:endParaRPr>
        </a:p>
      </dgm:t>
    </dgm:pt>
    <dgm:pt modelId="{894A3A3C-6983-45AC-98F9-FBEEE2907166}">
      <dgm:prSet phldrT="[Texte]" custT="1"/>
      <dgm:spPr/>
      <dgm:t>
        <a:bodyPr/>
        <a:lstStyle/>
        <a:p>
          <a:r>
            <a:rPr lang="fr-BE" sz="1400" dirty="0" smtClean="0">
              <a:latin typeface="Cambria" pitchFamily="18" charset="0"/>
            </a:rPr>
            <a:t>Sur le plan psychosociologique, la dualité (conflictuelle) de normes constatée est potentiellement dissonant pour les victimes</a:t>
          </a:r>
          <a:endParaRPr lang="fr-BE" sz="1400" dirty="0">
            <a:latin typeface="Cambria" pitchFamily="18" charset="0"/>
          </a:endParaRPr>
        </a:p>
      </dgm:t>
    </dgm:pt>
    <dgm:pt modelId="{DE1B5DE5-D1C1-4A11-9B69-E014C35E0F39}" type="parTrans" cxnId="{4E09E167-349B-41C0-A2F5-278964BA7D64}">
      <dgm:prSet/>
      <dgm:spPr/>
      <dgm:t>
        <a:bodyPr/>
        <a:lstStyle/>
        <a:p>
          <a:endParaRPr lang="fr-BE" sz="1200">
            <a:latin typeface="Cambria" pitchFamily="18" charset="0"/>
          </a:endParaRPr>
        </a:p>
      </dgm:t>
    </dgm:pt>
    <dgm:pt modelId="{8654971D-91B8-4B22-8FCE-05B35766FDE6}" type="sibTrans" cxnId="{4E09E167-349B-41C0-A2F5-278964BA7D64}">
      <dgm:prSet/>
      <dgm:spPr/>
      <dgm:t>
        <a:bodyPr/>
        <a:lstStyle/>
        <a:p>
          <a:endParaRPr lang="fr-BE" sz="1200">
            <a:latin typeface="Cambria" pitchFamily="18" charset="0"/>
          </a:endParaRPr>
        </a:p>
      </dgm:t>
    </dgm:pt>
    <dgm:pt modelId="{8E43C2EE-C8EC-4640-BDB4-86F215B4781C}">
      <dgm:prSet phldrT="[Texte]" custT="1"/>
      <dgm:spPr/>
      <dgm:t>
        <a:bodyPr/>
        <a:lstStyle/>
        <a:p>
          <a:r>
            <a:rPr lang="fr-BE" sz="1400" dirty="0" smtClean="0">
              <a:latin typeface="Cambria" pitchFamily="18" charset="0"/>
            </a:rPr>
            <a:t>3 raisons: infirmation des croyances; exposition à des informations contradictoires et nécessité de choix entre deux normes présentant chacune son « charme »</a:t>
          </a:r>
          <a:endParaRPr lang="fr-BE" sz="1400" dirty="0">
            <a:latin typeface="Cambria" pitchFamily="18" charset="0"/>
          </a:endParaRPr>
        </a:p>
      </dgm:t>
    </dgm:pt>
    <dgm:pt modelId="{A540E9BE-5C2A-480A-85AB-C996B354C968}" type="parTrans" cxnId="{825B53E3-9606-4812-8FE2-2EAF53D5DDE9}">
      <dgm:prSet/>
      <dgm:spPr/>
      <dgm:t>
        <a:bodyPr/>
        <a:lstStyle/>
        <a:p>
          <a:endParaRPr lang="fr-BE" sz="1200">
            <a:latin typeface="Cambria" pitchFamily="18" charset="0"/>
          </a:endParaRPr>
        </a:p>
      </dgm:t>
    </dgm:pt>
    <dgm:pt modelId="{BD3F4707-E8E2-4EAE-B888-7CD867BC7235}" type="sibTrans" cxnId="{825B53E3-9606-4812-8FE2-2EAF53D5DDE9}">
      <dgm:prSet/>
      <dgm:spPr/>
      <dgm:t>
        <a:bodyPr/>
        <a:lstStyle/>
        <a:p>
          <a:endParaRPr lang="fr-BE" sz="1200">
            <a:latin typeface="Cambria" pitchFamily="18" charset="0"/>
          </a:endParaRPr>
        </a:p>
      </dgm:t>
    </dgm:pt>
    <dgm:pt modelId="{B9BE5D37-B3DD-444E-973D-4F0AB3FBDAB9}">
      <dgm:prSet phldrT="[Texte]" custT="1"/>
      <dgm:spPr/>
      <dgm:t>
        <a:bodyPr/>
        <a:lstStyle/>
        <a:p>
          <a:endParaRPr lang="fr-BE" sz="1200" dirty="0">
            <a:latin typeface="Cambria" pitchFamily="18" charset="0"/>
          </a:endParaRPr>
        </a:p>
      </dgm:t>
    </dgm:pt>
    <dgm:pt modelId="{E503D7E1-1200-4870-9C44-490E661DFF4C}" type="parTrans" cxnId="{13C2D805-43EA-4837-A2D3-2D6EA20F17A4}">
      <dgm:prSet/>
      <dgm:spPr/>
      <dgm:t>
        <a:bodyPr/>
        <a:lstStyle/>
        <a:p>
          <a:endParaRPr lang="fr-BE"/>
        </a:p>
      </dgm:t>
    </dgm:pt>
    <dgm:pt modelId="{383D5D1F-C635-4B56-A136-DBBF314CD3EA}" type="sibTrans" cxnId="{13C2D805-43EA-4837-A2D3-2D6EA20F17A4}">
      <dgm:prSet/>
      <dgm:spPr/>
      <dgm:t>
        <a:bodyPr/>
        <a:lstStyle/>
        <a:p>
          <a:endParaRPr lang="fr-BE"/>
        </a:p>
      </dgm:t>
    </dgm:pt>
    <dgm:pt modelId="{451D2702-73F7-4D8E-8363-390B766C526A}">
      <dgm:prSet phldrT="[Texte]" custT="1"/>
      <dgm:spPr/>
      <dgm:t>
        <a:bodyPr/>
        <a:lstStyle/>
        <a:p>
          <a:endParaRPr lang="fr-BE" sz="1200" dirty="0">
            <a:latin typeface="Cambria" pitchFamily="18" charset="0"/>
          </a:endParaRPr>
        </a:p>
      </dgm:t>
    </dgm:pt>
    <dgm:pt modelId="{D55F91C7-8D23-4AEC-A8A4-132EE3F1E542}" type="parTrans" cxnId="{D9F85833-6E70-4722-BF65-1B79A9B551B8}">
      <dgm:prSet/>
      <dgm:spPr/>
      <dgm:t>
        <a:bodyPr/>
        <a:lstStyle/>
        <a:p>
          <a:endParaRPr lang="fr-BE"/>
        </a:p>
      </dgm:t>
    </dgm:pt>
    <dgm:pt modelId="{466E699D-5115-405D-BD28-559FBBEF3E9B}" type="sibTrans" cxnId="{D9F85833-6E70-4722-BF65-1B79A9B551B8}">
      <dgm:prSet/>
      <dgm:spPr/>
      <dgm:t>
        <a:bodyPr/>
        <a:lstStyle/>
        <a:p>
          <a:endParaRPr lang="fr-BE"/>
        </a:p>
      </dgm:t>
    </dgm:pt>
    <dgm:pt modelId="{C9CDF4F3-B6BF-4127-98E7-EEED0B882EF8}" type="pres">
      <dgm:prSet presAssocID="{8D2997DB-BB1F-4A25-9013-116A777AFFD0}" presName="Name0" presStyleCnt="0">
        <dgm:presLayoutVars>
          <dgm:dir/>
          <dgm:animLvl val="lvl"/>
          <dgm:resizeHandles/>
        </dgm:presLayoutVars>
      </dgm:prSet>
      <dgm:spPr/>
      <dgm:t>
        <a:bodyPr/>
        <a:lstStyle/>
        <a:p>
          <a:endParaRPr lang="fr-BE"/>
        </a:p>
      </dgm:t>
    </dgm:pt>
    <dgm:pt modelId="{EEF4C15A-E063-4D29-BA8C-EC25BC85BC78}" type="pres">
      <dgm:prSet presAssocID="{01274C9E-61AF-46F3-B1F8-606160D9DD23}" presName="linNode" presStyleCnt="0"/>
      <dgm:spPr/>
    </dgm:pt>
    <dgm:pt modelId="{9FFCE559-0BDD-43D6-A1F5-76EF57F6B409}" type="pres">
      <dgm:prSet presAssocID="{01274C9E-61AF-46F3-B1F8-606160D9DD23}" presName="parentShp" presStyleLbl="node1" presStyleIdx="0" presStyleCnt="2">
        <dgm:presLayoutVars>
          <dgm:bulletEnabled val="1"/>
        </dgm:presLayoutVars>
      </dgm:prSet>
      <dgm:spPr/>
      <dgm:t>
        <a:bodyPr/>
        <a:lstStyle/>
        <a:p>
          <a:endParaRPr lang="fr-BE"/>
        </a:p>
      </dgm:t>
    </dgm:pt>
    <dgm:pt modelId="{6D8FC34B-67AA-43DA-BD7F-52430694B199}" type="pres">
      <dgm:prSet presAssocID="{01274C9E-61AF-46F3-B1F8-606160D9DD23}" presName="childShp" presStyleLbl="bgAccFollowNode1" presStyleIdx="0" presStyleCnt="2">
        <dgm:presLayoutVars>
          <dgm:bulletEnabled val="1"/>
        </dgm:presLayoutVars>
      </dgm:prSet>
      <dgm:spPr/>
      <dgm:t>
        <a:bodyPr/>
        <a:lstStyle/>
        <a:p>
          <a:endParaRPr lang="fr-BE"/>
        </a:p>
      </dgm:t>
    </dgm:pt>
    <dgm:pt modelId="{509FB564-CEA9-4058-A149-76136D26B10C}" type="pres">
      <dgm:prSet presAssocID="{7F244E09-8290-40E2-90AD-46FDC52FE8C9}" presName="spacing" presStyleCnt="0"/>
      <dgm:spPr/>
    </dgm:pt>
    <dgm:pt modelId="{CCE906B6-E31A-43C6-8C5B-F5E209074043}" type="pres">
      <dgm:prSet presAssocID="{632C63C8-89DC-4548-865A-40FA8C7A35F3}" presName="linNode" presStyleCnt="0"/>
      <dgm:spPr/>
    </dgm:pt>
    <dgm:pt modelId="{DCB9AC35-ADFD-4937-925D-A32126D747A0}" type="pres">
      <dgm:prSet presAssocID="{632C63C8-89DC-4548-865A-40FA8C7A35F3}" presName="parentShp" presStyleLbl="node1" presStyleIdx="1" presStyleCnt="2">
        <dgm:presLayoutVars>
          <dgm:bulletEnabled val="1"/>
        </dgm:presLayoutVars>
      </dgm:prSet>
      <dgm:spPr/>
      <dgm:t>
        <a:bodyPr/>
        <a:lstStyle/>
        <a:p>
          <a:endParaRPr lang="fr-BE"/>
        </a:p>
      </dgm:t>
    </dgm:pt>
    <dgm:pt modelId="{B63818E1-FA00-497C-A3F1-924BF2657C0A}" type="pres">
      <dgm:prSet presAssocID="{632C63C8-89DC-4548-865A-40FA8C7A35F3}" presName="childShp" presStyleLbl="bgAccFollowNode1" presStyleIdx="1" presStyleCnt="2">
        <dgm:presLayoutVars>
          <dgm:bulletEnabled val="1"/>
        </dgm:presLayoutVars>
      </dgm:prSet>
      <dgm:spPr/>
      <dgm:t>
        <a:bodyPr/>
        <a:lstStyle/>
        <a:p>
          <a:endParaRPr lang="fr-BE"/>
        </a:p>
      </dgm:t>
    </dgm:pt>
  </dgm:ptLst>
  <dgm:cxnLst>
    <dgm:cxn modelId="{D8BA898A-9561-4495-A3E5-8B01F3D432DD}" type="presOf" srcId="{8D2997DB-BB1F-4A25-9013-116A777AFFD0}" destId="{C9CDF4F3-B6BF-4127-98E7-EEED0B882EF8}" srcOrd="0" destOrd="0" presId="urn:microsoft.com/office/officeart/2005/8/layout/vList6"/>
    <dgm:cxn modelId="{32E276F7-8DAD-4D5B-83E0-18C898D1C94A}" type="presOf" srcId="{451D2702-73F7-4D8E-8363-390B766C526A}" destId="{B63818E1-FA00-497C-A3F1-924BF2657C0A}" srcOrd="0" destOrd="1" presId="urn:microsoft.com/office/officeart/2005/8/layout/vList6"/>
    <dgm:cxn modelId="{015599B6-BA74-42E2-82B4-DDD052C745CD}" type="presOf" srcId="{01274C9E-61AF-46F3-B1F8-606160D9DD23}" destId="{9FFCE559-0BDD-43D6-A1F5-76EF57F6B409}" srcOrd="0" destOrd="0" presId="urn:microsoft.com/office/officeart/2005/8/layout/vList6"/>
    <dgm:cxn modelId="{7C856E20-B62A-4B73-B48C-45BF494E38D1}" srcId="{8D2997DB-BB1F-4A25-9013-116A777AFFD0}" destId="{01274C9E-61AF-46F3-B1F8-606160D9DD23}" srcOrd="0" destOrd="0" parTransId="{4B8B8EDA-4808-4B02-95CB-9AB8568F85E9}" sibTransId="{7F244E09-8290-40E2-90AD-46FDC52FE8C9}"/>
    <dgm:cxn modelId="{081EDDAB-FF3F-4A6B-A803-BD2F3DB80968}" type="presOf" srcId="{B9BE5D37-B3DD-444E-973D-4F0AB3FBDAB9}" destId="{6D8FC34B-67AA-43DA-BD7F-52430694B199}" srcOrd="0" destOrd="1" presId="urn:microsoft.com/office/officeart/2005/8/layout/vList6"/>
    <dgm:cxn modelId="{0FC6CCC8-5514-417F-9687-8BC17830E20F}" type="presOf" srcId="{C3335306-9AF8-4EA9-AEB6-8F200F10B02E}" destId="{6D8FC34B-67AA-43DA-BD7F-52430694B199}" srcOrd="0" destOrd="2" presId="urn:microsoft.com/office/officeart/2005/8/layout/vList6"/>
    <dgm:cxn modelId="{D9F85833-6E70-4722-BF65-1B79A9B551B8}" srcId="{632C63C8-89DC-4548-865A-40FA8C7A35F3}" destId="{451D2702-73F7-4D8E-8363-390B766C526A}" srcOrd="1" destOrd="0" parTransId="{D55F91C7-8D23-4AEC-A8A4-132EE3F1E542}" sibTransId="{466E699D-5115-405D-BD28-559FBBEF3E9B}"/>
    <dgm:cxn modelId="{5F43A603-0E61-42C3-8E8B-B21EFC02DBDE}" type="presOf" srcId="{632C63C8-89DC-4548-865A-40FA8C7A35F3}" destId="{DCB9AC35-ADFD-4937-925D-A32126D747A0}" srcOrd="0" destOrd="0" presId="urn:microsoft.com/office/officeart/2005/8/layout/vList6"/>
    <dgm:cxn modelId="{1008F1EC-BE22-44C2-8245-831AD44D88DF}" srcId="{01274C9E-61AF-46F3-B1F8-606160D9DD23}" destId="{C3335306-9AF8-4EA9-AEB6-8F200F10B02E}" srcOrd="2" destOrd="0" parTransId="{CDDC4C47-C4D5-4644-98CD-67492659F02B}" sibTransId="{C88EC30F-9B38-42E1-A587-C4F59C3D67C1}"/>
    <dgm:cxn modelId="{13C2D805-43EA-4837-A2D3-2D6EA20F17A4}" srcId="{01274C9E-61AF-46F3-B1F8-606160D9DD23}" destId="{B9BE5D37-B3DD-444E-973D-4F0AB3FBDAB9}" srcOrd="1" destOrd="0" parTransId="{E503D7E1-1200-4870-9C44-490E661DFF4C}" sibTransId="{383D5D1F-C635-4B56-A136-DBBF314CD3EA}"/>
    <dgm:cxn modelId="{07279346-303F-4CFA-8EA6-788AA8C358A7}" srcId="{01274C9E-61AF-46F3-B1F8-606160D9DD23}" destId="{B8AB520E-DFB7-42EA-A393-1F615EA9BE0C}" srcOrd="0" destOrd="0" parTransId="{F84EB1C4-B221-4534-A859-3CAEC1F61E4E}" sibTransId="{79CC8410-532A-4A4B-8926-DB5A3F2916B6}"/>
    <dgm:cxn modelId="{D2B93ABF-6C67-4B4F-9515-31F0AE7B4855}" type="presOf" srcId="{B8AB520E-DFB7-42EA-A393-1F615EA9BE0C}" destId="{6D8FC34B-67AA-43DA-BD7F-52430694B199}" srcOrd="0" destOrd="0" presId="urn:microsoft.com/office/officeart/2005/8/layout/vList6"/>
    <dgm:cxn modelId="{F1F6C334-27FC-427E-8A5A-3902E4E63A0A}" type="presOf" srcId="{8E43C2EE-C8EC-4640-BDB4-86F215B4781C}" destId="{B63818E1-FA00-497C-A3F1-924BF2657C0A}" srcOrd="0" destOrd="2" presId="urn:microsoft.com/office/officeart/2005/8/layout/vList6"/>
    <dgm:cxn modelId="{825B53E3-9606-4812-8FE2-2EAF53D5DDE9}" srcId="{632C63C8-89DC-4548-865A-40FA8C7A35F3}" destId="{8E43C2EE-C8EC-4640-BDB4-86F215B4781C}" srcOrd="2" destOrd="0" parTransId="{A540E9BE-5C2A-480A-85AB-C996B354C968}" sibTransId="{BD3F4707-E8E2-4EAE-B888-7CD867BC7235}"/>
    <dgm:cxn modelId="{4E09E167-349B-41C0-A2F5-278964BA7D64}" srcId="{632C63C8-89DC-4548-865A-40FA8C7A35F3}" destId="{894A3A3C-6983-45AC-98F9-FBEEE2907166}" srcOrd="0" destOrd="0" parTransId="{DE1B5DE5-D1C1-4A11-9B69-E014C35E0F39}" sibTransId="{8654971D-91B8-4B22-8FCE-05B35766FDE6}"/>
    <dgm:cxn modelId="{7B2CEBC8-17CC-4291-9999-048DB4A730CD}" type="presOf" srcId="{894A3A3C-6983-45AC-98F9-FBEEE2907166}" destId="{B63818E1-FA00-497C-A3F1-924BF2657C0A}" srcOrd="0" destOrd="0" presId="urn:microsoft.com/office/officeart/2005/8/layout/vList6"/>
    <dgm:cxn modelId="{59C730A9-19B1-43BE-BBC3-A55D401D192C}" srcId="{8D2997DB-BB1F-4A25-9013-116A777AFFD0}" destId="{632C63C8-89DC-4548-865A-40FA8C7A35F3}" srcOrd="1" destOrd="0" parTransId="{377276F3-6AB4-4078-AB29-D9378A7CDCD5}" sibTransId="{2FEC6ABD-5A45-4537-A2C6-E52C3CCF5101}"/>
    <dgm:cxn modelId="{E2B0FA7F-81BD-4FD2-A746-CFEE57CB599A}" type="presParOf" srcId="{C9CDF4F3-B6BF-4127-98E7-EEED0B882EF8}" destId="{EEF4C15A-E063-4D29-BA8C-EC25BC85BC78}" srcOrd="0" destOrd="0" presId="urn:microsoft.com/office/officeart/2005/8/layout/vList6"/>
    <dgm:cxn modelId="{7E462954-A0F0-488F-8BC9-72030A196C7E}" type="presParOf" srcId="{EEF4C15A-E063-4D29-BA8C-EC25BC85BC78}" destId="{9FFCE559-0BDD-43D6-A1F5-76EF57F6B409}" srcOrd="0" destOrd="0" presId="urn:microsoft.com/office/officeart/2005/8/layout/vList6"/>
    <dgm:cxn modelId="{360B5507-F34B-4DEF-ABAF-340482F272F4}" type="presParOf" srcId="{EEF4C15A-E063-4D29-BA8C-EC25BC85BC78}" destId="{6D8FC34B-67AA-43DA-BD7F-52430694B199}" srcOrd="1" destOrd="0" presId="urn:microsoft.com/office/officeart/2005/8/layout/vList6"/>
    <dgm:cxn modelId="{948DC453-BBCC-4F28-A2BE-9824D4C39090}" type="presParOf" srcId="{C9CDF4F3-B6BF-4127-98E7-EEED0B882EF8}" destId="{509FB564-CEA9-4058-A149-76136D26B10C}" srcOrd="1" destOrd="0" presId="urn:microsoft.com/office/officeart/2005/8/layout/vList6"/>
    <dgm:cxn modelId="{5D075DED-1D67-490C-8F4F-45E485F4D0B3}" type="presParOf" srcId="{C9CDF4F3-B6BF-4127-98E7-EEED0B882EF8}" destId="{CCE906B6-E31A-43C6-8C5B-F5E209074043}" srcOrd="2" destOrd="0" presId="urn:microsoft.com/office/officeart/2005/8/layout/vList6"/>
    <dgm:cxn modelId="{23F293FC-EFE6-4AE4-8807-DE1B725E99C2}" type="presParOf" srcId="{CCE906B6-E31A-43C6-8C5B-F5E209074043}" destId="{DCB9AC35-ADFD-4937-925D-A32126D747A0}" srcOrd="0" destOrd="0" presId="urn:microsoft.com/office/officeart/2005/8/layout/vList6"/>
    <dgm:cxn modelId="{E619F4F5-137B-4D8A-BFC6-590FDBCCEC18}" type="presParOf" srcId="{CCE906B6-E31A-43C6-8C5B-F5E209074043}" destId="{B63818E1-FA00-497C-A3F1-924BF2657C0A}"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14FB190-D133-4590-A019-94F106415089}" type="doc">
      <dgm:prSet loTypeId="urn:microsoft.com/office/officeart/2005/8/layout/process4" loCatId="list" qsTypeId="urn:microsoft.com/office/officeart/2005/8/quickstyle/simple1" qsCatId="simple" csTypeId="urn:microsoft.com/office/officeart/2005/8/colors/accent1_5" csCatId="accent1" phldr="1"/>
      <dgm:spPr/>
      <dgm:t>
        <a:bodyPr/>
        <a:lstStyle/>
        <a:p>
          <a:endParaRPr lang="fr-BE"/>
        </a:p>
      </dgm:t>
    </dgm:pt>
    <dgm:pt modelId="{047A16C4-C365-4F80-B54E-29FB13AE11DE}">
      <dgm:prSet phldrT="[Texte]"/>
      <dgm:spPr/>
      <dgm:t>
        <a:bodyPr/>
        <a:lstStyle/>
        <a:p>
          <a:r>
            <a:rPr lang="fr-BE" b="1" dirty="0" smtClean="0">
              <a:latin typeface="Cambria" pitchFamily="18" charset="0"/>
            </a:rPr>
            <a:t>Hypothèse générale</a:t>
          </a:r>
          <a:endParaRPr lang="fr-BE" dirty="0">
            <a:latin typeface="Cambria" pitchFamily="18" charset="0"/>
          </a:endParaRPr>
        </a:p>
      </dgm:t>
    </dgm:pt>
    <dgm:pt modelId="{903E3447-89A9-40BF-95E6-588065F6784B}" type="parTrans" cxnId="{984E07DA-5EE1-4336-B8E2-850387EFC806}">
      <dgm:prSet/>
      <dgm:spPr/>
      <dgm:t>
        <a:bodyPr/>
        <a:lstStyle/>
        <a:p>
          <a:endParaRPr lang="fr-BE">
            <a:latin typeface="Cambria" pitchFamily="18" charset="0"/>
          </a:endParaRPr>
        </a:p>
      </dgm:t>
    </dgm:pt>
    <dgm:pt modelId="{0F6A7F9E-9864-4F90-BFC0-25EADCDFD49B}" type="sibTrans" cxnId="{984E07DA-5EE1-4336-B8E2-850387EFC806}">
      <dgm:prSet/>
      <dgm:spPr/>
      <dgm:t>
        <a:bodyPr/>
        <a:lstStyle/>
        <a:p>
          <a:endParaRPr lang="fr-BE">
            <a:latin typeface="Cambria" pitchFamily="18" charset="0"/>
          </a:endParaRPr>
        </a:p>
      </dgm:t>
    </dgm:pt>
    <dgm:pt modelId="{89D7A07C-6964-4707-A86A-1B176D6F007F}">
      <dgm:prSet phldrT="[Texte]" custT="1"/>
      <dgm:spPr/>
      <dgm:t>
        <a:bodyPr/>
        <a:lstStyle/>
        <a:p>
          <a:pPr algn="just"/>
          <a:r>
            <a:rPr lang="fr-BE" sz="1600" dirty="0" smtClean="0">
              <a:latin typeface="Cambria" pitchFamily="18" charset="0"/>
            </a:rPr>
            <a:t>Les victimes (jeunes filles et veuves) confrontées à la dualité de normes successorales camerounaises vivent la dissonance cognitive et développent incidemment des mécanismes psychosociaux pour la résoudre sinon l’éliminer</a:t>
          </a:r>
          <a:endParaRPr lang="fr-BE" sz="1600" dirty="0">
            <a:latin typeface="Cambria" pitchFamily="18" charset="0"/>
          </a:endParaRPr>
        </a:p>
      </dgm:t>
    </dgm:pt>
    <dgm:pt modelId="{5E9FD748-8530-40CE-B480-70504F7DD992}" type="parTrans" cxnId="{9ECBF39D-B43E-41F7-A1FA-1B37AF5BBF7E}">
      <dgm:prSet/>
      <dgm:spPr/>
      <dgm:t>
        <a:bodyPr/>
        <a:lstStyle/>
        <a:p>
          <a:endParaRPr lang="fr-BE">
            <a:latin typeface="Cambria" pitchFamily="18" charset="0"/>
          </a:endParaRPr>
        </a:p>
      </dgm:t>
    </dgm:pt>
    <dgm:pt modelId="{1C3DBFE3-DE39-45CE-A403-B706608E5B84}" type="sibTrans" cxnId="{9ECBF39D-B43E-41F7-A1FA-1B37AF5BBF7E}">
      <dgm:prSet/>
      <dgm:spPr/>
      <dgm:t>
        <a:bodyPr/>
        <a:lstStyle/>
        <a:p>
          <a:endParaRPr lang="fr-BE">
            <a:latin typeface="Cambria" pitchFamily="18" charset="0"/>
          </a:endParaRPr>
        </a:p>
      </dgm:t>
    </dgm:pt>
    <dgm:pt modelId="{DFFF241B-C70E-43E8-9D6D-D854C223C742}">
      <dgm:prSet phldrT="[Texte]"/>
      <dgm:spPr/>
      <dgm:t>
        <a:bodyPr/>
        <a:lstStyle/>
        <a:p>
          <a:r>
            <a:rPr lang="fr-BE" b="1" dirty="0" smtClean="0">
              <a:latin typeface="Cambria" pitchFamily="18" charset="0"/>
            </a:rPr>
            <a:t>Hypothèses de recherche</a:t>
          </a:r>
          <a:r>
            <a:rPr lang="fr-BE" dirty="0" smtClean="0">
              <a:latin typeface="Cambria" pitchFamily="18" charset="0"/>
            </a:rPr>
            <a:t>:</a:t>
          </a:r>
          <a:endParaRPr lang="fr-BE" dirty="0">
            <a:latin typeface="Cambria" pitchFamily="18" charset="0"/>
          </a:endParaRPr>
        </a:p>
      </dgm:t>
    </dgm:pt>
    <dgm:pt modelId="{B5D2D8A8-E688-407D-8C68-B2594900704A}" type="parTrans" cxnId="{472ECB5A-8659-4DA9-B923-350541F49459}">
      <dgm:prSet/>
      <dgm:spPr/>
      <dgm:t>
        <a:bodyPr/>
        <a:lstStyle/>
        <a:p>
          <a:endParaRPr lang="fr-BE">
            <a:latin typeface="Cambria" pitchFamily="18" charset="0"/>
          </a:endParaRPr>
        </a:p>
      </dgm:t>
    </dgm:pt>
    <dgm:pt modelId="{1E4BA3A7-E6A7-4BBA-87E8-6CF30732BCD3}" type="sibTrans" cxnId="{472ECB5A-8659-4DA9-B923-350541F49459}">
      <dgm:prSet/>
      <dgm:spPr/>
      <dgm:t>
        <a:bodyPr/>
        <a:lstStyle/>
        <a:p>
          <a:endParaRPr lang="fr-BE">
            <a:latin typeface="Cambria" pitchFamily="18" charset="0"/>
          </a:endParaRPr>
        </a:p>
      </dgm:t>
    </dgm:pt>
    <dgm:pt modelId="{59C93044-E2F1-42A4-BA72-76A9C1830D6C}">
      <dgm:prSet phldrT="[Texte]" custT="1"/>
      <dgm:spPr/>
      <dgm:t>
        <a:bodyPr/>
        <a:lstStyle/>
        <a:p>
          <a:pPr algn="just"/>
          <a:r>
            <a:rPr lang="fr-BE" sz="1400" b="1" dirty="0" smtClean="0">
              <a:latin typeface="Cambria" pitchFamily="18" charset="0"/>
            </a:rPr>
            <a:t>HRI: </a:t>
          </a:r>
          <a:r>
            <a:rPr lang="fr-BE" sz="1400" dirty="0" smtClean="0">
              <a:latin typeface="Cambria" pitchFamily="18" charset="0"/>
            </a:rPr>
            <a:t>Les victimes (jeunes filles et veuves) confrontées à la dualité de normes successorales camerounaises vivent la dissonance cognitive</a:t>
          </a:r>
          <a:endParaRPr lang="fr-BE" sz="1400" dirty="0">
            <a:latin typeface="Cambria" pitchFamily="18" charset="0"/>
          </a:endParaRPr>
        </a:p>
      </dgm:t>
    </dgm:pt>
    <dgm:pt modelId="{AD1167AC-37EB-45E3-A7CE-1FFE90E3C52D}" type="parTrans" cxnId="{2527536C-77E8-4D54-AB71-3547456FAE01}">
      <dgm:prSet/>
      <dgm:spPr/>
      <dgm:t>
        <a:bodyPr/>
        <a:lstStyle/>
        <a:p>
          <a:endParaRPr lang="fr-BE">
            <a:latin typeface="Cambria" pitchFamily="18" charset="0"/>
          </a:endParaRPr>
        </a:p>
      </dgm:t>
    </dgm:pt>
    <dgm:pt modelId="{4C53057E-0689-44FC-869C-FE30986B096B}" type="sibTrans" cxnId="{2527536C-77E8-4D54-AB71-3547456FAE01}">
      <dgm:prSet/>
      <dgm:spPr/>
      <dgm:t>
        <a:bodyPr/>
        <a:lstStyle/>
        <a:p>
          <a:endParaRPr lang="fr-BE">
            <a:latin typeface="Cambria" pitchFamily="18" charset="0"/>
          </a:endParaRPr>
        </a:p>
      </dgm:t>
    </dgm:pt>
    <dgm:pt modelId="{F0116CD9-9AB5-43FE-B0B9-9CBB32199BDF}">
      <dgm:prSet phldrT="[Texte]" custT="1"/>
      <dgm:spPr/>
      <dgm:t>
        <a:bodyPr/>
        <a:lstStyle/>
        <a:p>
          <a:pPr algn="just"/>
          <a:r>
            <a:rPr lang="fr-BE" sz="1600" b="1" dirty="0" smtClean="0">
              <a:latin typeface="Cambria" pitchFamily="18" charset="0"/>
            </a:rPr>
            <a:t>HRII:  </a:t>
          </a:r>
          <a:r>
            <a:rPr lang="fr-BE" sz="1600" dirty="0" smtClean="0">
              <a:latin typeface="Cambria" pitchFamily="18" charset="0"/>
            </a:rPr>
            <a:t>La dissonance cognitive vécue est résolue (éliminée) par des mécanismes psychosociaux contextuels.</a:t>
          </a:r>
          <a:endParaRPr lang="fr-BE" sz="1600" dirty="0">
            <a:latin typeface="Cambria" pitchFamily="18" charset="0"/>
          </a:endParaRPr>
        </a:p>
      </dgm:t>
    </dgm:pt>
    <dgm:pt modelId="{8EC0EA64-C932-4324-8C53-65AADA982611}" type="parTrans" cxnId="{36D654AD-52E0-4C14-A004-6C87B6BF81D9}">
      <dgm:prSet/>
      <dgm:spPr/>
      <dgm:t>
        <a:bodyPr/>
        <a:lstStyle/>
        <a:p>
          <a:endParaRPr lang="fr-BE">
            <a:latin typeface="Cambria" pitchFamily="18" charset="0"/>
          </a:endParaRPr>
        </a:p>
      </dgm:t>
    </dgm:pt>
    <dgm:pt modelId="{BA36B1F2-5220-43B3-AA25-24D4C9965812}" type="sibTrans" cxnId="{36D654AD-52E0-4C14-A004-6C87B6BF81D9}">
      <dgm:prSet/>
      <dgm:spPr/>
      <dgm:t>
        <a:bodyPr/>
        <a:lstStyle/>
        <a:p>
          <a:endParaRPr lang="fr-BE">
            <a:latin typeface="Cambria" pitchFamily="18" charset="0"/>
          </a:endParaRPr>
        </a:p>
      </dgm:t>
    </dgm:pt>
    <dgm:pt modelId="{66CFB26E-5B5D-427E-9424-9E95100EC937}">
      <dgm:prSet phldrT="[Texte]"/>
      <dgm:spPr/>
      <dgm:t>
        <a:bodyPr/>
        <a:lstStyle/>
        <a:p>
          <a:r>
            <a:rPr lang="fr-BE" b="1" dirty="0" smtClean="0">
              <a:latin typeface="Cambria" pitchFamily="18" charset="0"/>
            </a:rPr>
            <a:t>Effets modulateurs du vécu et de la gestion</a:t>
          </a:r>
          <a:endParaRPr lang="fr-BE" b="1" dirty="0">
            <a:latin typeface="Cambria" pitchFamily="18" charset="0"/>
          </a:endParaRPr>
        </a:p>
      </dgm:t>
    </dgm:pt>
    <dgm:pt modelId="{2186B40A-63BA-433F-A91F-A6EF3459465B}" type="parTrans" cxnId="{54F475BD-404F-4432-9424-B42A63693614}">
      <dgm:prSet/>
      <dgm:spPr/>
      <dgm:t>
        <a:bodyPr/>
        <a:lstStyle/>
        <a:p>
          <a:endParaRPr lang="fr-BE">
            <a:latin typeface="Cambria" pitchFamily="18" charset="0"/>
          </a:endParaRPr>
        </a:p>
      </dgm:t>
    </dgm:pt>
    <dgm:pt modelId="{CD066B8F-15E4-4555-B6FC-FCF0723A90F1}" type="sibTrans" cxnId="{54F475BD-404F-4432-9424-B42A63693614}">
      <dgm:prSet/>
      <dgm:spPr/>
      <dgm:t>
        <a:bodyPr/>
        <a:lstStyle/>
        <a:p>
          <a:endParaRPr lang="fr-BE">
            <a:latin typeface="Cambria" pitchFamily="18" charset="0"/>
          </a:endParaRPr>
        </a:p>
      </dgm:t>
    </dgm:pt>
    <dgm:pt modelId="{38ECC0B9-149D-4BB2-B227-0DD0C9EA5171}">
      <dgm:prSet phldrT="[Texte]" custT="1"/>
      <dgm:spPr/>
      <dgm:t>
        <a:bodyPr/>
        <a:lstStyle/>
        <a:p>
          <a:pPr algn="just"/>
          <a:r>
            <a:rPr lang="fr-BE" sz="1200" dirty="0" smtClean="0">
              <a:latin typeface="Cambria" pitchFamily="18" charset="0"/>
            </a:rPr>
            <a:t>Au regard de la théorie des effets de la dynamique familiale sur les comportements infantiles (</a:t>
          </a:r>
          <a:r>
            <a:rPr lang="fr-BE" sz="1200" dirty="0" err="1" smtClean="0">
              <a:latin typeface="Cambria" pitchFamily="18" charset="0"/>
            </a:rPr>
            <a:t>Gassin</a:t>
          </a:r>
          <a:r>
            <a:rPr lang="fr-BE" sz="1200" dirty="0" smtClean="0">
              <a:latin typeface="Cambria" pitchFamily="18" charset="0"/>
            </a:rPr>
            <a:t>, 1994 ; Marcil-Gratton et al., 2003 ; </a:t>
          </a:r>
          <a:r>
            <a:rPr lang="fr-BE" sz="1200" dirty="0" err="1" smtClean="0">
              <a:latin typeface="Cambria" pitchFamily="18" charset="0"/>
            </a:rPr>
            <a:t>Mucchielli</a:t>
          </a:r>
          <a:r>
            <a:rPr lang="fr-BE" sz="1200" dirty="0" smtClean="0">
              <a:latin typeface="Cambria" pitchFamily="18" charset="0"/>
            </a:rPr>
            <a:t>, 2001 ; </a:t>
          </a:r>
          <a:r>
            <a:rPr lang="fr-BE" sz="1200" dirty="0" err="1" smtClean="0">
              <a:latin typeface="Cambria" pitchFamily="18" charset="0"/>
            </a:rPr>
            <a:t>Vangyseghem</a:t>
          </a:r>
          <a:r>
            <a:rPr lang="fr-BE" sz="1200" dirty="0" smtClean="0">
              <a:latin typeface="Cambria" pitchFamily="18" charset="0"/>
            </a:rPr>
            <a:t> &amp; </a:t>
          </a:r>
          <a:r>
            <a:rPr lang="fr-BE" sz="1200" dirty="0" err="1" smtClean="0">
              <a:latin typeface="Cambria" pitchFamily="18" charset="0"/>
            </a:rPr>
            <a:t>Appelboom</a:t>
          </a:r>
          <a:r>
            <a:rPr lang="fr-BE" sz="1200" dirty="0" smtClean="0">
              <a:latin typeface="Cambria" pitchFamily="18" charset="0"/>
            </a:rPr>
            <a:t>, 2004), il devient pertinent de se préoccuper du lien entre l’état matrimonial des parents (et de l’âge aussi), le vécu et la gestion de l’un et l’autre affect. De fait, on devrait assister à une variance du vécu (et du degré) des différents affects et de leur gestion en fonction de l’état matrimonial et de l’âge. </a:t>
          </a:r>
          <a:endParaRPr lang="fr-BE" sz="1200" dirty="0">
            <a:latin typeface="Cambria" pitchFamily="18" charset="0"/>
          </a:endParaRPr>
        </a:p>
      </dgm:t>
    </dgm:pt>
    <dgm:pt modelId="{2905540D-98EA-4EF4-B0BF-187C9305440E}" type="parTrans" cxnId="{93C354DF-5784-40FA-8CB1-F7DD273AC975}">
      <dgm:prSet/>
      <dgm:spPr/>
      <dgm:t>
        <a:bodyPr/>
        <a:lstStyle/>
        <a:p>
          <a:endParaRPr lang="fr-BE">
            <a:latin typeface="Cambria" pitchFamily="18" charset="0"/>
          </a:endParaRPr>
        </a:p>
      </dgm:t>
    </dgm:pt>
    <dgm:pt modelId="{5360BAD4-37F4-4898-8CCE-5A814408E87A}" type="sibTrans" cxnId="{93C354DF-5784-40FA-8CB1-F7DD273AC975}">
      <dgm:prSet/>
      <dgm:spPr/>
      <dgm:t>
        <a:bodyPr/>
        <a:lstStyle/>
        <a:p>
          <a:endParaRPr lang="fr-BE">
            <a:latin typeface="Cambria" pitchFamily="18" charset="0"/>
          </a:endParaRPr>
        </a:p>
      </dgm:t>
    </dgm:pt>
    <dgm:pt modelId="{423D6638-62FD-4992-A996-A098AFB24C18}" type="pres">
      <dgm:prSet presAssocID="{D14FB190-D133-4590-A019-94F106415089}" presName="Name0" presStyleCnt="0">
        <dgm:presLayoutVars>
          <dgm:dir/>
          <dgm:animLvl val="lvl"/>
          <dgm:resizeHandles val="exact"/>
        </dgm:presLayoutVars>
      </dgm:prSet>
      <dgm:spPr/>
      <dgm:t>
        <a:bodyPr/>
        <a:lstStyle/>
        <a:p>
          <a:endParaRPr lang="fr-BE"/>
        </a:p>
      </dgm:t>
    </dgm:pt>
    <dgm:pt modelId="{9123E108-5359-40B1-8688-689F9CAD2572}" type="pres">
      <dgm:prSet presAssocID="{66CFB26E-5B5D-427E-9424-9E95100EC937}" presName="boxAndChildren" presStyleCnt="0"/>
      <dgm:spPr/>
    </dgm:pt>
    <dgm:pt modelId="{19F25591-BF55-409B-8E0F-85F610527849}" type="pres">
      <dgm:prSet presAssocID="{66CFB26E-5B5D-427E-9424-9E95100EC937}" presName="parentTextBox" presStyleLbl="node1" presStyleIdx="0" presStyleCnt="3"/>
      <dgm:spPr/>
      <dgm:t>
        <a:bodyPr/>
        <a:lstStyle/>
        <a:p>
          <a:endParaRPr lang="fr-BE"/>
        </a:p>
      </dgm:t>
    </dgm:pt>
    <dgm:pt modelId="{38C593DA-C65B-44B9-B586-D6ED9DE12DF0}" type="pres">
      <dgm:prSet presAssocID="{66CFB26E-5B5D-427E-9424-9E95100EC937}" presName="entireBox" presStyleLbl="node1" presStyleIdx="0" presStyleCnt="3"/>
      <dgm:spPr/>
      <dgm:t>
        <a:bodyPr/>
        <a:lstStyle/>
        <a:p>
          <a:endParaRPr lang="fr-BE"/>
        </a:p>
      </dgm:t>
    </dgm:pt>
    <dgm:pt modelId="{7234CE7C-3B31-471E-9A3D-DF2D3307002F}" type="pres">
      <dgm:prSet presAssocID="{66CFB26E-5B5D-427E-9424-9E95100EC937}" presName="descendantBox" presStyleCnt="0"/>
      <dgm:spPr/>
    </dgm:pt>
    <dgm:pt modelId="{8BD2957D-458D-45B0-91EE-AD2FDE0FF6D8}" type="pres">
      <dgm:prSet presAssocID="{38ECC0B9-149D-4BB2-B227-0DD0C9EA5171}" presName="childTextBox" presStyleLbl="fgAccFollowNode1" presStyleIdx="0" presStyleCnt="4">
        <dgm:presLayoutVars>
          <dgm:bulletEnabled val="1"/>
        </dgm:presLayoutVars>
      </dgm:prSet>
      <dgm:spPr/>
      <dgm:t>
        <a:bodyPr/>
        <a:lstStyle/>
        <a:p>
          <a:endParaRPr lang="fr-BE"/>
        </a:p>
      </dgm:t>
    </dgm:pt>
    <dgm:pt modelId="{003901E9-F6AF-4B9E-8C83-F90795CFACAE}" type="pres">
      <dgm:prSet presAssocID="{1E4BA3A7-E6A7-4BBA-87E8-6CF30732BCD3}" presName="sp" presStyleCnt="0"/>
      <dgm:spPr/>
    </dgm:pt>
    <dgm:pt modelId="{B04277BC-10B2-4F8E-B008-0C998162E75A}" type="pres">
      <dgm:prSet presAssocID="{DFFF241B-C70E-43E8-9D6D-D854C223C742}" presName="arrowAndChildren" presStyleCnt="0"/>
      <dgm:spPr/>
    </dgm:pt>
    <dgm:pt modelId="{1FC053E5-F2F7-4049-9FE8-5E4DFF96E146}" type="pres">
      <dgm:prSet presAssocID="{DFFF241B-C70E-43E8-9D6D-D854C223C742}" presName="parentTextArrow" presStyleLbl="node1" presStyleIdx="0" presStyleCnt="3"/>
      <dgm:spPr/>
      <dgm:t>
        <a:bodyPr/>
        <a:lstStyle/>
        <a:p>
          <a:endParaRPr lang="fr-BE"/>
        </a:p>
      </dgm:t>
    </dgm:pt>
    <dgm:pt modelId="{1EB6D139-687D-46E0-A3AB-F4F392BD7A60}" type="pres">
      <dgm:prSet presAssocID="{DFFF241B-C70E-43E8-9D6D-D854C223C742}" presName="arrow" presStyleLbl="node1" presStyleIdx="1" presStyleCnt="3"/>
      <dgm:spPr/>
      <dgm:t>
        <a:bodyPr/>
        <a:lstStyle/>
        <a:p>
          <a:endParaRPr lang="fr-BE"/>
        </a:p>
      </dgm:t>
    </dgm:pt>
    <dgm:pt modelId="{1E72D620-B3A6-46A0-8694-8C573DFCCCA9}" type="pres">
      <dgm:prSet presAssocID="{DFFF241B-C70E-43E8-9D6D-D854C223C742}" presName="descendantArrow" presStyleCnt="0"/>
      <dgm:spPr/>
    </dgm:pt>
    <dgm:pt modelId="{9C2E1F33-62CB-4089-BA62-C1576E138BD0}" type="pres">
      <dgm:prSet presAssocID="{59C93044-E2F1-42A4-BA72-76A9C1830D6C}" presName="childTextArrow" presStyleLbl="fgAccFollowNode1" presStyleIdx="1" presStyleCnt="4">
        <dgm:presLayoutVars>
          <dgm:bulletEnabled val="1"/>
        </dgm:presLayoutVars>
      </dgm:prSet>
      <dgm:spPr/>
      <dgm:t>
        <a:bodyPr/>
        <a:lstStyle/>
        <a:p>
          <a:endParaRPr lang="fr-BE"/>
        </a:p>
      </dgm:t>
    </dgm:pt>
    <dgm:pt modelId="{550B5F4B-ED87-4581-B07C-7E464894C4AA}" type="pres">
      <dgm:prSet presAssocID="{F0116CD9-9AB5-43FE-B0B9-9CBB32199BDF}" presName="childTextArrow" presStyleLbl="fgAccFollowNode1" presStyleIdx="2" presStyleCnt="4">
        <dgm:presLayoutVars>
          <dgm:bulletEnabled val="1"/>
        </dgm:presLayoutVars>
      </dgm:prSet>
      <dgm:spPr/>
      <dgm:t>
        <a:bodyPr/>
        <a:lstStyle/>
        <a:p>
          <a:endParaRPr lang="fr-BE"/>
        </a:p>
      </dgm:t>
    </dgm:pt>
    <dgm:pt modelId="{8342A838-9C3B-4788-8F84-C25D7D2F5985}" type="pres">
      <dgm:prSet presAssocID="{0F6A7F9E-9864-4F90-BFC0-25EADCDFD49B}" presName="sp" presStyleCnt="0"/>
      <dgm:spPr/>
    </dgm:pt>
    <dgm:pt modelId="{DC8CE0AE-0EF6-47F7-8F95-762F7A21DE01}" type="pres">
      <dgm:prSet presAssocID="{047A16C4-C365-4F80-B54E-29FB13AE11DE}" presName="arrowAndChildren" presStyleCnt="0"/>
      <dgm:spPr/>
    </dgm:pt>
    <dgm:pt modelId="{5E439C4B-299F-42FF-AFD6-0BDADEEE4C18}" type="pres">
      <dgm:prSet presAssocID="{047A16C4-C365-4F80-B54E-29FB13AE11DE}" presName="parentTextArrow" presStyleLbl="node1" presStyleIdx="1" presStyleCnt="3"/>
      <dgm:spPr/>
      <dgm:t>
        <a:bodyPr/>
        <a:lstStyle/>
        <a:p>
          <a:endParaRPr lang="fr-BE"/>
        </a:p>
      </dgm:t>
    </dgm:pt>
    <dgm:pt modelId="{5BB21C8B-DB66-4F4C-80C7-B0F66C5EB121}" type="pres">
      <dgm:prSet presAssocID="{047A16C4-C365-4F80-B54E-29FB13AE11DE}" presName="arrow" presStyleLbl="node1" presStyleIdx="2" presStyleCnt="3" custLinFactNeighborX="1569" custLinFactNeighborY="975"/>
      <dgm:spPr/>
      <dgm:t>
        <a:bodyPr/>
        <a:lstStyle/>
        <a:p>
          <a:endParaRPr lang="fr-BE"/>
        </a:p>
      </dgm:t>
    </dgm:pt>
    <dgm:pt modelId="{DAC27033-6A41-4B91-9FCF-3A17444D1338}" type="pres">
      <dgm:prSet presAssocID="{047A16C4-C365-4F80-B54E-29FB13AE11DE}" presName="descendantArrow" presStyleCnt="0"/>
      <dgm:spPr/>
    </dgm:pt>
    <dgm:pt modelId="{5176A74E-546F-4854-A859-B9B0963546E6}" type="pres">
      <dgm:prSet presAssocID="{89D7A07C-6964-4707-A86A-1B176D6F007F}" presName="childTextArrow" presStyleLbl="fgAccFollowNode1" presStyleIdx="3" presStyleCnt="4">
        <dgm:presLayoutVars>
          <dgm:bulletEnabled val="1"/>
        </dgm:presLayoutVars>
      </dgm:prSet>
      <dgm:spPr/>
      <dgm:t>
        <a:bodyPr/>
        <a:lstStyle/>
        <a:p>
          <a:endParaRPr lang="fr-BE"/>
        </a:p>
      </dgm:t>
    </dgm:pt>
  </dgm:ptLst>
  <dgm:cxnLst>
    <dgm:cxn modelId="{66BA20C3-E12C-4922-A73B-4D423AA299A5}" type="presOf" srcId="{DFFF241B-C70E-43E8-9D6D-D854C223C742}" destId="{1FC053E5-F2F7-4049-9FE8-5E4DFF96E146}" srcOrd="0" destOrd="0" presId="urn:microsoft.com/office/officeart/2005/8/layout/process4"/>
    <dgm:cxn modelId="{54F475BD-404F-4432-9424-B42A63693614}" srcId="{D14FB190-D133-4590-A019-94F106415089}" destId="{66CFB26E-5B5D-427E-9424-9E95100EC937}" srcOrd="2" destOrd="0" parTransId="{2186B40A-63BA-433F-A91F-A6EF3459465B}" sibTransId="{CD066B8F-15E4-4555-B6FC-FCF0723A90F1}"/>
    <dgm:cxn modelId="{45A0C3DF-86DB-4032-B079-FCE3991AFD34}" type="presOf" srcId="{DFFF241B-C70E-43E8-9D6D-D854C223C742}" destId="{1EB6D139-687D-46E0-A3AB-F4F392BD7A60}" srcOrd="1" destOrd="0" presId="urn:microsoft.com/office/officeart/2005/8/layout/process4"/>
    <dgm:cxn modelId="{73D8B8E7-A981-4F84-BF05-FD49F055A4D7}" type="presOf" srcId="{59C93044-E2F1-42A4-BA72-76A9C1830D6C}" destId="{9C2E1F33-62CB-4089-BA62-C1576E138BD0}" srcOrd="0" destOrd="0" presId="urn:microsoft.com/office/officeart/2005/8/layout/process4"/>
    <dgm:cxn modelId="{292BB5DB-7230-4964-9596-3611AE9F192C}" type="presOf" srcId="{38ECC0B9-149D-4BB2-B227-0DD0C9EA5171}" destId="{8BD2957D-458D-45B0-91EE-AD2FDE0FF6D8}" srcOrd="0" destOrd="0" presId="urn:microsoft.com/office/officeart/2005/8/layout/process4"/>
    <dgm:cxn modelId="{D5FFCC3F-5CCE-4236-AED9-8EA792E6C07B}" type="presOf" srcId="{89D7A07C-6964-4707-A86A-1B176D6F007F}" destId="{5176A74E-546F-4854-A859-B9B0963546E6}" srcOrd="0" destOrd="0" presId="urn:microsoft.com/office/officeart/2005/8/layout/process4"/>
    <dgm:cxn modelId="{39CC864F-41FC-4CE0-9D2C-5B0F7CEBA6DA}" type="presOf" srcId="{047A16C4-C365-4F80-B54E-29FB13AE11DE}" destId="{5BB21C8B-DB66-4F4C-80C7-B0F66C5EB121}" srcOrd="1" destOrd="0" presId="urn:microsoft.com/office/officeart/2005/8/layout/process4"/>
    <dgm:cxn modelId="{2527536C-77E8-4D54-AB71-3547456FAE01}" srcId="{DFFF241B-C70E-43E8-9D6D-D854C223C742}" destId="{59C93044-E2F1-42A4-BA72-76A9C1830D6C}" srcOrd="0" destOrd="0" parTransId="{AD1167AC-37EB-45E3-A7CE-1FFE90E3C52D}" sibTransId="{4C53057E-0689-44FC-869C-FE30986B096B}"/>
    <dgm:cxn modelId="{3DFA3699-2CBB-47A3-8E5B-4FFD01E26081}" type="presOf" srcId="{F0116CD9-9AB5-43FE-B0B9-9CBB32199BDF}" destId="{550B5F4B-ED87-4581-B07C-7E464894C4AA}" srcOrd="0" destOrd="0" presId="urn:microsoft.com/office/officeart/2005/8/layout/process4"/>
    <dgm:cxn modelId="{984E07DA-5EE1-4336-B8E2-850387EFC806}" srcId="{D14FB190-D133-4590-A019-94F106415089}" destId="{047A16C4-C365-4F80-B54E-29FB13AE11DE}" srcOrd="0" destOrd="0" parTransId="{903E3447-89A9-40BF-95E6-588065F6784B}" sibTransId="{0F6A7F9E-9864-4F90-BFC0-25EADCDFD49B}"/>
    <dgm:cxn modelId="{472ECB5A-8659-4DA9-B923-350541F49459}" srcId="{D14FB190-D133-4590-A019-94F106415089}" destId="{DFFF241B-C70E-43E8-9D6D-D854C223C742}" srcOrd="1" destOrd="0" parTransId="{B5D2D8A8-E688-407D-8C68-B2594900704A}" sibTransId="{1E4BA3A7-E6A7-4BBA-87E8-6CF30732BCD3}"/>
    <dgm:cxn modelId="{8AEF4F6E-7BB3-42F7-B35C-4527170A0807}" type="presOf" srcId="{66CFB26E-5B5D-427E-9424-9E95100EC937}" destId="{19F25591-BF55-409B-8E0F-85F610527849}" srcOrd="0" destOrd="0" presId="urn:microsoft.com/office/officeart/2005/8/layout/process4"/>
    <dgm:cxn modelId="{36D654AD-52E0-4C14-A004-6C87B6BF81D9}" srcId="{DFFF241B-C70E-43E8-9D6D-D854C223C742}" destId="{F0116CD9-9AB5-43FE-B0B9-9CBB32199BDF}" srcOrd="1" destOrd="0" parTransId="{8EC0EA64-C932-4324-8C53-65AADA982611}" sibTransId="{BA36B1F2-5220-43B3-AA25-24D4C9965812}"/>
    <dgm:cxn modelId="{6F6CD29C-011F-420D-8E34-C293891D4778}" type="presOf" srcId="{66CFB26E-5B5D-427E-9424-9E95100EC937}" destId="{38C593DA-C65B-44B9-B586-D6ED9DE12DF0}" srcOrd="1" destOrd="0" presId="urn:microsoft.com/office/officeart/2005/8/layout/process4"/>
    <dgm:cxn modelId="{EA0D74B7-B319-43EB-BE2F-DBC32ADBE66A}" type="presOf" srcId="{047A16C4-C365-4F80-B54E-29FB13AE11DE}" destId="{5E439C4B-299F-42FF-AFD6-0BDADEEE4C18}" srcOrd="0" destOrd="0" presId="urn:microsoft.com/office/officeart/2005/8/layout/process4"/>
    <dgm:cxn modelId="{9ECBF39D-B43E-41F7-A1FA-1B37AF5BBF7E}" srcId="{047A16C4-C365-4F80-B54E-29FB13AE11DE}" destId="{89D7A07C-6964-4707-A86A-1B176D6F007F}" srcOrd="0" destOrd="0" parTransId="{5E9FD748-8530-40CE-B480-70504F7DD992}" sibTransId="{1C3DBFE3-DE39-45CE-A403-B706608E5B84}"/>
    <dgm:cxn modelId="{93C354DF-5784-40FA-8CB1-F7DD273AC975}" srcId="{66CFB26E-5B5D-427E-9424-9E95100EC937}" destId="{38ECC0B9-149D-4BB2-B227-0DD0C9EA5171}" srcOrd="0" destOrd="0" parTransId="{2905540D-98EA-4EF4-B0BF-187C9305440E}" sibTransId="{5360BAD4-37F4-4898-8CCE-5A814408E87A}"/>
    <dgm:cxn modelId="{57D4F583-D9F2-473C-B423-A11232CC6B85}" type="presOf" srcId="{D14FB190-D133-4590-A019-94F106415089}" destId="{423D6638-62FD-4992-A996-A098AFB24C18}" srcOrd="0" destOrd="0" presId="urn:microsoft.com/office/officeart/2005/8/layout/process4"/>
    <dgm:cxn modelId="{3C7559DE-C19E-42FF-ACBA-63E2999FECAB}" type="presParOf" srcId="{423D6638-62FD-4992-A996-A098AFB24C18}" destId="{9123E108-5359-40B1-8688-689F9CAD2572}" srcOrd="0" destOrd="0" presId="urn:microsoft.com/office/officeart/2005/8/layout/process4"/>
    <dgm:cxn modelId="{A50827BC-D638-42A1-B5EE-3FB6CDC2D91D}" type="presParOf" srcId="{9123E108-5359-40B1-8688-689F9CAD2572}" destId="{19F25591-BF55-409B-8E0F-85F610527849}" srcOrd="0" destOrd="0" presId="urn:microsoft.com/office/officeart/2005/8/layout/process4"/>
    <dgm:cxn modelId="{A90AF9B2-0032-4421-B6FE-514A0505D9D4}" type="presParOf" srcId="{9123E108-5359-40B1-8688-689F9CAD2572}" destId="{38C593DA-C65B-44B9-B586-D6ED9DE12DF0}" srcOrd="1" destOrd="0" presId="urn:microsoft.com/office/officeart/2005/8/layout/process4"/>
    <dgm:cxn modelId="{FE1CE190-2DAD-4958-B1DF-97FDCFC57A85}" type="presParOf" srcId="{9123E108-5359-40B1-8688-689F9CAD2572}" destId="{7234CE7C-3B31-471E-9A3D-DF2D3307002F}" srcOrd="2" destOrd="0" presId="urn:microsoft.com/office/officeart/2005/8/layout/process4"/>
    <dgm:cxn modelId="{92E880E0-1CB7-4C89-9A6D-CA5BAE2BF348}" type="presParOf" srcId="{7234CE7C-3B31-471E-9A3D-DF2D3307002F}" destId="{8BD2957D-458D-45B0-91EE-AD2FDE0FF6D8}" srcOrd="0" destOrd="0" presId="urn:microsoft.com/office/officeart/2005/8/layout/process4"/>
    <dgm:cxn modelId="{ACB54A9C-02B1-4BD8-A6C0-1EA1E43130D6}" type="presParOf" srcId="{423D6638-62FD-4992-A996-A098AFB24C18}" destId="{003901E9-F6AF-4B9E-8C83-F90795CFACAE}" srcOrd="1" destOrd="0" presId="urn:microsoft.com/office/officeart/2005/8/layout/process4"/>
    <dgm:cxn modelId="{001344D2-D518-498B-B166-CE7852E8E64A}" type="presParOf" srcId="{423D6638-62FD-4992-A996-A098AFB24C18}" destId="{B04277BC-10B2-4F8E-B008-0C998162E75A}" srcOrd="2" destOrd="0" presId="urn:microsoft.com/office/officeart/2005/8/layout/process4"/>
    <dgm:cxn modelId="{F88F9A8B-4C3E-4176-87D2-270FD9167E0A}" type="presParOf" srcId="{B04277BC-10B2-4F8E-B008-0C998162E75A}" destId="{1FC053E5-F2F7-4049-9FE8-5E4DFF96E146}" srcOrd="0" destOrd="0" presId="urn:microsoft.com/office/officeart/2005/8/layout/process4"/>
    <dgm:cxn modelId="{672439EA-24A6-48F5-BD25-F95C78CA68AE}" type="presParOf" srcId="{B04277BC-10B2-4F8E-B008-0C998162E75A}" destId="{1EB6D139-687D-46E0-A3AB-F4F392BD7A60}" srcOrd="1" destOrd="0" presId="urn:microsoft.com/office/officeart/2005/8/layout/process4"/>
    <dgm:cxn modelId="{29DAC17F-F271-4E02-B773-D699C3F0E03E}" type="presParOf" srcId="{B04277BC-10B2-4F8E-B008-0C998162E75A}" destId="{1E72D620-B3A6-46A0-8694-8C573DFCCCA9}" srcOrd="2" destOrd="0" presId="urn:microsoft.com/office/officeart/2005/8/layout/process4"/>
    <dgm:cxn modelId="{33035657-84A7-41B4-B50A-5D055E5C1C13}" type="presParOf" srcId="{1E72D620-B3A6-46A0-8694-8C573DFCCCA9}" destId="{9C2E1F33-62CB-4089-BA62-C1576E138BD0}" srcOrd="0" destOrd="0" presId="urn:microsoft.com/office/officeart/2005/8/layout/process4"/>
    <dgm:cxn modelId="{B9E8935B-1A70-4FDB-8613-7A4CF4B6041E}" type="presParOf" srcId="{1E72D620-B3A6-46A0-8694-8C573DFCCCA9}" destId="{550B5F4B-ED87-4581-B07C-7E464894C4AA}" srcOrd="1" destOrd="0" presId="urn:microsoft.com/office/officeart/2005/8/layout/process4"/>
    <dgm:cxn modelId="{7FB9D317-C521-418B-80EA-B84C5559706C}" type="presParOf" srcId="{423D6638-62FD-4992-A996-A098AFB24C18}" destId="{8342A838-9C3B-4788-8F84-C25D7D2F5985}" srcOrd="3" destOrd="0" presId="urn:microsoft.com/office/officeart/2005/8/layout/process4"/>
    <dgm:cxn modelId="{15A75A3A-7263-4AD5-AE24-CD9156C22909}" type="presParOf" srcId="{423D6638-62FD-4992-A996-A098AFB24C18}" destId="{DC8CE0AE-0EF6-47F7-8F95-762F7A21DE01}" srcOrd="4" destOrd="0" presId="urn:microsoft.com/office/officeart/2005/8/layout/process4"/>
    <dgm:cxn modelId="{F53B37E2-91D4-439E-B9A9-011B586182C7}" type="presParOf" srcId="{DC8CE0AE-0EF6-47F7-8F95-762F7A21DE01}" destId="{5E439C4B-299F-42FF-AFD6-0BDADEEE4C18}" srcOrd="0" destOrd="0" presId="urn:microsoft.com/office/officeart/2005/8/layout/process4"/>
    <dgm:cxn modelId="{D23111CB-9444-4A93-BDE1-B1C4678D5DBF}" type="presParOf" srcId="{DC8CE0AE-0EF6-47F7-8F95-762F7A21DE01}" destId="{5BB21C8B-DB66-4F4C-80C7-B0F66C5EB121}" srcOrd="1" destOrd="0" presId="urn:microsoft.com/office/officeart/2005/8/layout/process4"/>
    <dgm:cxn modelId="{6DDF643E-3940-4B7B-A798-C5DF9EFA0379}" type="presParOf" srcId="{DC8CE0AE-0EF6-47F7-8F95-762F7A21DE01}" destId="{DAC27033-6A41-4B91-9FCF-3A17444D1338}" srcOrd="2" destOrd="0" presId="urn:microsoft.com/office/officeart/2005/8/layout/process4"/>
    <dgm:cxn modelId="{ABFC5A16-A201-4C20-9E46-496EBB76423B}" type="presParOf" srcId="{DAC27033-6A41-4B91-9FCF-3A17444D1338}" destId="{5176A74E-546F-4854-A859-B9B0963546E6}"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73EA760-5D39-4ACF-872B-12C951847A92}"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fr-BE"/>
        </a:p>
      </dgm:t>
    </dgm:pt>
    <dgm:pt modelId="{B5DC68F0-BA1E-45A7-99B4-03FD9585815B}">
      <dgm:prSet phldrT="[Texte]" custT="1"/>
      <dgm:spPr/>
      <dgm:t>
        <a:bodyPr/>
        <a:lstStyle/>
        <a:p>
          <a:pPr algn="just"/>
          <a:r>
            <a:rPr lang="fr-BE" sz="1800" b="1" dirty="0" smtClean="0">
              <a:latin typeface="Cambria" pitchFamily="18" charset="0"/>
            </a:rPr>
            <a:t>Population</a:t>
          </a:r>
          <a:r>
            <a:rPr lang="fr-BE" sz="1800" dirty="0" smtClean="0">
              <a:latin typeface="Cambria" pitchFamily="18" charset="0"/>
            </a:rPr>
            <a:t>: jeunes filles et veuves confrontées à la dualité (conflictuelle) de normes successorales</a:t>
          </a:r>
          <a:endParaRPr lang="fr-BE" sz="1800" dirty="0">
            <a:latin typeface="Cambria" pitchFamily="18" charset="0"/>
          </a:endParaRPr>
        </a:p>
      </dgm:t>
    </dgm:pt>
    <dgm:pt modelId="{093585EB-2FD7-4E6A-95DC-B7A35CE91919}" type="parTrans" cxnId="{91EB1D6A-C57B-4DC5-8EC5-12088E36136D}">
      <dgm:prSet/>
      <dgm:spPr/>
      <dgm:t>
        <a:bodyPr/>
        <a:lstStyle/>
        <a:p>
          <a:endParaRPr lang="fr-BE"/>
        </a:p>
      </dgm:t>
    </dgm:pt>
    <dgm:pt modelId="{5399D831-E32D-4D44-A601-B368E4F81CE8}" type="sibTrans" cxnId="{91EB1D6A-C57B-4DC5-8EC5-12088E36136D}">
      <dgm:prSet/>
      <dgm:spPr/>
      <dgm:t>
        <a:bodyPr/>
        <a:lstStyle/>
        <a:p>
          <a:endParaRPr lang="fr-BE"/>
        </a:p>
      </dgm:t>
    </dgm:pt>
    <dgm:pt modelId="{809A9C28-7D00-4B6C-B39D-09B109980A85}">
      <dgm:prSet phldrT="[Texte]" custT="1"/>
      <dgm:spPr/>
      <dgm:t>
        <a:bodyPr/>
        <a:lstStyle/>
        <a:p>
          <a:r>
            <a:rPr lang="fr-BE" sz="1200" b="1" dirty="0" smtClean="0">
              <a:latin typeface="Cambria" pitchFamily="18" charset="0"/>
            </a:rPr>
            <a:t>Échantillonnage et site d’études</a:t>
          </a:r>
          <a:r>
            <a:rPr lang="fr-BE" sz="1200" dirty="0" smtClean="0">
              <a:latin typeface="Cambria" pitchFamily="18" charset="0"/>
            </a:rPr>
            <a:t>:</a:t>
          </a:r>
        </a:p>
        <a:p>
          <a:r>
            <a:rPr lang="fr-BE" sz="1200" dirty="0" smtClean="0">
              <a:latin typeface="Cambria" pitchFamily="18" charset="0"/>
            </a:rPr>
            <a:t>-  Qualitatif non probabiliste de micro-unités sociologiques </a:t>
          </a:r>
          <a:r>
            <a:rPr lang="fr-BE" sz="1200" i="1" dirty="0" smtClean="0">
              <a:latin typeface="Cambria" pitchFamily="18" charset="0"/>
            </a:rPr>
            <a:t>compétentes </a:t>
          </a:r>
          <a:r>
            <a:rPr lang="fr-BE" sz="1200" dirty="0" smtClean="0">
              <a:latin typeface="Cambria" pitchFamily="18" charset="0"/>
            </a:rPr>
            <a:t>(Alvaro, 1997 )</a:t>
          </a:r>
        </a:p>
        <a:p>
          <a:r>
            <a:rPr lang="fr-BE" sz="1200" dirty="0" smtClean="0">
              <a:latin typeface="Cambria" pitchFamily="18" charset="0"/>
            </a:rPr>
            <a:t>-  Site: chefferies de Bandjoun, Baleveng et Foréké-Dschang (Ouest-Cameroun)  </a:t>
          </a:r>
          <a:endParaRPr lang="fr-BE" sz="1200" dirty="0">
            <a:latin typeface="Cambria" pitchFamily="18" charset="0"/>
          </a:endParaRPr>
        </a:p>
      </dgm:t>
    </dgm:pt>
    <dgm:pt modelId="{E428C737-547D-4B4B-9612-3D05991B0679}" type="parTrans" cxnId="{0431B687-408A-472A-AD08-69F84341AFEC}">
      <dgm:prSet/>
      <dgm:spPr/>
      <dgm:t>
        <a:bodyPr/>
        <a:lstStyle/>
        <a:p>
          <a:endParaRPr lang="fr-BE"/>
        </a:p>
      </dgm:t>
    </dgm:pt>
    <dgm:pt modelId="{F890FF71-16F3-4D96-8992-16D653FCFA6A}" type="sibTrans" cxnId="{0431B687-408A-472A-AD08-69F84341AFEC}">
      <dgm:prSet/>
      <dgm:spPr/>
      <dgm:t>
        <a:bodyPr/>
        <a:lstStyle/>
        <a:p>
          <a:endParaRPr lang="fr-BE"/>
        </a:p>
      </dgm:t>
    </dgm:pt>
    <dgm:pt modelId="{F8E6AB93-C024-478B-8192-8B4EB9D94A0C}">
      <dgm:prSet phldrT="[Texte]" custT="1"/>
      <dgm:spPr/>
      <dgm:t>
        <a:bodyPr/>
        <a:lstStyle/>
        <a:p>
          <a:r>
            <a:rPr lang="fr-BE" sz="1400" b="1" dirty="0" smtClean="0">
              <a:latin typeface="Cambria" pitchFamily="18" charset="0"/>
            </a:rPr>
            <a:t>Participants et recrutement</a:t>
          </a:r>
          <a:r>
            <a:rPr lang="fr-BE" sz="1400" dirty="0" smtClean="0">
              <a:latin typeface="Cambria" pitchFamily="18" charset="0"/>
            </a:rPr>
            <a:t>: 382 femmes (</a:t>
          </a:r>
          <a:r>
            <a:rPr lang="fr-BE" sz="1400" i="1" dirty="0" smtClean="0">
              <a:latin typeface="Cambria" pitchFamily="18" charset="0"/>
            </a:rPr>
            <a:t>M</a:t>
          </a:r>
          <a:r>
            <a:rPr lang="fr-BE" sz="1400" dirty="0" smtClean="0">
              <a:latin typeface="Cambria" pitchFamily="18" charset="0"/>
            </a:rPr>
            <a:t>  =  31.69 ; </a:t>
          </a:r>
          <a:r>
            <a:rPr lang="fr-BE" sz="1400" i="1" dirty="0" smtClean="0">
              <a:latin typeface="Cambria" pitchFamily="18" charset="0"/>
            </a:rPr>
            <a:t>E-T</a:t>
          </a:r>
          <a:r>
            <a:rPr lang="fr-BE" sz="1400" dirty="0" smtClean="0">
              <a:latin typeface="Cambria" pitchFamily="18" charset="0"/>
            </a:rPr>
            <a:t>  =  10.70) identifiées au moyen de l’échantillonnage par réseau. </a:t>
          </a:r>
        </a:p>
      </dgm:t>
    </dgm:pt>
    <dgm:pt modelId="{5F85C6F8-AB51-4B57-8F1D-32B30FAC8503}" type="parTrans" cxnId="{DAA85ED9-C1E5-45B6-B228-24553EE27B13}">
      <dgm:prSet/>
      <dgm:spPr/>
      <dgm:t>
        <a:bodyPr/>
        <a:lstStyle/>
        <a:p>
          <a:endParaRPr lang="fr-BE"/>
        </a:p>
      </dgm:t>
    </dgm:pt>
    <dgm:pt modelId="{955E2C47-1C42-40A2-B07D-77F1376B420B}" type="sibTrans" cxnId="{DAA85ED9-C1E5-45B6-B228-24553EE27B13}">
      <dgm:prSet/>
      <dgm:spPr/>
      <dgm:t>
        <a:bodyPr/>
        <a:lstStyle/>
        <a:p>
          <a:endParaRPr lang="fr-BE"/>
        </a:p>
      </dgm:t>
    </dgm:pt>
    <dgm:pt modelId="{7066834F-F103-4058-9FBC-8BACCB576568}">
      <dgm:prSet phldrT="[Texte]" custT="1"/>
      <dgm:spPr/>
      <dgm:t>
        <a:bodyPr/>
        <a:lstStyle/>
        <a:p>
          <a:pPr algn="just"/>
          <a:r>
            <a:rPr lang="fr-BE" sz="1400" b="1" dirty="0" smtClean="0">
              <a:latin typeface="Cambria" pitchFamily="18" charset="0"/>
            </a:rPr>
            <a:t>Opérationnalisation des variables:  </a:t>
          </a:r>
        </a:p>
        <a:p>
          <a:pPr algn="just"/>
          <a:r>
            <a:rPr lang="fr-BE" sz="1000" b="1" dirty="0" smtClean="0">
              <a:latin typeface="Cambria" pitchFamily="18" charset="0"/>
            </a:rPr>
            <a:t>- DISSONANCE COGNITIVE : </a:t>
          </a:r>
          <a:r>
            <a:rPr lang="fr-BE" sz="1000" dirty="0" smtClean="0">
              <a:latin typeface="Cambria" pitchFamily="18" charset="0"/>
            </a:rPr>
            <a:t>(A) </a:t>
          </a:r>
          <a:r>
            <a:rPr lang="fr-BE" sz="1000" b="1" dirty="0" smtClean="0">
              <a:latin typeface="Cambria" pitchFamily="18" charset="0"/>
            </a:rPr>
            <a:t>affects/anxiété; </a:t>
          </a:r>
          <a:r>
            <a:rPr lang="fr-BE" sz="1000" dirty="0" smtClean="0">
              <a:latin typeface="Cambria" pitchFamily="18" charset="0"/>
            </a:rPr>
            <a:t>(B) </a:t>
          </a:r>
          <a:r>
            <a:rPr lang="fr-BE" sz="1000" b="1" dirty="0" smtClean="0">
              <a:latin typeface="Cambria" pitchFamily="18" charset="0"/>
            </a:rPr>
            <a:t>affects/positifs</a:t>
          </a:r>
          <a:r>
            <a:rPr lang="fr-BE" sz="1000" dirty="0" smtClean="0">
              <a:latin typeface="Cambria" pitchFamily="18" charset="0"/>
            </a:rPr>
            <a:t> ; (C) </a:t>
          </a:r>
          <a:r>
            <a:rPr lang="fr-BE" sz="1000" b="1" dirty="0" smtClean="0">
              <a:latin typeface="Cambria" pitchFamily="18" charset="0"/>
            </a:rPr>
            <a:t>affects /négatifs à soi</a:t>
          </a:r>
          <a:r>
            <a:rPr lang="fr-BE" sz="1000" dirty="0" smtClean="0">
              <a:latin typeface="Cambria" pitchFamily="18" charset="0"/>
            </a:rPr>
            <a:t> ;  (D) </a:t>
          </a:r>
          <a:r>
            <a:rPr lang="fr-BE" sz="1000" b="1" dirty="0" smtClean="0">
              <a:latin typeface="Cambria" pitchFamily="18" charset="0"/>
            </a:rPr>
            <a:t>affects négatifs soi et aux autres</a:t>
          </a:r>
          <a:r>
            <a:rPr lang="fr-BE" sz="1000" dirty="0" smtClean="0">
              <a:latin typeface="Cambria" pitchFamily="18" charset="0"/>
            </a:rPr>
            <a:t> ;(E) </a:t>
          </a:r>
          <a:r>
            <a:rPr lang="fr-BE" sz="1000" b="1" dirty="0" smtClean="0">
              <a:latin typeface="Cambria" pitchFamily="18" charset="0"/>
            </a:rPr>
            <a:t>inconfort psychologique</a:t>
          </a:r>
          <a:r>
            <a:rPr lang="fr-BE" sz="1000" dirty="0" smtClean="0">
              <a:latin typeface="Cambria" pitchFamily="18" charset="0"/>
            </a:rPr>
            <a:t> ;</a:t>
          </a:r>
        </a:p>
        <a:p>
          <a:pPr algn="just"/>
          <a:r>
            <a:rPr lang="fr-BE" sz="1000" b="1" dirty="0" smtClean="0">
              <a:latin typeface="Cambria" pitchFamily="18" charset="0"/>
            </a:rPr>
            <a:t>- GESTION DES AFFECTS</a:t>
          </a:r>
          <a:r>
            <a:rPr lang="fr-BE" sz="1000" dirty="0" smtClean="0">
              <a:latin typeface="Cambria" pitchFamily="18" charset="0"/>
            </a:rPr>
            <a:t>:  (A) La (</a:t>
          </a:r>
          <a:r>
            <a:rPr lang="fr-BE" sz="1000" dirty="0" err="1" smtClean="0">
              <a:latin typeface="Cambria" pitchFamily="18" charset="0"/>
            </a:rPr>
            <a:t>re</a:t>
          </a:r>
          <a:r>
            <a:rPr lang="fr-BE" sz="1000" dirty="0" smtClean="0">
              <a:latin typeface="Cambria" pitchFamily="18" charset="0"/>
            </a:rPr>
            <a:t>)valorisation de la tradition aux dépens de la modernité; (B) La; (</a:t>
          </a:r>
          <a:r>
            <a:rPr lang="fr-BE" sz="1000" dirty="0" err="1" smtClean="0">
              <a:latin typeface="Cambria" pitchFamily="18" charset="0"/>
            </a:rPr>
            <a:t>re</a:t>
          </a:r>
          <a:r>
            <a:rPr lang="fr-BE" sz="1000" dirty="0" smtClean="0">
              <a:latin typeface="Cambria" pitchFamily="18" charset="0"/>
            </a:rPr>
            <a:t>)valorisation de la modernité aux dépens de la tradition ; (C)L’évitement des situations susceptibles d’aggraver l’affect ressenti; (D) La confusion entre les normes traditionnelles et celles modernes; (E) Le partage social des affects (échanges avec des pairs/entourage) ; (F)  Le prosélytisme   </a:t>
          </a:r>
        </a:p>
        <a:p>
          <a:pPr algn="just"/>
          <a:endParaRPr lang="fr-BE" sz="1000" dirty="0" smtClean="0">
            <a:latin typeface="Cambria" pitchFamily="18" charset="0"/>
          </a:endParaRPr>
        </a:p>
      </dgm:t>
    </dgm:pt>
    <dgm:pt modelId="{1443384F-81F2-43ED-99A3-8B0FA6E2FF86}" type="parTrans" cxnId="{4265F188-DC68-47EC-972D-F318649CD804}">
      <dgm:prSet/>
      <dgm:spPr/>
      <dgm:t>
        <a:bodyPr/>
        <a:lstStyle/>
        <a:p>
          <a:endParaRPr lang="fr-BE"/>
        </a:p>
      </dgm:t>
    </dgm:pt>
    <dgm:pt modelId="{FE8360DF-FD45-46D2-AA75-F3E152741895}" type="sibTrans" cxnId="{4265F188-DC68-47EC-972D-F318649CD804}">
      <dgm:prSet/>
      <dgm:spPr/>
      <dgm:t>
        <a:bodyPr/>
        <a:lstStyle/>
        <a:p>
          <a:endParaRPr lang="fr-BE"/>
        </a:p>
      </dgm:t>
    </dgm:pt>
    <dgm:pt modelId="{427CF3AA-339D-4A28-B36D-50495D9B87AB}" type="pres">
      <dgm:prSet presAssocID="{173EA760-5D39-4ACF-872B-12C951847A92}" presName="outerComposite" presStyleCnt="0">
        <dgm:presLayoutVars>
          <dgm:chMax val="5"/>
          <dgm:dir/>
          <dgm:resizeHandles val="exact"/>
        </dgm:presLayoutVars>
      </dgm:prSet>
      <dgm:spPr/>
      <dgm:t>
        <a:bodyPr/>
        <a:lstStyle/>
        <a:p>
          <a:endParaRPr lang="fr-BE"/>
        </a:p>
      </dgm:t>
    </dgm:pt>
    <dgm:pt modelId="{CC0F29D4-94A2-4752-B32F-60AF35EE9025}" type="pres">
      <dgm:prSet presAssocID="{173EA760-5D39-4ACF-872B-12C951847A92}" presName="dummyMaxCanvas" presStyleCnt="0">
        <dgm:presLayoutVars/>
      </dgm:prSet>
      <dgm:spPr/>
    </dgm:pt>
    <dgm:pt modelId="{D0C6AF5C-6621-4812-BECD-498C40BFD8CE}" type="pres">
      <dgm:prSet presAssocID="{173EA760-5D39-4ACF-872B-12C951847A92}" presName="FourNodes_1" presStyleLbl="node1" presStyleIdx="0" presStyleCnt="4">
        <dgm:presLayoutVars>
          <dgm:bulletEnabled val="1"/>
        </dgm:presLayoutVars>
      </dgm:prSet>
      <dgm:spPr/>
      <dgm:t>
        <a:bodyPr/>
        <a:lstStyle/>
        <a:p>
          <a:endParaRPr lang="fr-BE"/>
        </a:p>
      </dgm:t>
    </dgm:pt>
    <dgm:pt modelId="{F4C420DE-8CA6-4F1D-AAC1-9E1EC94534D8}" type="pres">
      <dgm:prSet presAssocID="{173EA760-5D39-4ACF-872B-12C951847A92}" presName="FourNodes_2" presStyleLbl="node1" presStyleIdx="1" presStyleCnt="4">
        <dgm:presLayoutVars>
          <dgm:bulletEnabled val="1"/>
        </dgm:presLayoutVars>
      </dgm:prSet>
      <dgm:spPr/>
      <dgm:t>
        <a:bodyPr/>
        <a:lstStyle/>
        <a:p>
          <a:endParaRPr lang="fr-BE"/>
        </a:p>
      </dgm:t>
    </dgm:pt>
    <dgm:pt modelId="{669FE9E2-0670-4A4B-8043-CCACA0AF3C4B}" type="pres">
      <dgm:prSet presAssocID="{173EA760-5D39-4ACF-872B-12C951847A92}" presName="FourNodes_3" presStyleLbl="node1" presStyleIdx="2" presStyleCnt="4">
        <dgm:presLayoutVars>
          <dgm:bulletEnabled val="1"/>
        </dgm:presLayoutVars>
      </dgm:prSet>
      <dgm:spPr/>
      <dgm:t>
        <a:bodyPr/>
        <a:lstStyle/>
        <a:p>
          <a:endParaRPr lang="fr-BE"/>
        </a:p>
      </dgm:t>
    </dgm:pt>
    <dgm:pt modelId="{364BDC11-01BC-40A7-8209-E9B62F041788}" type="pres">
      <dgm:prSet presAssocID="{173EA760-5D39-4ACF-872B-12C951847A92}" presName="FourNodes_4" presStyleLbl="node1" presStyleIdx="3" presStyleCnt="4">
        <dgm:presLayoutVars>
          <dgm:bulletEnabled val="1"/>
        </dgm:presLayoutVars>
      </dgm:prSet>
      <dgm:spPr/>
      <dgm:t>
        <a:bodyPr/>
        <a:lstStyle/>
        <a:p>
          <a:endParaRPr lang="fr-BE"/>
        </a:p>
      </dgm:t>
    </dgm:pt>
    <dgm:pt modelId="{1D4AE18F-0D03-4229-B4DE-B07B0819C60B}" type="pres">
      <dgm:prSet presAssocID="{173EA760-5D39-4ACF-872B-12C951847A92}" presName="FourConn_1-2" presStyleLbl="fgAccFollowNode1" presStyleIdx="0" presStyleCnt="3">
        <dgm:presLayoutVars>
          <dgm:bulletEnabled val="1"/>
        </dgm:presLayoutVars>
      </dgm:prSet>
      <dgm:spPr/>
      <dgm:t>
        <a:bodyPr/>
        <a:lstStyle/>
        <a:p>
          <a:endParaRPr lang="fr-BE"/>
        </a:p>
      </dgm:t>
    </dgm:pt>
    <dgm:pt modelId="{C723EA7F-8FA6-45A2-891C-6F98E3A7D088}" type="pres">
      <dgm:prSet presAssocID="{173EA760-5D39-4ACF-872B-12C951847A92}" presName="FourConn_2-3" presStyleLbl="fgAccFollowNode1" presStyleIdx="1" presStyleCnt="3">
        <dgm:presLayoutVars>
          <dgm:bulletEnabled val="1"/>
        </dgm:presLayoutVars>
      </dgm:prSet>
      <dgm:spPr/>
      <dgm:t>
        <a:bodyPr/>
        <a:lstStyle/>
        <a:p>
          <a:endParaRPr lang="fr-BE"/>
        </a:p>
      </dgm:t>
    </dgm:pt>
    <dgm:pt modelId="{AA01952E-8142-465B-BF6E-71759753B888}" type="pres">
      <dgm:prSet presAssocID="{173EA760-5D39-4ACF-872B-12C951847A92}" presName="FourConn_3-4" presStyleLbl="fgAccFollowNode1" presStyleIdx="2" presStyleCnt="3">
        <dgm:presLayoutVars>
          <dgm:bulletEnabled val="1"/>
        </dgm:presLayoutVars>
      </dgm:prSet>
      <dgm:spPr/>
      <dgm:t>
        <a:bodyPr/>
        <a:lstStyle/>
        <a:p>
          <a:endParaRPr lang="fr-BE"/>
        </a:p>
      </dgm:t>
    </dgm:pt>
    <dgm:pt modelId="{685F89DB-68CC-41D9-8EDD-83D7C8AD19C7}" type="pres">
      <dgm:prSet presAssocID="{173EA760-5D39-4ACF-872B-12C951847A92}" presName="FourNodes_1_text" presStyleLbl="node1" presStyleIdx="3" presStyleCnt="4">
        <dgm:presLayoutVars>
          <dgm:bulletEnabled val="1"/>
        </dgm:presLayoutVars>
      </dgm:prSet>
      <dgm:spPr/>
      <dgm:t>
        <a:bodyPr/>
        <a:lstStyle/>
        <a:p>
          <a:endParaRPr lang="fr-BE"/>
        </a:p>
      </dgm:t>
    </dgm:pt>
    <dgm:pt modelId="{053BE4CD-095B-42B0-83BC-F7B4B8B0085B}" type="pres">
      <dgm:prSet presAssocID="{173EA760-5D39-4ACF-872B-12C951847A92}" presName="FourNodes_2_text" presStyleLbl="node1" presStyleIdx="3" presStyleCnt="4">
        <dgm:presLayoutVars>
          <dgm:bulletEnabled val="1"/>
        </dgm:presLayoutVars>
      </dgm:prSet>
      <dgm:spPr/>
      <dgm:t>
        <a:bodyPr/>
        <a:lstStyle/>
        <a:p>
          <a:endParaRPr lang="fr-BE"/>
        </a:p>
      </dgm:t>
    </dgm:pt>
    <dgm:pt modelId="{A1E29AAA-881B-4EFC-AC44-336EC0EE85E2}" type="pres">
      <dgm:prSet presAssocID="{173EA760-5D39-4ACF-872B-12C951847A92}" presName="FourNodes_3_text" presStyleLbl="node1" presStyleIdx="3" presStyleCnt="4">
        <dgm:presLayoutVars>
          <dgm:bulletEnabled val="1"/>
        </dgm:presLayoutVars>
      </dgm:prSet>
      <dgm:spPr/>
      <dgm:t>
        <a:bodyPr/>
        <a:lstStyle/>
        <a:p>
          <a:endParaRPr lang="fr-BE"/>
        </a:p>
      </dgm:t>
    </dgm:pt>
    <dgm:pt modelId="{F057DCF8-395B-4108-A1F5-0E80B5221C00}" type="pres">
      <dgm:prSet presAssocID="{173EA760-5D39-4ACF-872B-12C951847A92}" presName="FourNodes_4_text" presStyleLbl="node1" presStyleIdx="3" presStyleCnt="4">
        <dgm:presLayoutVars>
          <dgm:bulletEnabled val="1"/>
        </dgm:presLayoutVars>
      </dgm:prSet>
      <dgm:spPr/>
      <dgm:t>
        <a:bodyPr/>
        <a:lstStyle/>
        <a:p>
          <a:endParaRPr lang="fr-BE"/>
        </a:p>
      </dgm:t>
    </dgm:pt>
  </dgm:ptLst>
  <dgm:cxnLst>
    <dgm:cxn modelId="{8F768C85-1A31-435C-99A3-0807B6EB2B4F}" type="presOf" srcId="{B5DC68F0-BA1E-45A7-99B4-03FD9585815B}" destId="{685F89DB-68CC-41D9-8EDD-83D7C8AD19C7}" srcOrd="1" destOrd="0" presId="urn:microsoft.com/office/officeart/2005/8/layout/vProcess5"/>
    <dgm:cxn modelId="{DAA85ED9-C1E5-45B6-B228-24553EE27B13}" srcId="{173EA760-5D39-4ACF-872B-12C951847A92}" destId="{F8E6AB93-C024-478B-8192-8B4EB9D94A0C}" srcOrd="2" destOrd="0" parTransId="{5F85C6F8-AB51-4B57-8F1D-32B30FAC8503}" sibTransId="{955E2C47-1C42-40A2-B07D-77F1376B420B}"/>
    <dgm:cxn modelId="{5FCC9C10-AC06-49B1-8C51-6B14E24545DC}" type="presOf" srcId="{809A9C28-7D00-4B6C-B39D-09B109980A85}" destId="{F4C420DE-8CA6-4F1D-AAC1-9E1EC94534D8}" srcOrd="0" destOrd="0" presId="urn:microsoft.com/office/officeart/2005/8/layout/vProcess5"/>
    <dgm:cxn modelId="{616E693A-F4C9-4B81-A0EE-181CBD313B03}" type="presOf" srcId="{7066834F-F103-4058-9FBC-8BACCB576568}" destId="{364BDC11-01BC-40A7-8209-E9B62F041788}" srcOrd="0" destOrd="0" presId="urn:microsoft.com/office/officeart/2005/8/layout/vProcess5"/>
    <dgm:cxn modelId="{21DFB9D8-7829-4BEC-982A-FB2DA6FC3883}" type="presOf" srcId="{7066834F-F103-4058-9FBC-8BACCB576568}" destId="{F057DCF8-395B-4108-A1F5-0E80B5221C00}" srcOrd="1" destOrd="0" presId="urn:microsoft.com/office/officeart/2005/8/layout/vProcess5"/>
    <dgm:cxn modelId="{4265F188-DC68-47EC-972D-F318649CD804}" srcId="{173EA760-5D39-4ACF-872B-12C951847A92}" destId="{7066834F-F103-4058-9FBC-8BACCB576568}" srcOrd="3" destOrd="0" parTransId="{1443384F-81F2-43ED-99A3-8B0FA6E2FF86}" sibTransId="{FE8360DF-FD45-46D2-AA75-F3E152741895}"/>
    <dgm:cxn modelId="{9BAAC155-44FE-4830-B8F3-1A18282584F4}" type="presOf" srcId="{173EA760-5D39-4ACF-872B-12C951847A92}" destId="{427CF3AA-339D-4A28-B36D-50495D9B87AB}" srcOrd="0" destOrd="0" presId="urn:microsoft.com/office/officeart/2005/8/layout/vProcess5"/>
    <dgm:cxn modelId="{0590FD64-3B1B-431B-85FD-F407483D22C5}" type="presOf" srcId="{955E2C47-1C42-40A2-B07D-77F1376B420B}" destId="{AA01952E-8142-465B-BF6E-71759753B888}" srcOrd="0" destOrd="0" presId="urn:microsoft.com/office/officeart/2005/8/layout/vProcess5"/>
    <dgm:cxn modelId="{7CB21309-6A21-45B9-B1EC-0E09820858BE}" type="presOf" srcId="{F8E6AB93-C024-478B-8192-8B4EB9D94A0C}" destId="{A1E29AAA-881B-4EFC-AC44-336EC0EE85E2}" srcOrd="1" destOrd="0" presId="urn:microsoft.com/office/officeart/2005/8/layout/vProcess5"/>
    <dgm:cxn modelId="{91EB1D6A-C57B-4DC5-8EC5-12088E36136D}" srcId="{173EA760-5D39-4ACF-872B-12C951847A92}" destId="{B5DC68F0-BA1E-45A7-99B4-03FD9585815B}" srcOrd="0" destOrd="0" parTransId="{093585EB-2FD7-4E6A-95DC-B7A35CE91919}" sibTransId="{5399D831-E32D-4D44-A601-B368E4F81CE8}"/>
    <dgm:cxn modelId="{873A3F79-D22C-4589-BB0A-09F217ABB313}" type="presOf" srcId="{B5DC68F0-BA1E-45A7-99B4-03FD9585815B}" destId="{D0C6AF5C-6621-4812-BECD-498C40BFD8CE}" srcOrd="0" destOrd="0" presId="urn:microsoft.com/office/officeart/2005/8/layout/vProcess5"/>
    <dgm:cxn modelId="{64492515-159C-4A5A-9DB4-71E461A68D20}" type="presOf" srcId="{5399D831-E32D-4D44-A601-B368E4F81CE8}" destId="{1D4AE18F-0D03-4229-B4DE-B07B0819C60B}" srcOrd="0" destOrd="0" presId="urn:microsoft.com/office/officeart/2005/8/layout/vProcess5"/>
    <dgm:cxn modelId="{1EAADBF2-8069-4E68-BBE9-5BE93FEA85EC}" type="presOf" srcId="{F890FF71-16F3-4D96-8992-16D653FCFA6A}" destId="{C723EA7F-8FA6-45A2-891C-6F98E3A7D088}" srcOrd="0" destOrd="0" presId="urn:microsoft.com/office/officeart/2005/8/layout/vProcess5"/>
    <dgm:cxn modelId="{0431B687-408A-472A-AD08-69F84341AFEC}" srcId="{173EA760-5D39-4ACF-872B-12C951847A92}" destId="{809A9C28-7D00-4B6C-B39D-09B109980A85}" srcOrd="1" destOrd="0" parTransId="{E428C737-547D-4B4B-9612-3D05991B0679}" sibTransId="{F890FF71-16F3-4D96-8992-16D653FCFA6A}"/>
    <dgm:cxn modelId="{A391A41D-D12B-4E0B-B93D-020206F70CC5}" type="presOf" srcId="{F8E6AB93-C024-478B-8192-8B4EB9D94A0C}" destId="{669FE9E2-0670-4A4B-8043-CCACA0AF3C4B}" srcOrd="0" destOrd="0" presId="urn:microsoft.com/office/officeart/2005/8/layout/vProcess5"/>
    <dgm:cxn modelId="{87511F82-8C20-4D52-A80A-A2ACCFB66F20}" type="presOf" srcId="{809A9C28-7D00-4B6C-B39D-09B109980A85}" destId="{053BE4CD-095B-42B0-83BC-F7B4B8B0085B}" srcOrd="1" destOrd="0" presId="urn:microsoft.com/office/officeart/2005/8/layout/vProcess5"/>
    <dgm:cxn modelId="{669DF02D-F2C9-42DD-BB16-707EFA18E9F3}" type="presParOf" srcId="{427CF3AA-339D-4A28-B36D-50495D9B87AB}" destId="{CC0F29D4-94A2-4752-B32F-60AF35EE9025}" srcOrd="0" destOrd="0" presId="urn:microsoft.com/office/officeart/2005/8/layout/vProcess5"/>
    <dgm:cxn modelId="{55446D77-D88F-4C90-AB17-87918B239EF6}" type="presParOf" srcId="{427CF3AA-339D-4A28-B36D-50495D9B87AB}" destId="{D0C6AF5C-6621-4812-BECD-498C40BFD8CE}" srcOrd="1" destOrd="0" presId="urn:microsoft.com/office/officeart/2005/8/layout/vProcess5"/>
    <dgm:cxn modelId="{44B4D6E4-8323-4819-B6D5-E9048319B490}" type="presParOf" srcId="{427CF3AA-339D-4A28-B36D-50495D9B87AB}" destId="{F4C420DE-8CA6-4F1D-AAC1-9E1EC94534D8}" srcOrd="2" destOrd="0" presId="urn:microsoft.com/office/officeart/2005/8/layout/vProcess5"/>
    <dgm:cxn modelId="{9BBABA4F-2DB8-4E60-8943-9E187AB4C20B}" type="presParOf" srcId="{427CF3AA-339D-4A28-B36D-50495D9B87AB}" destId="{669FE9E2-0670-4A4B-8043-CCACA0AF3C4B}" srcOrd="3" destOrd="0" presId="urn:microsoft.com/office/officeart/2005/8/layout/vProcess5"/>
    <dgm:cxn modelId="{0F60D42B-8F5D-4B9E-9C26-B1DAB391B300}" type="presParOf" srcId="{427CF3AA-339D-4A28-B36D-50495D9B87AB}" destId="{364BDC11-01BC-40A7-8209-E9B62F041788}" srcOrd="4" destOrd="0" presId="urn:microsoft.com/office/officeart/2005/8/layout/vProcess5"/>
    <dgm:cxn modelId="{C7DEB740-2791-48A8-A819-EE3DDD7DC0E1}" type="presParOf" srcId="{427CF3AA-339D-4A28-B36D-50495D9B87AB}" destId="{1D4AE18F-0D03-4229-B4DE-B07B0819C60B}" srcOrd="5" destOrd="0" presId="urn:microsoft.com/office/officeart/2005/8/layout/vProcess5"/>
    <dgm:cxn modelId="{76F310D0-9D27-48ED-941F-0FEF6278AFC9}" type="presParOf" srcId="{427CF3AA-339D-4A28-B36D-50495D9B87AB}" destId="{C723EA7F-8FA6-45A2-891C-6F98E3A7D088}" srcOrd="6" destOrd="0" presId="urn:microsoft.com/office/officeart/2005/8/layout/vProcess5"/>
    <dgm:cxn modelId="{05F16832-A326-47D9-9E8F-EF2EB1EA2488}" type="presParOf" srcId="{427CF3AA-339D-4A28-B36D-50495D9B87AB}" destId="{AA01952E-8142-465B-BF6E-71759753B888}" srcOrd="7" destOrd="0" presId="urn:microsoft.com/office/officeart/2005/8/layout/vProcess5"/>
    <dgm:cxn modelId="{895EA03D-2C97-43EC-9BD0-038CE59CEB89}" type="presParOf" srcId="{427CF3AA-339D-4A28-B36D-50495D9B87AB}" destId="{685F89DB-68CC-41D9-8EDD-83D7C8AD19C7}" srcOrd="8" destOrd="0" presId="urn:microsoft.com/office/officeart/2005/8/layout/vProcess5"/>
    <dgm:cxn modelId="{A32600D6-1B48-43AC-B0C6-437358D54237}" type="presParOf" srcId="{427CF3AA-339D-4A28-B36D-50495D9B87AB}" destId="{053BE4CD-095B-42B0-83BC-F7B4B8B0085B}" srcOrd="9" destOrd="0" presId="urn:microsoft.com/office/officeart/2005/8/layout/vProcess5"/>
    <dgm:cxn modelId="{894DF66A-3CA7-4EF9-A1EE-6E2CF5871E59}" type="presParOf" srcId="{427CF3AA-339D-4A28-B36D-50495D9B87AB}" destId="{A1E29AAA-881B-4EFC-AC44-336EC0EE85E2}" srcOrd="10" destOrd="0" presId="urn:microsoft.com/office/officeart/2005/8/layout/vProcess5"/>
    <dgm:cxn modelId="{AD605398-5E60-4941-A4C2-DAC440AC8C6D}" type="presParOf" srcId="{427CF3AA-339D-4A28-B36D-50495D9B87AB}" destId="{F057DCF8-395B-4108-A1F5-0E80B5221C00}"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AEA69A1-B2F7-4388-9A6B-797903224A64}" type="doc">
      <dgm:prSet loTypeId="urn:microsoft.com/office/officeart/2005/8/layout/process4" loCatId="list" qsTypeId="urn:microsoft.com/office/officeart/2005/8/quickstyle/simple1" qsCatId="simple" csTypeId="urn:microsoft.com/office/officeart/2005/8/colors/accent3_5" csCatId="accent3" phldr="1"/>
      <dgm:spPr/>
      <dgm:t>
        <a:bodyPr/>
        <a:lstStyle/>
        <a:p>
          <a:endParaRPr lang="fr-BE"/>
        </a:p>
      </dgm:t>
    </dgm:pt>
    <dgm:pt modelId="{4F888590-1DDC-4363-B4DA-23724EA4AD88}">
      <dgm:prSet phldrT="[Texte]" custT="1"/>
      <dgm:spPr/>
      <dgm:t>
        <a:bodyPr/>
        <a:lstStyle/>
        <a:p>
          <a:r>
            <a:rPr lang="fr-BE" sz="1600" b="1" dirty="0" smtClean="0">
              <a:latin typeface="Cambria" pitchFamily="18" charset="0"/>
            </a:rPr>
            <a:t>Outils et procédure de collecte des données: </a:t>
          </a:r>
        </a:p>
        <a:p>
          <a:r>
            <a:rPr lang="fr-BE" sz="1200" i="1" dirty="0" smtClean="0">
              <a:latin typeface="Cambria" pitchFamily="18" charset="0"/>
            </a:rPr>
            <a:t>un questionnaire administré </a:t>
          </a:r>
          <a:r>
            <a:rPr lang="fr-BE" sz="1200" dirty="0" smtClean="0">
              <a:latin typeface="Cambria" pitchFamily="18" charset="0"/>
            </a:rPr>
            <a:t>+ entretien (l’analyse s’est limitée pour l’heure aux données du questionnaire)</a:t>
          </a:r>
        </a:p>
        <a:p>
          <a:r>
            <a:rPr lang="fr-BE" sz="1200" i="1" dirty="0" smtClean="0">
              <a:latin typeface="Cambria" pitchFamily="18" charset="0"/>
            </a:rPr>
            <a:t>Contenu:</a:t>
          </a:r>
          <a:r>
            <a:rPr lang="fr-BE" sz="1200" dirty="0" smtClean="0">
              <a:latin typeface="Cambria" pitchFamily="18" charset="0"/>
            </a:rPr>
            <a:t> outre les caractéristiques sociodémographiques, y l’évaluation de la connaissance simultanée des deux normes, le statut (victime ou pas), du vécu (et de son degré si victime) et de la gestion (et de son degré si victime)</a:t>
          </a:r>
          <a:endParaRPr lang="fr-BE" sz="1200" dirty="0">
            <a:latin typeface="Cambria" pitchFamily="18" charset="0"/>
          </a:endParaRPr>
        </a:p>
      </dgm:t>
    </dgm:pt>
    <dgm:pt modelId="{EA90BB9A-00A7-4A7F-88A6-CEF6358B64AD}" type="parTrans" cxnId="{5B763A32-90D1-41BD-B5A9-2713DC4FC708}">
      <dgm:prSet/>
      <dgm:spPr/>
      <dgm:t>
        <a:bodyPr/>
        <a:lstStyle/>
        <a:p>
          <a:endParaRPr lang="fr-BE" sz="1800">
            <a:latin typeface="Cambria" pitchFamily="18" charset="0"/>
          </a:endParaRPr>
        </a:p>
      </dgm:t>
    </dgm:pt>
    <dgm:pt modelId="{6FE10234-CAFB-4D55-AA43-89346CF64C91}" type="sibTrans" cxnId="{5B763A32-90D1-41BD-B5A9-2713DC4FC708}">
      <dgm:prSet/>
      <dgm:spPr/>
      <dgm:t>
        <a:bodyPr/>
        <a:lstStyle/>
        <a:p>
          <a:endParaRPr lang="fr-BE" sz="1800">
            <a:latin typeface="Cambria" pitchFamily="18" charset="0"/>
          </a:endParaRPr>
        </a:p>
      </dgm:t>
    </dgm:pt>
    <dgm:pt modelId="{C2C8ABB4-FCF5-4695-A3A5-C241C9B90D19}">
      <dgm:prSet phldrT="[Texte]" custT="1"/>
      <dgm:spPr/>
      <dgm:t>
        <a:bodyPr/>
        <a:lstStyle/>
        <a:p>
          <a:r>
            <a:rPr lang="fr-BE" sz="1400" b="1" dirty="0" smtClean="0">
              <a:latin typeface="Cambria" pitchFamily="18" charset="0"/>
            </a:rPr>
            <a:t>Fiabilité et analyse des échelles</a:t>
          </a:r>
          <a:r>
            <a:rPr lang="fr-BE" sz="1400" dirty="0" smtClean="0">
              <a:latin typeface="Cambria" pitchFamily="18" charset="0"/>
            </a:rPr>
            <a:t>: &amp; de </a:t>
          </a:r>
          <a:r>
            <a:rPr lang="fr-BE" sz="1400" dirty="0" err="1" smtClean="0">
              <a:latin typeface="Cambria" pitchFamily="18" charset="0"/>
            </a:rPr>
            <a:t>Cronbach</a:t>
          </a:r>
          <a:endParaRPr lang="fr-BE" sz="1400" dirty="0">
            <a:latin typeface="Cambria" pitchFamily="18" charset="0"/>
          </a:endParaRPr>
        </a:p>
      </dgm:t>
    </dgm:pt>
    <dgm:pt modelId="{CCE96EDD-9928-4B50-ADD9-99DB8C52D03B}" type="parTrans" cxnId="{863EBB47-BE35-42CA-B517-34ED5A493D18}">
      <dgm:prSet/>
      <dgm:spPr/>
      <dgm:t>
        <a:bodyPr/>
        <a:lstStyle/>
        <a:p>
          <a:endParaRPr lang="fr-BE" sz="1800">
            <a:latin typeface="Cambria" pitchFamily="18" charset="0"/>
          </a:endParaRPr>
        </a:p>
      </dgm:t>
    </dgm:pt>
    <dgm:pt modelId="{A59D43FB-3BFB-45DB-8916-A5EA735FBF2D}" type="sibTrans" cxnId="{863EBB47-BE35-42CA-B517-34ED5A493D18}">
      <dgm:prSet/>
      <dgm:spPr/>
      <dgm:t>
        <a:bodyPr/>
        <a:lstStyle/>
        <a:p>
          <a:endParaRPr lang="fr-BE" sz="1800">
            <a:latin typeface="Cambria" pitchFamily="18" charset="0"/>
          </a:endParaRPr>
        </a:p>
      </dgm:t>
    </dgm:pt>
    <dgm:pt modelId="{4FF52EA6-F42E-4299-BE34-84502CD37F48}">
      <dgm:prSet phldrT="[Texte]" custT="1"/>
      <dgm:spPr/>
      <dgm:t>
        <a:bodyPr/>
        <a:lstStyle/>
        <a:p>
          <a:r>
            <a:rPr lang="fr-BE" sz="1600" b="1" dirty="0" smtClean="0">
              <a:latin typeface="Cambria" pitchFamily="18" charset="0"/>
            </a:rPr>
            <a:t>Analyse des données.</a:t>
          </a:r>
          <a:endParaRPr lang="fr-BE" sz="1600" dirty="0">
            <a:latin typeface="Cambria" pitchFamily="18" charset="0"/>
          </a:endParaRPr>
        </a:p>
      </dgm:t>
    </dgm:pt>
    <dgm:pt modelId="{EA56D208-2A87-4FC4-9AE2-79682050CA2B}" type="parTrans" cxnId="{94AB6D17-787D-4C05-BD13-518C607DD109}">
      <dgm:prSet/>
      <dgm:spPr/>
      <dgm:t>
        <a:bodyPr/>
        <a:lstStyle/>
        <a:p>
          <a:endParaRPr lang="fr-BE" sz="1800">
            <a:latin typeface="Cambria" pitchFamily="18" charset="0"/>
          </a:endParaRPr>
        </a:p>
      </dgm:t>
    </dgm:pt>
    <dgm:pt modelId="{41574B26-3F0D-4886-A7EF-CC3810D16063}" type="sibTrans" cxnId="{94AB6D17-787D-4C05-BD13-518C607DD109}">
      <dgm:prSet/>
      <dgm:spPr/>
      <dgm:t>
        <a:bodyPr/>
        <a:lstStyle/>
        <a:p>
          <a:endParaRPr lang="fr-BE" sz="1800">
            <a:latin typeface="Cambria" pitchFamily="18" charset="0"/>
          </a:endParaRPr>
        </a:p>
      </dgm:t>
    </dgm:pt>
    <dgm:pt modelId="{17209109-2F9C-448F-A703-5A936F7BA983}">
      <dgm:prSet custT="1"/>
      <dgm:spPr/>
      <dgm:t>
        <a:bodyPr/>
        <a:lstStyle/>
        <a:p>
          <a:r>
            <a:rPr lang="fr-BE" sz="1400" dirty="0" smtClean="0">
              <a:latin typeface="Cambria" pitchFamily="18" charset="0"/>
            </a:rPr>
            <a:t>La régression log-linéaire  (</a:t>
          </a:r>
          <a:r>
            <a:rPr lang="fr-BE" sz="1400" i="1" dirty="0" smtClean="0">
              <a:latin typeface="Cambria" pitchFamily="18" charset="0"/>
            </a:rPr>
            <a:t>pour les détails voir : </a:t>
          </a:r>
          <a:r>
            <a:rPr lang="fr-BE" sz="1400" dirty="0" err="1" smtClean="0">
              <a:latin typeface="Cambria" pitchFamily="18" charset="0"/>
            </a:rPr>
            <a:t>Kah</a:t>
          </a:r>
          <a:r>
            <a:rPr lang="fr-BE" sz="1400" dirty="0" smtClean="0">
              <a:latin typeface="Cambria" pitchFamily="18" charset="0"/>
            </a:rPr>
            <a:t>, 2003 ; </a:t>
          </a:r>
          <a:r>
            <a:rPr lang="fr-BE" sz="1400" dirty="0" err="1" smtClean="0">
              <a:latin typeface="Cambria" pitchFamily="18" charset="0"/>
            </a:rPr>
            <a:t>Kah</a:t>
          </a:r>
          <a:r>
            <a:rPr lang="fr-BE" sz="1400" dirty="0" smtClean="0">
              <a:latin typeface="Cambria" pitchFamily="18" charset="0"/>
            </a:rPr>
            <a:t> &amp; </a:t>
          </a:r>
          <a:r>
            <a:rPr lang="fr-BE" sz="1400" dirty="0" err="1" smtClean="0">
              <a:latin typeface="Cambria" pitchFamily="18" charset="0"/>
            </a:rPr>
            <a:t>Pruvot</a:t>
          </a:r>
          <a:r>
            <a:rPr lang="fr-BE" sz="1400" dirty="0" smtClean="0">
              <a:latin typeface="Cambria" pitchFamily="18" charset="0"/>
            </a:rPr>
            <a:t>, 2003)</a:t>
          </a:r>
        </a:p>
      </dgm:t>
    </dgm:pt>
    <dgm:pt modelId="{BE790FA1-9F5E-43F4-A5A5-D1B595491535}" type="parTrans" cxnId="{6E18A310-72A1-4AEB-AE7B-B377A3CFC4AC}">
      <dgm:prSet/>
      <dgm:spPr/>
      <dgm:t>
        <a:bodyPr/>
        <a:lstStyle/>
        <a:p>
          <a:endParaRPr lang="fr-BE" sz="1800">
            <a:latin typeface="Cambria" pitchFamily="18" charset="0"/>
          </a:endParaRPr>
        </a:p>
      </dgm:t>
    </dgm:pt>
    <dgm:pt modelId="{FCC1D17F-8B8E-4873-9097-91F4CC9B9462}" type="sibTrans" cxnId="{6E18A310-72A1-4AEB-AE7B-B377A3CFC4AC}">
      <dgm:prSet/>
      <dgm:spPr/>
      <dgm:t>
        <a:bodyPr/>
        <a:lstStyle/>
        <a:p>
          <a:endParaRPr lang="fr-BE" sz="1800">
            <a:latin typeface="Cambria" pitchFamily="18" charset="0"/>
          </a:endParaRPr>
        </a:p>
      </dgm:t>
    </dgm:pt>
    <dgm:pt modelId="{E3AC4F95-4A4A-4DD2-BDDA-B0F3D4FB754F}">
      <dgm:prSet custT="1"/>
      <dgm:spPr/>
      <dgm:t>
        <a:bodyPr/>
        <a:lstStyle/>
        <a:p>
          <a:r>
            <a:rPr lang="fr-BE" sz="1400" dirty="0" smtClean="0">
              <a:latin typeface="Cambria" pitchFamily="18" charset="0"/>
            </a:rPr>
            <a:t>Régressions linéaires classiques (analyses de variance)  </a:t>
          </a:r>
        </a:p>
      </dgm:t>
    </dgm:pt>
    <dgm:pt modelId="{4DDB104B-447F-47DA-A980-8E3E52BCFACF}" type="parTrans" cxnId="{C1B37031-E151-4B38-8122-F711B7883977}">
      <dgm:prSet/>
      <dgm:spPr/>
      <dgm:t>
        <a:bodyPr/>
        <a:lstStyle/>
        <a:p>
          <a:endParaRPr lang="fr-BE" sz="1800">
            <a:latin typeface="Cambria" pitchFamily="18" charset="0"/>
          </a:endParaRPr>
        </a:p>
      </dgm:t>
    </dgm:pt>
    <dgm:pt modelId="{1A0C3C76-79E2-478D-9C8A-70A65EEDF384}" type="sibTrans" cxnId="{C1B37031-E151-4B38-8122-F711B7883977}">
      <dgm:prSet/>
      <dgm:spPr/>
      <dgm:t>
        <a:bodyPr/>
        <a:lstStyle/>
        <a:p>
          <a:endParaRPr lang="fr-BE" sz="1800">
            <a:latin typeface="Cambria" pitchFamily="18" charset="0"/>
          </a:endParaRPr>
        </a:p>
      </dgm:t>
    </dgm:pt>
    <dgm:pt modelId="{717CA765-BADC-4C5B-9B1B-AC98A8DC76F5}" type="pres">
      <dgm:prSet presAssocID="{7AEA69A1-B2F7-4388-9A6B-797903224A64}" presName="Name0" presStyleCnt="0">
        <dgm:presLayoutVars>
          <dgm:dir/>
          <dgm:animLvl val="lvl"/>
          <dgm:resizeHandles val="exact"/>
        </dgm:presLayoutVars>
      </dgm:prSet>
      <dgm:spPr/>
      <dgm:t>
        <a:bodyPr/>
        <a:lstStyle/>
        <a:p>
          <a:endParaRPr lang="fr-BE"/>
        </a:p>
      </dgm:t>
    </dgm:pt>
    <dgm:pt modelId="{B6275D9D-8C45-43A4-8B68-9ED1194FF762}" type="pres">
      <dgm:prSet presAssocID="{4FF52EA6-F42E-4299-BE34-84502CD37F48}" presName="boxAndChildren" presStyleCnt="0"/>
      <dgm:spPr/>
    </dgm:pt>
    <dgm:pt modelId="{8DF924D6-75C6-44C4-BC52-A83A4B5ECAAF}" type="pres">
      <dgm:prSet presAssocID="{4FF52EA6-F42E-4299-BE34-84502CD37F48}" presName="parentTextBox" presStyleLbl="node1" presStyleIdx="0" presStyleCnt="3"/>
      <dgm:spPr/>
      <dgm:t>
        <a:bodyPr/>
        <a:lstStyle/>
        <a:p>
          <a:endParaRPr lang="fr-BE"/>
        </a:p>
      </dgm:t>
    </dgm:pt>
    <dgm:pt modelId="{3551874E-C6A8-4751-9233-1741025F1226}" type="pres">
      <dgm:prSet presAssocID="{4FF52EA6-F42E-4299-BE34-84502CD37F48}" presName="entireBox" presStyleLbl="node1" presStyleIdx="0" presStyleCnt="3"/>
      <dgm:spPr/>
      <dgm:t>
        <a:bodyPr/>
        <a:lstStyle/>
        <a:p>
          <a:endParaRPr lang="fr-BE"/>
        </a:p>
      </dgm:t>
    </dgm:pt>
    <dgm:pt modelId="{6E611B3B-A8C0-4C23-8D5D-A27583511D6B}" type="pres">
      <dgm:prSet presAssocID="{4FF52EA6-F42E-4299-BE34-84502CD37F48}" presName="descendantBox" presStyleCnt="0"/>
      <dgm:spPr/>
    </dgm:pt>
    <dgm:pt modelId="{6AED79DA-8007-4D8A-A24D-8A05B19ED009}" type="pres">
      <dgm:prSet presAssocID="{17209109-2F9C-448F-A703-5A936F7BA983}" presName="childTextBox" presStyleLbl="fgAccFollowNode1" presStyleIdx="0" presStyleCnt="2">
        <dgm:presLayoutVars>
          <dgm:bulletEnabled val="1"/>
        </dgm:presLayoutVars>
      </dgm:prSet>
      <dgm:spPr/>
      <dgm:t>
        <a:bodyPr/>
        <a:lstStyle/>
        <a:p>
          <a:endParaRPr lang="fr-BE"/>
        </a:p>
      </dgm:t>
    </dgm:pt>
    <dgm:pt modelId="{C321FF2A-A2D9-4F7B-9F88-5513582268CD}" type="pres">
      <dgm:prSet presAssocID="{E3AC4F95-4A4A-4DD2-BDDA-B0F3D4FB754F}" presName="childTextBox" presStyleLbl="fgAccFollowNode1" presStyleIdx="1" presStyleCnt="2">
        <dgm:presLayoutVars>
          <dgm:bulletEnabled val="1"/>
        </dgm:presLayoutVars>
      </dgm:prSet>
      <dgm:spPr/>
      <dgm:t>
        <a:bodyPr/>
        <a:lstStyle/>
        <a:p>
          <a:endParaRPr lang="fr-BE"/>
        </a:p>
      </dgm:t>
    </dgm:pt>
    <dgm:pt modelId="{1802AED1-7756-4C7F-9BC1-501DD4CA2C27}" type="pres">
      <dgm:prSet presAssocID="{A59D43FB-3BFB-45DB-8916-A5EA735FBF2D}" presName="sp" presStyleCnt="0"/>
      <dgm:spPr/>
    </dgm:pt>
    <dgm:pt modelId="{88B36A4A-70A6-42ED-B3DF-B49DD4A2C8D3}" type="pres">
      <dgm:prSet presAssocID="{C2C8ABB4-FCF5-4695-A3A5-C241C9B90D19}" presName="arrowAndChildren" presStyleCnt="0"/>
      <dgm:spPr/>
    </dgm:pt>
    <dgm:pt modelId="{B9EB046D-11E3-43CB-903F-00E5D7317165}" type="pres">
      <dgm:prSet presAssocID="{C2C8ABB4-FCF5-4695-A3A5-C241C9B90D19}" presName="parentTextArrow" presStyleLbl="node1" presStyleIdx="1" presStyleCnt="3"/>
      <dgm:spPr/>
      <dgm:t>
        <a:bodyPr/>
        <a:lstStyle/>
        <a:p>
          <a:endParaRPr lang="fr-BE"/>
        </a:p>
      </dgm:t>
    </dgm:pt>
    <dgm:pt modelId="{BB8D9E23-60C6-46CA-BFDE-D90EA9C2531D}" type="pres">
      <dgm:prSet presAssocID="{6FE10234-CAFB-4D55-AA43-89346CF64C91}" presName="sp" presStyleCnt="0"/>
      <dgm:spPr/>
    </dgm:pt>
    <dgm:pt modelId="{93A12613-5A17-431B-9054-38ECC5B9EBFC}" type="pres">
      <dgm:prSet presAssocID="{4F888590-1DDC-4363-B4DA-23724EA4AD88}" presName="arrowAndChildren" presStyleCnt="0"/>
      <dgm:spPr/>
    </dgm:pt>
    <dgm:pt modelId="{105668DE-1BB5-478A-ADB3-B3089B9204CD}" type="pres">
      <dgm:prSet presAssocID="{4F888590-1DDC-4363-B4DA-23724EA4AD88}" presName="parentTextArrow" presStyleLbl="node1" presStyleIdx="2" presStyleCnt="3"/>
      <dgm:spPr/>
      <dgm:t>
        <a:bodyPr/>
        <a:lstStyle/>
        <a:p>
          <a:endParaRPr lang="fr-BE"/>
        </a:p>
      </dgm:t>
    </dgm:pt>
  </dgm:ptLst>
  <dgm:cxnLst>
    <dgm:cxn modelId="{B09219D7-DF07-4EAE-ADBF-85CF3A91017E}" type="presOf" srcId="{E3AC4F95-4A4A-4DD2-BDDA-B0F3D4FB754F}" destId="{C321FF2A-A2D9-4F7B-9F88-5513582268CD}" srcOrd="0" destOrd="0" presId="urn:microsoft.com/office/officeart/2005/8/layout/process4"/>
    <dgm:cxn modelId="{CFE40FC1-C505-4615-BAB1-499C34E824DF}" type="presOf" srcId="{4FF52EA6-F42E-4299-BE34-84502CD37F48}" destId="{8DF924D6-75C6-44C4-BC52-A83A4B5ECAAF}" srcOrd="0" destOrd="0" presId="urn:microsoft.com/office/officeart/2005/8/layout/process4"/>
    <dgm:cxn modelId="{C7CB444E-7980-428E-BE96-318393815246}" type="presOf" srcId="{7AEA69A1-B2F7-4388-9A6B-797903224A64}" destId="{717CA765-BADC-4C5B-9B1B-AC98A8DC76F5}" srcOrd="0" destOrd="0" presId="urn:microsoft.com/office/officeart/2005/8/layout/process4"/>
    <dgm:cxn modelId="{48A8198B-03C9-4C99-8632-014A80C2259E}" type="presOf" srcId="{17209109-2F9C-448F-A703-5A936F7BA983}" destId="{6AED79DA-8007-4D8A-A24D-8A05B19ED009}" srcOrd="0" destOrd="0" presId="urn:microsoft.com/office/officeart/2005/8/layout/process4"/>
    <dgm:cxn modelId="{6743426C-4BA9-4E27-81E8-E2661913E24D}" type="presOf" srcId="{4F888590-1DDC-4363-B4DA-23724EA4AD88}" destId="{105668DE-1BB5-478A-ADB3-B3089B9204CD}" srcOrd="0" destOrd="0" presId="urn:microsoft.com/office/officeart/2005/8/layout/process4"/>
    <dgm:cxn modelId="{C1B37031-E151-4B38-8122-F711B7883977}" srcId="{4FF52EA6-F42E-4299-BE34-84502CD37F48}" destId="{E3AC4F95-4A4A-4DD2-BDDA-B0F3D4FB754F}" srcOrd="1" destOrd="0" parTransId="{4DDB104B-447F-47DA-A980-8E3E52BCFACF}" sibTransId="{1A0C3C76-79E2-478D-9C8A-70A65EEDF384}"/>
    <dgm:cxn modelId="{0679087C-9698-403F-8937-FFBB565B9115}" type="presOf" srcId="{4FF52EA6-F42E-4299-BE34-84502CD37F48}" destId="{3551874E-C6A8-4751-9233-1741025F1226}" srcOrd="1" destOrd="0" presId="urn:microsoft.com/office/officeart/2005/8/layout/process4"/>
    <dgm:cxn modelId="{6E18A310-72A1-4AEB-AE7B-B377A3CFC4AC}" srcId="{4FF52EA6-F42E-4299-BE34-84502CD37F48}" destId="{17209109-2F9C-448F-A703-5A936F7BA983}" srcOrd="0" destOrd="0" parTransId="{BE790FA1-9F5E-43F4-A5A5-D1B595491535}" sibTransId="{FCC1D17F-8B8E-4873-9097-91F4CC9B9462}"/>
    <dgm:cxn modelId="{5B763A32-90D1-41BD-B5A9-2713DC4FC708}" srcId="{7AEA69A1-B2F7-4388-9A6B-797903224A64}" destId="{4F888590-1DDC-4363-B4DA-23724EA4AD88}" srcOrd="0" destOrd="0" parTransId="{EA90BB9A-00A7-4A7F-88A6-CEF6358B64AD}" sibTransId="{6FE10234-CAFB-4D55-AA43-89346CF64C91}"/>
    <dgm:cxn modelId="{863EBB47-BE35-42CA-B517-34ED5A493D18}" srcId="{7AEA69A1-B2F7-4388-9A6B-797903224A64}" destId="{C2C8ABB4-FCF5-4695-A3A5-C241C9B90D19}" srcOrd="1" destOrd="0" parTransId="{CCE96EDD-9928-4B50-ADD9-99DB8C52D03B}" sibTransId="{A59D43FB-3BFB-45DB-8916-A5EA735FBF2D}"/>
    <dgm:cxn modelId="{BAD009C5-6F80-4E04-A7C2-BF1ED7CA7D2C}" type="presOf" srcId="{C2C8ABB4-FCF5-4695-A3A5-C241C9B90D19}" destId="{B9EB046D-11E3-43CB-903F-00E5D7317165}" srcOrd="0" destOrd="0" presId="urn:microsoft.com/office/officeart/2005/8/layout/process4"/>
    <dgm:cxn modelId="{94AB6D17-787D-4C05-BD13-518C607DD109}" srcId="{7AEA69A1-B2F7-4388-9A6B-797903224A64}" destId="{4FF52EA6-F42E-4299-BE34-84502CD37F48}" srcOrd="2" destOrd="0" parTransId="{EA56D208-2A87-4FC4-9AE2-79682050CA2B}" sibTransId="{41574B26-3F0D-4886-A7EF-CC3810D16063}"/>
    <dgm:cxn modelId="{D2D8BB7A-DF67-44CC-A226-7A2E8CF2B903}" type="presParOf" srcId="{717CA765-BADC-4C5B-9B1B-AC98A8DC76F5}" destId="{B6275D9D-8C45-43A4-8B68-9ED1194FF762}" srcOrd="0" destOrd="0" presId="urn:microsoft.com/office/officeart/2005/8/layout/process4"/>
    <dgm:cxn modelId="{48147B75-0DA5-4BB5-8D03-B4E2648FEE4E}" type="presParOf" srcId="{B6275D9D-8C45-43A4-8B68-9ED1194FF762}" destId="{8DF924D6-75C6-44C4-BC52-A83A4B5ECAAF}" srcOrd="0" destOrd="0" presId="urn:microsoft.com/office/officeart/2005/8/layout/process4"/>
    <dgm:cxn modelId="{B351AE14-0438-4E14-9A45-B54B89430BE1}" type="presParOf" srcId="{B6275D9D-8C45-43A4-8B68-9ED1194FF762}" destId="{3551874E-C6A8-4751-9233-1741025F1226}" srcOrd="1" destOrd="0" presId="urn:microsoft.com/office/officeart/2005/8/layout/process4"/>
    <dgm:cxn modelId="{C76A79F6-ADC0-45B9-9280-D99CFCF71BAD}" type="presParOf" srcId="{B6275D9D-8C45-43A4-8B68-9ED1194FF762}" destId="{6E611B3B-A8C0-4C23-8D5D-A27583511D6B}" srcOrd="2" destOrd="0" presId="urn:microsoft.com/office/officeart/2005/8/layout/process4"/>
    <dgm:cxn modelId="{04181624-1252-49B2-8FC1-084B5EAC4A3B}" type="presParOf" srcId="{6E611B3B-A8C0-4C23-8D5D-A27583511D6B}" destId="{6AED79DA-8007-4D8A-A24D-8A05B19ED009}" srcOrd="0" destOrd="0" presId="urn:microsoft.com/office/officeart/2005/8/layout/process4"/>
    <dgm:cxn modelId="{15D3EA9D-9023-45FE-97CE-CFDA331FD8DA}" type="presParOf" srcId="{6E611B3B-A8C0-4C23-8D5D-A27583511D6B}" destId="{C321FF2A-A2D9-4F7B-9F88-5513582268CD}" srcOrd="1" destOrd="0" presId="urn:microsoft.com/office/officeart/2005/8/layout/process4"/>
    <dgm:cxn modelId="{691DA197-6D74-45A6-8991-7FA225BD6186}" type="presParOf" srcId="{717CA765-BADC-4C5B-9B1B-AC98A8DC76F5}" destId="{1802AED1-7756-4C7F-9BC1-501DD4CA2C27}" srcOrd="1" destOrd="0" presId="urn:microsoft.com/office/officeart/2005/8/layout/process4"/>
    <dgm:cxn modelId="{9C954153-0B93-457D-B8B5-95963D1612E1}" type="presParOf" srcId="{717CA765-BADC-4C5B-9B1B-AC98A8DC76F5}" destId="{88B36A4A-70A6-42ED-B3DF-B49DD4A2C8D3}" srcOrd="2" destOrd="0" presId="urn:microsoft.com/office/officeart/2005/8/layout/process4"/>
    <dgm:cxn modelId="{1D3345F4-5188-46D4-AEAA-A22C4D9DD475}" type="presParOf" srcId="{88B36A4A-70A6-42ED-B3DF-B49DD4A2C8D3}" destId="{B9EB046D-11E3-43CB-903F-00E5D7317165}" srcOrd="0" destOrd="0" presId="urn:microsoft.com/office/officeart/2005/8/layout/process4"/>
    <dgm:cxn modelId="{1ED2EC7D-A518-4338-BE77-05B39BC49CE3}" type="presParOf" srcId="{717CA765-BADC-4C5B-9B1B-AC98A8DC76F5}" destId="{BB8D9E23-60C6-46CA-BFDE-D90EA9C2531D}" srcOrd="3" destOrd="0" presId="urn:microsoft.com/office/officeart/2005/8/layout/process4"/>
    <dgm:cxn modelId="{7730901F-41F5-46FB-9D51-E0F11269DFC5}" type="presParOf" srcId="{717CA765-BADC-4C5B-9B1B-AC98A8DC76F5}" destId="{93A12613-5A17-431B-9054-38ECC5B9EBFC}" srcOrd="4" destOrd="0" presId="urn:microsoft.com/office/officeart/2005/8/layout/process4"/>
    <dgm:cxn modelId="{594C0108-D37B-4FF3-B4C2-198A90B3624A}" type="presParOf" srcId="{93A12613-5A17-431B-9054-38ECC5B9EBFC}" destId="{105668DE-1BB5-478A-ADB3-B3089B9204CD}"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AB12C5C-6890-4B3B-BFE2-1E7DA54606DF}" type="doc">
      <dgm:prSet loTypeId="urn:microsoft.com/office/officeart/2005/8/layout/vList2" loCatId="list" qsTypeId="urn:microsoft.com/office/officeart/2005/8/quickstyle/simple1" qsCatId="simple" csTypeId="urn:microsoft.com/office/officeart/2005/8/colors/accent2_5" csCatId="accent2"/>
      <dgm:spPr/>
      <dgm:t>
        <a:bodyPr/>
        <a:lstStyle/>
        <a:p>
          <a:endParaRPr lang="fr-BE"/>
        </a:p>
      </dgm:t>
    </dgm:pt>
    <dgm:pt modelId="{F4555AB2-7712-4185-8B73-B850B7AE49B9}">
      <dgm:prSet/>
      <dgm:spPr/>
      <dgm:t>
        <a:bodyPr/>
        <a:lstStyle/>
        <a:p>
          <a:pPr rtl="0"/>
          <a:r>
            <a:rPr lang="fr-BE" dirty="0" smtClean="0"/>
            <a:t>Plus de ¾ des victimes connaissent au moins une des trois contradictions successorales en rapport direct avec la jeune fille et la veuve. Cependant, y a des différences liées:</a:t>
          </a:r>
          <a:endParaRPr lang="fr-BE" dirty="0"/>
        </a:p>
      </dgm:t>
    </dgm:pt>
    <dgm:pt modelId="{185EE1EC-EBC6-4BE4-A066-897B19AADD36}" type="parTrans" cxnId="{6C945B90-0884-4005-855F-43AF2A7999CE}">
      <dgm:prSet/>
      <dgm:spPr/>
      <dgm:t>
        <a:bodyPr/>
        <a:lstStyle/>
        <a:p>
          <a:endParaRPr lang="fr-BE"/>
        </a:p>
      </dgm:t>
    </dgm:pt>
    <dgm:pt modelId="{523F2077-3472-4F3E-BA8F-F498B9519BB7}" type="sibTrans" cxnId="{6C945B90-0884-4005-855F-43AF2A7999CE}">
      <dgm:prSet/>
      <dgm:spPr/>
      <dgm:t>
        <a:bodyPr/>
        <a:lstStyle/>
        <a:p>
          <a:endParaRPr lang="fr-BE"/>
        </a:p>
      </dgm:t>
    </dgm:pt>
    <dgm:pt modelId="{72FB5CBD-3368-419B-B86E-220A6DD4FF1F}">
      <dgm:prSet/>
      <dgm:spPr/>
      <dgm:t>
        <a:bodyPr/>
        <a:lstStyle/>
        <a:p>
          <a:pPr rtl="0"/>
          <a:r>
            <a:rPr lang="fr-BE" dirty="0" smtClean="0"/>
            <a:t>personne-objet vs. personne-sujet (76%); </a:t>
          </a:r>
          <a:endParaRPr lang="fr-BE" dirty="0"/>
        </a:p>
      </dgm:t>
    </dgm:pt>
    <dgm:pt modelId="{542EA6F4-A80F-4AC1-AEB5-6714BEE2B9D9}" type="parTrans" cxnId="{AC81B516-FF9F-4462-A94E-B4C32E5137CF}">
      <dgm:prSet/>
      <dgm:spPr/>
      <dgm:t>
        <a:bodyPr/>
        <a:lstStyle/>
        <a:p>
          <a:endParaRPr lang="fr-BE"/>
        </a:p>
      </dgm:t>
    </dgm:pt>
    <dgm:pt modelId="{69D8683D-1E46-442B-8067-A843A5744E52}" type="sibTrans" cxnId="{AC81B516-FF9F-4462-A94E-B4C32E5137CF}">
      <dgm:prSet/>
      <dgm:spPr/>
      <dgm:t>
        <a:bodyPr/>
        <a:lstStyle/>
        <a:p>
          <a:endParaRPr lang="fr-BE"/>
        </a:p>
      </dgm:t>
    </dgm:pt>
    <dgm:pt modelId="{CD565323-7CBC-4320-B340-6EA569D6C748}">
      <dgm:prSet/>
      <dgm:spPr/>
      <dgm:t>
        <a:bodyPr/>
        <a:lstStyle/>
        <a:p>
          <a:pPr rtl="0"/>
          <a:r>
            <a:rPr lang="fr-BE" dirty="0" smtClean="0"/>
            <a:t>iniquité vs. équité (70.15%); </a:t>
          </a:r>
          <a:endParaRPr lang="fr-BE" dirty="0"/>
        </a:p>
      </dgm:t>
    </dgm:pt>
    <dgm:pt modelId="{E82A2574-4A84-4885-A884-F55B5E1A586D}" type="parTrans" cxnId="{FBBCBC63-A58B-4135-A8D4-55043E1448AD}">
      <dgm:prSet/>
      <dgm:spPr/>
      <dgm:t>
        <a:bodyPr/>
        <a:lstStyle/>
        <a:p>
          <a:endParaRPr lang="fr-BE"/>
        </a:p>
      </dgm:t>
    </dgm:pt>
    <dgm:pt modelId="{1917FA8C-B0F6-4F08-A86D-7981F8499FF0}" type="sibTrans" cxnId="{FBBCBC63-A58B-4135-A8D4-55043E1448AD}">
      <dgm:prSet/>
      <dgm:spPr/>
      <dgm:t>
        <a:bodyPr/>
        <a:lstStyle/>
        <a:p>
          <a:endParaRPr lang="fr-BE"/>
        </a:p>
      </dgm:t>
    </dgm:pt>
    <dgm:pt modelId="{F83FD8AD-E433-44EA-A3E8-0F317D36E8AC}">
      <dgm:prSet/>
      <dgm:spPr/>
      <dgm:t>
        <a:bodyPr/>
        <a:lstStyle/>
        <a:p>
          <a:pPr rtl="0"/>
          <a:r>
            <a:rPr lang="fr-BE" dirty="0" smtClean="0"/>
            <a:t>l’obligation de veuvage vs. annulation de l’obligation de veuvage (74%)</a:t>
          </a:r>
          <a:endParaRPr lang="fr-BE" dirty="0"/>
        </a:p>
      </dgm:t>
    </dgm:pt>
    <dgm:pt modelId="{D98A5B95-46D3-44E9-8192-62CB0C83EA69}" type="parTrans" cxnId="{C242D13D-00DB-47EC-8999-23116C9079D3}">
      <dgm:prSet/>
      <dgm:spPr/>
      <dgm:t>
        <a:bodyPr/>
        <a:lstStyle/>
        <a:p>
          <a:endParaRPr lang="fr-BE"/>
        </a:p>
      </dgm:t>
    </dgm:pt>
    <dgm:pt modelId="{1BCDFE74-D00C-48A6-B1EB-7D755505795F}" type="sibTrans" cxnId="{C242D13D-00DB-47EC-8999-23116C9079D3}">
      <dgm:prSet/>
      <dgm:spPr/>
      <dgm:t>
        <a:bodyPr/>
        <a:lstStyle/>
        <a:p>
          <a:endParaRPr lang="fr-BE"/>
        </a:p>
      </dgm:t>
    </dgm:pt>
    <dgm:pt modelId="{3399E70B-D9EC-4D1A-9602-26B20E890435}">
      <dgm:prSet/>
      <dgm:spPr/>
      <dgm:t>
        <a:bodyPr/>
        <a:lstStyle/>
        <a:p>
          <a:pPr rtl="0"/>
          <a:r>
            <a:rPr lang="fr-BE" dirty="0" smtClean="0"/>
            <a:t>La fiabilité des échelles de valeur utilisée est bonne: en moyenne.92 pour les affects vécus et .87</a:t>
          </a:r>
          <a:endParaRPr lang="fr-BE" dirty="0"/>
        </a:p>
      </dgm:t>
    </dgm:pt>
    <dgm:pt modelId="{FA7BB1EB-365E-4D8F-938C-1BD31393FCE7}" type="parTrans" cxnId="{829F0831-984E-4AE4-B34C-1503E77D8C4F}">
      <dgm:prSet/>
      <dgm:spPr/>
      <dgm:t>
        <a:bodyPr/>
        <a:lstStyle/>
        <a:p>
          <a:endParaRPr lang="fr-BE"/>
        </a:p>
      </dgm:t>
    </dgm:pt>
    <dgm:pt modelId="{3E551C28-A149-4F16-9943-B6722D9DA198}" type="sibTrans" cxnId="{829F0831-984E-4AE4-B34C-1503E77D8C4F}">
      <dgm:prSet/>
      <dgm:spPr/>
      <dgm:t>
        <a:bodyPr/>
        <a:lstStyle/>
        <a:p>
          <a:endParaRPr lang="fr-BE"/>
        </a:p>
      </dgm:t>
    </dgm:pt>
    <dgm:pt modelId="{1F772264-0BB8-4B73-8F3A-A80E0F9DF63D}" type="pres">
      <dgm:prSet presAssocID="{4AB12C5C-6890-4B3B-BFE2-1E7DA54606DF}" presName="linear" presStyleCnt="0">
        <dgm:presLayoutVars>
          <dgm:animLvl val="lvl"/>
          <dgm:resizeHandles val="exact"/>
        </dgm:presLayoutVars>
      </dgm:prSet>
      <dgm:spPr/>
      <dgm:t>
        <a:bodyPr/>
        <a:lstStyle/>
        <a:p>
          <a:endParaRPr lang="fr-BE"/>
        </a:p>
      </dgm:t>
    </dgm:pt>
    <dgm:pt modelId="{69098F91-FF4E-4E47-94F4-368C9A8418D1}" type="pres">
      <dgm:prSet presAssocID="{F4555AB2-7712-4185-8B73-B850B7AE49B9}" presName="parentText" presStyleLbl="node1" presStyleIdx="0" presStyleCnt="2">
        <dgm:presLayoutVars>
          <dgm:chMax val="0"/>
          <dgm:bulletEnabled val="1"/>
        </dgm:presLayoutVars>
      </dgm:prSet>
      <dgm:spPr/>
      <dgm:t>
        <a:bodyPr/>
        <a:lstStyle/>
        <a:p>
          <a:endParaRPr lang="fr-BE"/>
        </a:p>
      </dgm:t>
    </dgm:pt>
    <dgm:pt modelId="{2A4E2C64-15CA-4424-8B5B-B0D7FE84365B}" type="pres">
      <dgm:prSet presAssocID="{F4555AB2-7712-4185-8B73-B850B7AE49B9}" presName="childText" presStyleLbl="revTx" presStyleIdx="0" presStyleCnt="1">
        <dgm:presLayoutVars>
          <dgm:bulletEnabled val="1"/>
        </dgm:presLayoutVars>
      </dgm:prSet>
      <dgm:spPr/>
      <dgm:t>
        <a:bodyPr/>
        <a:lstStyle/>
        <a:p>
          <a:endParaRPr lang="fr-BE"/>
        </a:p>
      </dgm:t>
    </dgm:pt>
    <dgm:pt modelId="{0F3D3F68-4F98-4D0F-9CD8-F95DEF9937A8}" type="pres">
      <dgm:prSet presAssocID="{3399E70B-D9EC-4D1A-9602-26B20E890435}" presName="parentText" presStyleLbl="node1" presStyleIdx="1" presStyleCnt="2">
        <dgm:presLayoutVars>
          <dgm:chMax val="0"/>
          <dgm:bulletEnabled val="1"/>
        </dgm:presLayoutVars>
      </dgm:prSet>
      <dgm:spPr/>
      <dgm:t>
        <a:bodyPr/>
        <a:lstStyle/>
        <a:p>
          <a:endParaRPr lang="fr-BE"/>
        </a:p>
      </dgm:t>
    </dgm:pt>
  </dgm:ptLst>
  <dgm:cxnLst>
    <dgm:cxn modelId="{829F0831-984E-4AE4-B34C-1503E77D8C4F}" srcId="{4AB12C5C-6890-4B3B-BFE2-1E7DA54606DF}" destId="{3399E70B-D9EC-4D1A-9602-26B20E890435}" srcOrd="1" destOrd="0" parTransId="{FA7BB1EB-365E-4D8F-938C-1BD31393FCE7}" sibTransId="{3E551C28-A149-4F16-9943-B6722D9DA198}"/>
    <dgm:cxn modelId="{FBBCBC63-A58B-4135-A8D4-55043E1448AD}" srcId="{F4555AB2-7712-4185-8B73-B850B7AE49B9}" destId="{CD565323-7CBC-4320-B340-6EA569D6C748}" srcOrd="1" destOrd="0" parTransId="{E82A2574-4A84-4885-A884-F55B5E1A586D}" sibTransId="{1917FA8C-B0F6-4F08-A86D-7981F8499FF0}"/>
    <dgm:cxn modelId="{929846A3-75D8-4244-B441-36D7A7619AE7}" type="presOf" srcId="{4AB12C5C-6890-4B3B-BFE2-1E7DA54606DF}" destId="{1F772264-0BB8-4B73-8F3A-A80E0F9DF63D}" srcOrd="0" destOrd="0" presId="urn:microsoft.com/office/officeart/2005/8/layout/vList2"/>
    <dgm:cxn modelId="{DCF38E90-BD8B-48FD-92E8-E58BEF8A7E95}" type="presOf" srcId="{F4555AB2-7712-4185-8B73-B850B7AE49B9}" destId="{69098F91-FF4E-4E47-94F4-368C9A8418D1}" srcOrd="0" destOrd="0" presId="urn:microsoft.com/office/officeart/2005/8/layout/vList2"/>
    <dgm:cxn modelId="{8EF9832C-DC25-4BAD-8FE7-3E86B9D74A90}" type="presOf" srcId="{72FB5CBD-3368-419B-B86E-220A6DD4FF1F}" destId="{2A4E2C64-15CA-4424-8B5B-B0D7FE84365B}" srcOrd="0" destOrd="0" presId="urn:microsoft.com/office/officeart/2005/8/layout/vList2"/>
    <dgm:cxn modelId="{D02CB041-57A0-4343-8C73-91AD28866FC1}" type="presOf" srcId="{3399E70B-D9EC-4D1A-9602-26B20E890435}" destId="{0F3D3F68-4F98-4D0F-9CD8-F95DEF9937A8}" srcOrd="0" destOrd="0" presId="urn:microsoft.com/office/officeart/2005/8/layout/vList2"/>
    <dgm:cxn modelId="{BB623CC9-039A-40B6-9E0A-34A1CC97C2BE}" type="presOf" srcId="{CD565323-7CBC-4320-B340-6EA569D6C748}" destId="{2A4E2C64-15CA-4424-8B5B-B0D7FE84365B}" srcOrd="0" destOrd="1" presId="urn:microsoft.com/office/officeart/2005/8/layout/vList2"/>
    <dgm:cxn modelId="{C242D13D-00DB-47EC-8999-23116C9079D3}" srcId="{F4555AB2-7712-4185-8B73-B850B7AE49B9}" destId="{F83FD8AD-E433-44EA-A3E8-0F317D36E8AC}" srcOrd="2" destOrd="0" parTransId="{D98A5B95-46D3-44E9-8192-62CB0C83EA69}" sibTransId="{1BCDFE74-D00C-48A6-B1EB-7D755505795F}"/>
    <dgm:cxn modelId="{31BE3CB4-2539-4763-9014-8F93D1D554E0}" type="presOf" srcId="{F83FD8AD-E433-44EA-A3E8-0F317D36E8AC}" destId="{2A4E2C64-15CA-4424-8B5B-B0D7FE84365B}" srcOrd="0" destOrd="2" presId="urn:microsoft.com/office/officeart/2005/8/layout/vList2"/>
    <dgm:cxn modelId="{6C945B90-0884-4005-855F-43AF2A7999CE}" srcId="{4AB12C5C-6890-4B3B-BFE2-1E7DA54606DF}" destId="{F4555AB2-7712-4185-8B73-B850B7AE49B9}" srcOrd="0" destOrd="0" parTransId="{185EE1EC-EBC6-4BE4-A066-897B19AADD36}" sibTransId="{523F2077-3472-4F3E-BA8F-F498B9519BB7}"/>
    <dgm:cxn modelId="{AC81B516-FF9F-4462-A94E-B4C32E5137CF}" srcId="{F4555AB2-7712-4185-8B73-B850B7AE49B9}" destId="{72FB5CBD-3368-419B-B86E-220A6DD4FF1F}" srcOrd="0" destOrd="0" parTransId="{542EA6F4-A80F-4AC1-AEB5-6714BEE2B9D9}" sibTransId="{69D8683D-1E46-442B-8067-A843A5744E52}"/>
    <dgm:cxn modelId="{7F646E88-7D92-4DAE-B126-F9ABB128A4E2}" type="presParOf" srcId="{1F772264-0BB8-4B73-8F3A-A80E0F9DF63D}" destId="{69098F91-FF4E-4E47-94F4-368C9A8418D1}" srcOrd="0" destOrd="0" presId="urn:microsoft.com/office/officeart/2005/8/layout/vList2"/>
    <dgm:cxn modelId="{530A29FD-BDFB-4AF8-9F91-E20B8B0E7988}" type="presParOf" srcId="{1F772264-0BB8-4B73-8F3A-A80E0F9DF63D}" destId="{2A4E2C64-15CA-4424-8B5B-B0D7FE84365B}" srcOrd="1" destOrd="0" presId="urn:microsoft.com/office/officeart/2005/8/layout/vList2"/>
    <dgm:cxn modelId="{41FF2D52-5F11-4860-9907-D0AA8E2F039B}" type="presParOf" srcId="{1F772264-0BB8-4B73-8F3A-A80E0F9DF63D}" destId="{0F3D3F68-4F98-4D0F-9CD8-F95DEF9937A8}"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9E5E413-8578-4D46-A079-C20DA188B21D}">
      <dsp:nvSpPr>
        <dsp:cNvPr id="0" name=""/>
        <dsp:cNvSpPr/>
      </dsp:nvSpPr>
      <dsp:spPr>
        <a:xfrm>
          <a:off x="1892" y="0"/>
          <a:ext cx="1856825" cy="5040560"/>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b="1" kern="1200" dirty="0" smtClean="0">
              <a:latin typeface="Cambria" pitchFamily="18" charset="0"/>
            </a:rPr>
            <a:t>Indépendances et Cinquantenaires </a:t>
          </a:r>
          <a:endParaRPr lang="fr-BE" sz="1600" b="1" kern="1200" dirty="0">
            <a:latin typeface="Cambria" pitchFamily="18" charset="0"/>
          </a:endParaRPr>
        </a:p>
      </dsp:txBody>
      <dsp:txXfrm>
        <a:off x="1892" y="0"/>
        <a:ext cx="1856825" cy="1512168"/>
      </dsp:txXfrm>
    </dsp:sp>
    <dsp:sp modelId="{DB755678-80D5-4747-A07D-B5AD8CBBF32B}">
      <dsp:nvSpPr>
        <dsp:cNvPr id="0" name=""/>
        <dsp:cNvSpPr/>
      </dsp:nvSpPr>
      <dsp:spPr>
        <a:xfrm>
          <a:off x="187574" y="1512168"/>
          <a:ext cx="1485460" cy="327636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fr-BE" sz="1400" kern="1200" dirty="0" smtClean="0">
              <a:latin typeface="Cambria" pitchFamily="18" charset="0"/>
            </a:rPr>
            <a:t>Cinquantenaire de l’indépendance dans un contexte de dualité et de conflits de normes: tradition vs. modernité</a:t>
          </a:r>
          <a:endParaRPr lang="fr-BE" sz="1400" kern="1200" dirty="0">
            <a:latin typeface="Cambria" pitchFamily="18" charset="0"/>
          </a:endParaRPr>
        </a:p>
      </dsp:txBody>
      <dsp:txXfrm>
        <a:off x="187574" y="1512168"/>
        <a:ext cx="1485460" cy="3276364"/>
      </dsp:txXfrm>
    </dsp:sp>
    <dsp:sp modelId="{23AC26A8-0C1A-4900-B69B-B5FA8D55C19D}">
      <dsp:nvSpPr>
        <dsp:cNvPr id="0" name=""/>
        <dsp:cNvSpPr/>
      </dsp:nvSpPr>
      <dsp:spPr>
        <a:xfrm>
          <a:off x="1997979" y="0"/>
          <a:ext cx="1856825" cy="5040560"/>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BE" sz="2000" b="1" kern="1200" dirty="0" smtClean="0">
              <a:latin typeface="Cambria" pitchFamily="18" charset="0"/>
            </a:rPr>
            <a:t>Le Cameroun </a:t>
          </a:r>
          <a:endParaRPr lang="fr-BE" sz="2000" b="1" kern="1200" dirty="0">
            <a:latin typeface="Cambria" pitchFamily="18" charset="0"/>
          </a:endParaRPr>
        </a:p>
      </dsp:txBody>
      <dsp:txXfrm>
        <a:off x="1997979" y="0"/>
        <a:ext cx="1856825" cy="1512168"/>
      </dsp:txXfrm>
    </dsp:sp>
    <dsp:sp modelId="{A8BCC624-D921-4273-8CD8-B099976316DF}">
      <dsp:nvSpPr>
        <dsp:cNvPr id="0" name=""/>
        <dsp:cNvSpPr/>
      </dsp:nvSpPr>
      <dsp:spPr>
        <a:xfrm>
          <a:off x="2183662" y="1512168"/>
          <a:ext cx="1485460" cy="3276364"/>
        </a:xfrm>
        <a:prstGeom prst="roundRect">
          <a:avLst>
            <a:gd name="adj" fmla="val 10000"/>
          </a:avLst>
        </a:prstGeom>
        <a:solidFill>
          <a:schemeClr val="accent3">
            <a:hueOff val="-5513091"/>
            <a:satOff val="8941"/>
            <a:lumOff val="6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fr-BE" sz="1400" kern="1200" dirty="0" smtClean="0">
              <a:latin typeface="Cambria" pitchFamily="18" charset="0"/>
            </a:rPr>
            <a:t>Un des États africains (et francophones) qui n’ont pas encore codifié leur droit de la famille et des personnes (néanmoins un projet existe)</a:t>
          </a:r>
          <a:endParaRPr lang="fr-BE" sz="1400" kern="1200" dirty="0">
            <a:latin typeface="Cambria" pitchFamily="18" charset="0"/>
          </a:endParaRPr>
        </a:p>
      </dsp:txBody>
      <dsp:txXfrm>
        <a:off x="2183662" y="1512168"/>
        <a:ext cx="1485460" cy="3276364"/>
      </dsp:txXfrm>
    </dsp:sp>
    <dsp:sp modelId="{2EFC760C-9F72-46DA-A5BB-801954F5207D}">
      <dsp:nvSpPr>
        <dsp:cNvPr id="0" name=""/>
        <dsp:cNvSpPr/>
      </dsp:nvSpPr>
      <dsp:spPr>
        <a:xfrm>
          <a:off x="3994066" y="0"/>
          <a:ext cx="1856825" cy="5040560"/>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BE" sz="1800" b="1" kern="1200" dirty="0" smtClean="0">
              <a:latin typeface="Cambria" pitchFamily="18" charset="0"/>
            </a:rPr>
            <a:t>Colonisation </a:t>
          </a:r>
          <a:endParaRPr lang="fr-BE" sz="1800" b="1" kern="1200" dirty="0">
            <a:latin typeface="Cambria" pitchFamily="18" charset="0"/>
          </a:endParaRPr>
        </a:p>
      </dsp:txBody>
      <dsp:txXfrm>
        <a:off x="3994066" y="0"/>
        <a:ext cx="1856825" cy="1512168"/>
      </dsp:txXfrm>
    </dsp:sp>
    <dsp:sp modelId="{D1D82264-56C0-4401-B932-9F5DBA7D9B6B}">
      <dsp:nvSpPr>
        <dsp:cNvPr id="0" name=""/>
        <dsp:cNvSpPr/>
      </dsp:nvSpPr>
      <dsp:spPr>
        <a:xfrm>
          <a:off x="4179749" y="1512168"/>
          <a:ext cx="1485460" cy="3276364"/>
        </a:xfrm>
        <a:prstGeom prst="roundRect">
          <a:avLst>
            <a:gd name="adj" fmla="val 10000"/>
          </a:avLst>
        </a:prstGeom>
        <a:solidFill>
          <a:schemeClr val="accent3">
            <a:hueOff val="-11026182"/>
            <a:satOff val="17881"/>
            <a:lumOff val="1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fr-BE" sz="1600" kern="1200" dirty="0" smtClean="0">
              <a:latin typeface="Cambria" pitchFamily="18" charset="0"/>
            </a:rPr>
            <a:t>Comme pendant la colonisation, on assiste à une tentative d’assimilation du droit traditionnel par celui dit moderne</a:t>
          </a:r>
          <a:endParaRPr lang="fr-BE" sz="1600" kern="1200" dirty="0">
            <a:latin typeface="Cambria" pitchFamily="18" charset="0"/>
          </a:endParaRPr>
        </a:p>
      </dsp:txBody>
      <dsp:txXfrm>
        <a:off x="4179749" y="1512168"/>
        <a:ext cx="1485460" cy="3276364"/>
      </dsp:txXfrm>
    </dsp:sp>
    <dsp:sp modelId="{967C9B43-BA3E-4885-BE9C-BEC77D06733B}">
      <dsp:nvSpPr>
        <dsp:cNvPr id="0" name=""/>
        <dsp:cNvSpPr/>
      </dsp:nvSpPr>
      <dsp:spPr>
        <a:xfrm>
          <a:off x="5990154" y="0"/>
          <a:ext cx="1856825" cy="5040560"/>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BE" sz="1800" b="1" kern="1200" dirty="0" smtClean="0">
              <a:latin typeface="Cambria" pitchFamily="18" charset="0"/>
            </a:rPr>
            <a:t>Conflits </a:t>
          </a:r>
          <a:endParaRPr lang="fr-BE" sz="1800" b="1" kern="1200" dirty="0">
            <a:latin typeface="Cambria" pitchFamily="18" charset="0"/>
          </a:endParaRPr>
        </a:p>
      </dsp:txBody>
      <dsp:txXfrm>
        <a:off x="5990154" y="0"/>
        <a:ext cx="1856825" cy="1512168"/>
      </dsp:txXfrm>
    </dsp:sp>
    <dsp:sp modelId="{6FED33C1-C99C-4D55-ACF1-53D89C00EF75}">
      <dsp:nvSpPr>
        <dsp:cNvPr id="0" name=""/>
        <dsp:cNvSpPr/>
      </dsp:nvSpPr>
      <dsp:spPr>
        <a:xfrm>
          <a:off x="6175836" y="1512168"/>
          <a:ext cx="1485460" cy="3276364"/>
        </a:xfrm>
        <a:prstGeom prst="roundRect">
          <a:avLst>
            <a:gd name="adj" fmla="val 10000"/>
          </a:avLst>
        </a:prstGeom>
        <a:solidFill>
          <a:schemeClr val="accent3">
            <a:hueOff val="-16539272"/>
            <a:satOff val="26822"/>
            <a:lumOff val="1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fr-BE" sz="1400" kern="1200" dirty="0" smtClean="0">
              <a:latin typeface="Cambria" pitchFamily="18" charset="0"/>
            </a:rPr>
            <a:t>Émergence de nombreux conflits interpersonnels et partant intra-individuels.</a:t>
          </a:r>
          <a:endParaRPr lang="fr-BE" sz="1400" kern="1200" dirty="0">
            <a:latin typeface="Cambria" pitchFamily="18" charset="0"/>
          </a:endParaRPr>
        </a:p>
      </dsp:txBody>
      <dsp:txXfrm>
        <a:off x="6175836" y="1512168"/>
        <a:ext cx="1485460" cy="3276364"/>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222855-E71E-431A-A066-3F06620BB470}">
      <dsp:nvSpPr>
        <dsp:cNvPr id="0" name=""/>
        <dsp:cNvSpPr/>
      </dsp:nvSpPr>
      <dsp:spPr>
        <a:xfrm>
          <a:off x="608150" y="128"/>
          <a:ext cx="3270708" cy="14443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fr-BE" sz="1400" kern="1200" dirty="0" smtClean="0">
              <a:latin typeface="Cambria" pitchFamily="18" charset="0"/>
            </a:rPr>
            <a:t>Face à la dualité conflictuelle de normes successorales, la gent féminine victime vit des affects liés à la dissonance cognitive (inconfort psychologique, anxiété, affects négatifs liés à soi…)</a:t>
          </a:r>
          <a:endParaRPr lang="fr-BE" sz="1400" kern="1200" dirty="0">
            <a:latin typeface="Cambria" pitchFamily="18" charset="0"/>
          </a:endParaRPr>
        </a:p>
      </dsp:txBody>
      <dsp:txXfrm>
        <a:off x="608150" y="128"/>
        <a:ext cx="3270708" cy="1444393"/>
      </dsp:txXfrm>
    </dsp:sp>
    <dsp:sp modelId="{5AF45991-3242-4F70-9C43-E4A5905A228F}">
      <dsp:nvSpPr>
        <dsp:cNvPr id="0" name=""/>
        <dsp:cNvSpPr/>
      </dsp:nvSpPr>
      <dsp:spPr>
        <a:xfrm>
          <a:off x="4097271" y="38361"/>
          <a:ext cx="2762178" cy="13679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fr-BE" sz="1400" kern="1200" dirty="0" smtClean="0">
              <a:latin typeface="Cambria" pitchFamily="18" charset="0"/>
            </a:rPr>
            <a:t>Devant cette situation elle est embarrassée: entre tradition et modernité, </a:t>
          </a:r>
          <a:r>
            <a:rPr lang="fr-BE" sz="1400" kern="1200" smtClean="0">
              <a:latin typeface="Cambria" pitchFamily="18" charset="0"/>
            </a:rPr>
            <a:t>qu’elle  est sa </a:t>
          </a:r>
          <a:r>
            <a:rPr lang="fr-BE" sz="1400" kern="1200" dirty="0" smtClean="0">
              <a:latin typeface="Cambria" pitchFamily="18" charset="0"/>
            </a:rPr>
            <a:t>loi? (</a:t>
          </a:r>
          <a:r>
            <a:rPr lang="fr-BE" sz="1400" kern="1200" dirty="0" err="1" smtClean="0">
              <a:latin typeface="Cambria" pitchFamily="18" charset="0"/>
            </a:rPr>
            <a:t>Kouassigan</a:t>
          </a:r>
          <a:r>
            <a:rPr lang="fr-BE" sz="1400" kern="1200" dirty="0" smtClean="0">
              <a:latin typeface="Cambria" pitchFamily="18" charset="0"/>
            </a:rPr>
            <a:t>, 1974)</a:t>
          </a:r>
          <a:endParaRPr lang="fr-BE" sz="1400" kern="1200" dirty="0">
            <a:latin typeface="Cambria" pitchFamily="18" charset="0"/>
          </a:endParaRPr>
        </a:p>
      </dsp:txBody>
      <dsp:txXfrm>
        <a:off x="4097271" y="38361"/>
        <a:ext cx="2762178" cy="1367927"/>
      </dsp:txXfrm>
    </dsp:sp>
    <dsp:sp modelId="{03F8FBC0-5593-4A1E-A2FB-1E0A83391261}">
      <dsp:nvSpPr>
        <dsp:cNvPr id="0" name=""/>
        <dsp:cNvSpPr/>
      </dsp:nvSpPr>
      <dsp:spPr>
        <a:xfrm>
          <a:off x="470124" y="1662934"/>
          <a:ext cx="3369343" cy="16000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fr-BE" sz="1400" kern="1200" dirty="0" smtClean="0">
              <a:latin typeface="Cambria" pitchFamily="18" charset="0"/>
            </a:rPr>
            <a:t>L’expérience parentale joue sur les enfants. Dans le cas présent, les parents discriminés et affectés par l’opposition de normes successorales sont ceux qui ont des enfants les plus exposés aux différents affects</a:t>
          </a:r>
          <a:endParaRPr lang="fr-BE" sz="1400" kern="1200" dirty="0">
            <a:latin typeface="Cambria" pitchFamily="18" charset="0"/>
          </a:endParaRPr>
        </a:p>
      </dsp:txBody>
      <dsp:txXfrm>
        <a:off x="470124" y="1662934"/>
        <a:ext cx="3369343" cy="1600091"/>
      </dsp:txXfrm>
    </dsp:sp>
    <dsp:sp modelId="{70AD0E0E-5FD2-4BE8-84CE-F28570DC8762}">
      <dsp:nvSpPr>
        <dsp:cNvPr id="0" name=""/>
        <dsp:cNvSpPr/>
      </dsp:nvSpPr>
      <dsp:spPr>
        <a:xfrm>
          <a:off x="4057880" y="1863378"/>
          <a:ext cx="2939594" cy="11992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fr-BE" sz="1400" kern="1200" dirty="0" smtClean="0">
              <a:latin typeface="Cambria" pitchFamily="18" charset="0"/>
            </a:rPr>
            <a:t>Avec l’accroissement de l’âge, on assiste à un vécu et à une gestion plus importante des différents affects</a:t>
          </a:r>
          <a:endParaRPr lang="fr-BE" sz="1400" kern="1200" dirty="0">
            <a:latin typeface="Cambria" pitchFamily="18" charset="0"/>
          </a:endParaRPr>
        </a:p>
      </dsp:txBody>
      <dsp:txXfrm>
        <a:off x="4057880" y="1863378"/>
        <a:ext cx="2939594" cy="1199203"/>
      </dsp:txXfrm>
    </dsp:sp>
    <dsp:sp modelId="{782CE6F3-32DC-4745-824B-4BF155AE1FA5}">
      <dsp:nvSpPr>
        <dsp:cNvPr id="0" name=""/>
        <dsp:cNvSpPr/>
      </dsp:nvSpPr>
      <dsp:spPr>
        <a:xfrm>
          <a:off x="1696610" y="3481439"/>
          <a:ext cx="4074379" cy="139218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fr-BE" sz="1400" kern="1200" dirty="0" smtClean="0">
              <a:latin typeface="Cambria" pitchFamily="18" charset="0"/>
            </a:rPr>
            <a:t>En situation d’indépendance et d’émancipation accrue de la gent féminine, la dualité conflictuelle de normes successorales devient un facteur psychogène et sociogène supplémentaire</a:t>
          </a:r>
          <a:endParaRPr lang="fr-BE" sz="1400" kern="1200" dirty="0">
            <a:latin typeface="Cambria" pitchFamily="18" charset="0"/>
          </a:endParaRPr>
        </a:p>
      </dsp:txBody>
      <dsp:txXfrm>
        <a:off x="1696610" y="3481439"/>
        <a:ext cx="4074379" cy="139218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15B492-6AEC-4CF7-B79D-C96274A4BB77}">
      <dsp:nvSpPr>
        <dsp:cNvPr id="0" name=""/>
        <dsp:cNvSpPr/>
      </dsp:nvSpPr>
      <dsp:spPr>
        <a:xfrm>
          <a:off x="1805" y="0"/>
          <a:ext cx="1771649" cy="390420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BE" sz="1800" kern="1200" dirty="0" smtClean="0"/>
            <a:t>Points de conflits</a:t>
          </a:r>
          <a:endParaRPr lang="fr-BE" sz="1800" kern="1200" dirty="0"/>
        </a:p>
      </dsp:txBody>
      <dsp:txXfrm>
        <a:off x="1805" y="0"/>
        <a:ext cx="1771649" cy="1171262"/>
      </dsp:txXfrm>
    </dsp:sp>
    <dsp:sp modelId="{E8BE4FD1-4A69-4844-AFFC-4E79E53DEA8D}">
      <dsp:nvSpPr>
        <dsp:cNvPr id="0" name=""/>
        <dsp:cNvSpPr/>
      </dsp:nvSpPr>
      <dsp:spPr>
        <a:xfrm>
          <a:off x="178970" y="1171453"/>
          <a:ext cx="1417319" cy="37483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fr-BE" sz="1100" kern="1200" dirty="0" smtClean="0"/>
            <a:t>Transmission successorale</a:t>
          </a:r>
          <a:endParaRPr lang="fr-BE" sz="1100" kern="1200" dirty="0"/>
        </a:p>
      </dsp:txBody>
      <dsp:txXfrm>
        <a:off x="178970" y="1171453"/>
        <a:ext cx="1417319" cy="374836"/>
      </dsp:txXfrm>
    </dsp:sp>
    <dsp:sp modelId="{BAA88958-9C25-4599-9DDB-37B62C36AB75}">
      <dsp:nvSpPr>
        <dsp:cNvPr id="0" name=""/>
        <dsp:cNvSpPr/>
      </dsp:nvSpPr>
      <dsp:spPr>
        <a:xfrm>
          <a:off x="178970" y="1603956"/>
          <a:ext cx="1417319" cy="374836"/>
        </a:xfrm>
        <a:prstGeom prst="roundRect">
          <a:avLst>
            <a:gd name="adj" fmla="val 10000"/>
          </a:avLst>
        </a:prstGeom>
        <a:solidFill>
          <a:schemeClr val="accent3">
            <a:hueOff val="-719099"/>
            <a:satOff val="1166"/>
            <a:lumOff val="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fr-BE" sz="1100" kern="1200" dirty="0" smtClean="0"/>
            <a:t>Exercice droit et devoir du </a:t>
          </a:r>
          <a:r>
            <a:rPr lang="fr-BE" sz="1100" i="1" kern="1200" dirty="0" smtClean="0"/>
            <a:t>de cujus</a:t>
          </a:r>
          <a:endParaRPr lang="fr-BE" sz="1100" i="1" kern="1200" dirty="0"/>
        </a:p>
      </dsp:txBody>
      <dsp:txXfrm>
        <a:off x="178970" y="1603956"/>
        <a:ext cx="1417319" cy="374836"/>
      </dsp:txXfrm>
    </dsp:sp>
    <dsp:sp modelId="{0777D130-CE81-4DBF-B8C9-8428F6E6711A}">
      <dsp:nvSpPr>
        <dsp:cNvPr id="0" name=""/>
        <dsp:cNvSpPr/>
      </dsp:nvSpPr>
      <dsp:spPr>
        <a:xfrm>
          <a:off x="178970" y="2036460"/>
          <a:ext cx="1417319" cy="374836"/>
        </a:xfrm>
        <a:prstGeom prst="roundRect">
          <a:avLst>
            <a:gd name="adj" fmla="val 10000"/>
          </a:avLst>
        </a:prstGeom>
        <a:solidFill>
          <a:schemeClr val="accent3">
            <a:hueOff val="-1438198"/>
            <a:satOff val="2332"/>
            <a:lumOff val="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fr-BE" sz="900" i="0" kern="1200" dirty="0" smtClean="0"/>
            <a:t>Jouissance des avantages liés aux droits et devoirs du </a:t>
          </a:r>
          <a:r>
            <a:rPr lang="fr-BE" sz="900" i="1" kern="1200" dirty="0" smtClean="0"/>
            <a:t>de cujus</a:t>
          </a:r>
          <a:endParaRPr lang="fr-BE" sz="900" i="1" kern="1200" dirty="0"/>
        </a:p>
      </dsp:txBody>
      <dsp:txXfrm>
        <a:off x="178970" y="2036460"/>
        <a:ext cx="1417319" cy="374836"/>
      </dsp:txXfrm>
    </dsp:sp>
    <dsp:sp modelId="{C0B937C3-C45B-40FA-A9D7-F787BA61CBB8}">
      <dsp:nvSpPr>
        <dsp:cNvPr id="0" name=""/>
        <dsp:cNvSpPr/>
      </dsp:nvSpPr>
      <dsp:spPr>
        <a:xfrm>
          <a:off x="178970" y="2468963"/>
          <a:ext cx="1417319" cy="374836"/>
        </a:xfrm>
        <a:prstGeom prst="roundRect">
          <a:avLst>
            <a:gd name="adj" fmla="val 10000"/>
          </a:avLst>
        </a:prstGeom>
        <a:solidFill>
          <a:schemeClr val="accent3">
            <a:hueOff val="-2157296"/>
            <a:satOff val="3499"/>
            <a:lumOff val="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fr-BE" sz="1200" i="1" kern="1200" dirty="0" smtClean="0"/>
            <a:t>Fille vs garçon</a:t>
          </a:r>
          <a:endParaRPr lang="fr-BE" sz="1200" i="1" kern="1200" dirty="0"/>
        </a:p>
      </dsp:txBody>
      <dsp:txXfrm>
        <a:off x="178970" y="2468963"/>
        <a:ext cx="1417319" cy="374836"/>
      </dsp:txXfrm>
    </dsp:sp>
    <dsp:sp modelId="{75635011-CDC2-44AB-B2AA-262EBC0631AF}">
      <dsp:nvSpPr>
        <dsp:cNvPr id="0" name=""/>
        <dsp:cNvSpPr/>
      </dsp:nvSpPr>
      <dsp:spPr>
        <a:xfrm>
          <a:off x="178970" y="2901467"/>
          <a:ext cx="1417319" cy="374836"/>
        </a:xfrm>
        <a:prstGeom prst="roundRect">
          <a:avLst>
            <a:gd name="adj" fmla="val 10000"/>
          </a:avLst>
        </a:prstGeom>
        <a:solidFill>
          <a:schemeClr val="accent3">
            <a:hueOff val="-2876395"/>
            <a:satOff val="4665"/>
            <a:lumOff val="3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fr-BE" sz="1200" i="1" kern="1200" dirty="0" smtClean="0"/>
            <a:t>Fille vs veuve</a:t>
          </a:r>
          <a:endParaRPr lang="fr-BE" sz="1200" i="1" kern="1200" dirty="0"/>
        </a:p>
      </dsp:txBody>
      <dsp:txXfrm>
        <a:off x="178970" y="2901467"/>
        <a:ext cx="1417319" cy="374836"/>
      </dsp:txXfrm>
    </dsp:sp>
    <dsp:sp modelId="{FD5D137A-E961-4CDC-B8DD-AC0773B1EA51}">
      <dsp:nvSpPr>
        <dsp:cNvPr id="0" name=""/>
        <dsp:cNvSpPr/>
      </dsp:nvSpPr>
      <dsp:spPr>
        <a:xfrm>
          <a:off x="178970" y="3333970"/>
          <a:ext cx="1417319" cy="374836"/>
        </a:xfrm>
        <a:prstGeom prst="roundRect">
          <a:avLst>
            <a:gd name="adj" fmla="val 10000"/>
          </a:avLst>
        </a:prstGeom>
        <a:solidFill>
          <a:schemeClr val="accent3">
            <a:hueOff val="-3595494"/>
            <a:satOff val="5831"/>
            <a:lumOff val="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fr-BE" sz="1200" i="1" kern="1200" dirty="0" smtClean="0"/>
            <a:t>Sort de la veuve</a:t>
          </a:r>
          <a:endParaRPr lang="fr-BE" sz="1200" i="1" kern="1200" dirty="0"/>
        </a:p>
      </dsp:txBody>
      <dsp:txXfrm>
        <a:off x="178970" y="3333970"/>
        <a:ext cx="1417319" cy="374836"/>
      </dsp:txXfrm>
    </dsp:sp>
    <dsp:sp modelId="{2AEA4B04-B811-4DBE-85D4-E604F9C3EF2F}">
      <dsp:nvSpPr>
        <dsp:cNvPr id="0" name=""/>
        <dsp:cNvSpPr/>
      </dsp:nvSpPr>
      <dsp:spPr>
        <a:xfrm>
          <a:off x="1906329" y="0"/>
          <a:ext cx="1771649" cy="390420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BE" sz="1800" kern="1200" dirty="0" smtClean="0"/>
            <a:t>Normes traditionnelles</a:t>
          </a:r>
          <a:endParaRPr lang="fr-BE" sz="1800" kern="1200" dirty="0"/>
        </a:p>
      </dsp:txBody>
      <dsp:txXfrm>
        <a:off x="1906329" y="0"/>
        <a:ext cx="1771649" cy="1171262"/>
      </dsp:txXfrm>
    </dsp:sp>
    <dsp:sp modelId="{D21C7567-57BD-450F-8AB5-D88A4D0E94C0}">
      <dsp:nvSpPr>
        <dsp:cNvPr id="0" name=""/>
        <dsp:cNvSpPr/>
      </dsp:nvSpPr>
      <dsp:spPr>
        <a:xfrm>
          <a:off x="2083494" y="1171453"/>
          <a:ext cx="1417319" cy="374836"/>
        </a:xfrm>
        <a:prstGeom prst="roundRect">
          <a:avLst>
            <a:gd name="adj" fmla="val 10000"/>
          </a:avLst>
        </a:prstGeom>
        <a:solidFill>
          <a:schemeClr val="accent3">
            <a:hueOff val="-4314593"/>
            <a:satOff val="6997"/>
            <a:lumOff val="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fr-BE" sz="1200" kern="1200" dirty="0" smtClean="0"/>
            <a:t>Indivise </a:t>
          </a:r>
          <a:endParaRPr lang="fr-BE" sz="1200" kern="1200" dirty="0"/>
        </a:p>
      </dsp:txBody>
      <dsp:txXfrm>
        <a:off x="2083494" y="1171453"/>
        <a:ext cx="1417319" cy="374836"/>
      </dsp:txXfrm>
    </dsp:sp>
    <dsp:sp modelId="{4CF947D8-20D6-49EF-AF5F-CA4BE404B6A0}">
      <dsp:nvSpPr>
        <dsp:cNvPr id="0" name=""/>
        <dsp:cNvSpPr/>
      </dsp:nvSpPr>
      <dsp:spPr>
        <a:xfrm>
          <a:off x="2083494" y="1603956"/>
          <a:ext cx="1417319" cy="374836"/>
        </a:xfrm>
        <a:prstGeom prst="roundRect">
          <a:avLst>
            <a:gd name="adj" fmla="val 10000"/>
          </a:avLst>
        </a:prstGeom>
        <a:solidFill>
          <a:schemeClr val="accent3">
            <a:hueOff val="-5033692"/>
            <a:satOff val="8163"/>
            <a:lumOff val="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fr-BE" sz="1200" kern="1200" dirty="0" smtClean="0"/>
            <a:t>Obligé </a:t>
          </a:r>
          <a:endParaRPr lang="fr-BE" sz="1200" kern="1200" dirty="0"/>
        </a:p>
      </dsp:txBody>
      <dsp:txXfrm>
        <a:off x="2083494" y="1603956"/>
        <a:ext cx="1417319" cy="374836"/>
      </dsp:txXfrm>
    </dsp:sp>
    <dsp:sp modelId="{A861822B-7878-4CA5-B3A8-320155C9039A}">
      <dsp:nvSpPr>
        <dsp:cNvPr id="0" name=""/>
        <dsp:cNvSpPr/>
      </dsp:nvSpPr>
      <dsp:spPr>
        <a:xfrm>
          <a:off x="2083494" y="2036460"/>
          <a:ext cx="1417319" cy="374836"/>
        </a:xfrm>
        <a:prstGeom prst="roundRect">
          <a:avLst>
            <a:gd name="adj" fmla="val 10000"/>
          </a:avLst>
        </a:prstGeom>
        <a:solidFill>
          <a:schemeClr val="accent3">
            <a:hueOff val="-5752791"/>
            <a:satOff val="9329"/>
            <a:lumOff val="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fr-BE" sz="1200" kern="1200" dirty="0" smtClean="0"/>
            <a:t>Obligé </a:t>
          </a:r>
          <a:endParaRPr lang="fr-BE" sz="1200" kern="1200" dirty="0"/>
        </a:p>
      </dsp:txBody>
      <dsp:txXfrm>
        <a:off x="2083494" y="2036460"/>
        <a:ext cx="1417319" cy="374836"/>
      </dsp:txXfrm>
    </dsp:sp>
    <dsp:sp modelId="{039A4AF4-20B2-4EAC-852B-FD5CE27F8B91}">
      <dsp:nvSpPr>
        <dsp:cNvPr id="0" name=""/>
        <dsp:cNvSpPr/>
      </dsp:nvSpPr>
      <dsp:spPr>
        <a:xfrm>
          <a:off x="2083494" y="2468963"/>
          <a:ext cx="1417319" cy="374836"/>
        </a:xfrm>
        <a:prstGeom prst="roundRect">
          <a:avLst>
            <a:gd name="adj" fmla="val 10000"/>
          </a:avLst>
        </a:prstGeom>
        <a:solidFill>
          <a:schemeClr val="accent3">
            <a:hueOff val="-6471889"/>
            <a:satOff val="10496"/>
            <a:lumOff val="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fr-BE" sz="1200" kern="1200" dirty="0" smtClean="0"/>
            <a:t>Iniquité</a:t>
          </a:r>
          <a:endParaRPr lang="fr-BE" sz="1200" kern="1200" dirty="0"/>
        </a:p>
      </dsp:txBody>
      <dsp:txXfrm>
        <a:off x="2083494" y="2468963"/>
        <a:ext cx="1417319" cy="374836"/>
      </dsp:txXfrm>
    </dsp:sp>
    <dsp:sp modelId="{F7F76712-56D4-4BD0-A3C5-FA00B5936E77}">
      <dsp:nvSpPr>
        <dsp:cNvPr id="0" name=""/>
        <dsp:cNvSpPr/>
      </dsp:nvSpPr>
      <dsp:spPr>
        <a:xfrm>
          <a:off x="2083494" y="2901467"/>
          <a:ext cx="1417319" cy="374836"/>
        </a:xfrm>
        <a:prstGeom prst="roundRect">
          <a:avLst>
            <a:gd name="adj" fmla="val 10000"/>
          </a:avLst>
        </a:prstGeom>
        <a:solidFill>
          <a:schemeClr val="accent3">
            <a:hueOff val="-7190988"/>
            <a:satOff val="11662"/>
            <a:lumOff val="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fr-BE" sz="1200" kern="1200" dirty="0" smtClean="0"/>
            <a:t>Personnes-objet de la succession</a:t>
          </a:r>
          <a:endParaRPr lang="fr-BE" sz="1200" kern="1200" dirty="0"/>
        </a:p>
      </dsp:txBody>
      <dsp:txXfrm>
        <a:off x="2083494" y="2901467"/>
        <a:ext cx="1417319" cy="374836"/>
      </dsp:txXfrm>
    </dsp:sp>
    <dsp:sp modelId="{78CFDE11-DE3E-4EB0-BDCC-65098368DB1C}">
      <dsp:nvSpPr>
        <dsp:cNvPr id="0" name=""/>
        <dsp:cNvSpPr/>
      </dsp:nvSpPr>
      <dsp:spPr>
        <a:xfrm>
          <a:off x="2083494" y="3333970"/>
          <a:ext cx="1417319" cy="374836"/>
        </a:xfrm>
        <a:prstGeom prst="roundRect">
          <a:avLst>
            <a:gd name="adj" fmla="val 10000"/>
          </a:avLst>
        </a:prstGeom>
        <a:solidFill>
          <a:schemeClr val="accent3">
            <a:hueOff val="-7910087"/>
            <a:satOff val="12828"/>
            <a:lumOff val="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fr-BE" sz="1200" kern="1200" dirty="0" smtClean="0"/>
            <a:t>Veuvage obligé</a:t>
          </a:r>
          <a:endParaRPr lang="fr-BE" sz="1200" kern="1200" dirty="0"/>
        </a:p>
      </dsp:txBody>
      <dsp:txXfrm>
        <a:off x="2083494" y="3333970"/>
        <a:ext cx="1417319" cy="374836"/>
      </dsp:txXfrm>
    </dsp:sp>
    <dsp:sp modelId="{DE3D922E-BE02-4790-9D4D-1CAD7639B24D}">
      <dsp:nvSpPr>
        <dsp:cNvPr id="0" name=""/>
        <dsp:cNvSpPr/>
      </dsp:nvSpPr>
      <dsp:spPr>
        <a:xfrm>
          <a:off x="3810852" y="0"/>
          <a:ext cx="1771649" cy="390420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BE" sz="1800" i="1" kern="1200" dirty="0" smtClean="0"/>
            <a:t>Versus</a:t>
          </a:r>
          <a:endParaRPr lang="fr-BE" sz="1800" i="1" kern="1200" dirty="0"/>
        </a:p>
      </dsp:txBody>
      <dsp:txXfrm>
        <a:off x="3810852" y="0"/>
        <a:ext cx="1771649" cy="1171262"/>
      </dsp:txXfrm>
    </dsp:sp>
    <dsp:sp modelId="{23C23C0A-866E-4049-8447-3438BF59E520}">
      <dsp:nvSpPr>
        <dsp:cNvPr id="0" name=""/>
        <dsp:cNvSpPr/>
      </dsp:nvSpPr>
      <dsp:spPr>
        <a:xfrm>
          <a:off x="3988017" y="1171453"/>
          <a:ext cx="1417319" cy="374836"/>
        </a:xfrm>
        <a:prstGeom prst="roundRect">
          <a:avLst>
            <a:gd name="adj" fmla="val 10000"/>
          </a:avLst>
        </a:prstGeom>
        <a:solidFill>
          <a:schemeClr val="accent3">
            <a:hueOff val="-8629186"/>
            <a:satOff val="13994"/>
            <a:lumOff val="10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fr-BE" sz="1200" kern="1200" dirty="0" smtClean="0"/>
            <a:t>Vs</a:t>
          </a:r>
          <a:endParaRPr lang="fr-BE" sz="1200" kern="1200" dirty="0"/>
        </a:p>
      </dsp:txBody>
      <dsp:txXfrm>
        <a:off x="3988017" y="1171453"/>
        <a:ext cx="1417319" cy="374836"/>
      </dsp:txXfrm>
    </dsp:sp>
    <dsp:sp modelId="{09183A43-6E59-4892-9414-F2FDBF891A37}">
      <dsp:nvSpPr>
        <dsp:cNvPr id="0" name=""/>
        <dsp:cNvSpPr/>
      </dsp:nvSpPr>
      <dsp:spPr>
        <a:xfrm>
          <a:off x="3988017" y="1603956"/>
          <a:ext cx="1417319" cy="374836"/>
        </a:xfrm>
        <a:prstGeom prst="roundRect">
          <a:avLst>
            <a:gd name="adj" fmla="val 10000"/>
          </a:avLst>
        </a:prstGeom>
        <a:solidFill>
          <a:schemeClr val="accent3">
            <a:hueOff val="-9348284"/>
            <a:satOff val="15160"/>
            <a:lumOff val="11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fr-BE" sz="1200" kern="1200" dirty="0" smtClean="0"/>
            <a:t>Vs </a:t>
          </a:r>
          <a:endParaRPr lang="fr-BE" sz="1200" kern="1200" dirty="0"/>
        </a:p>
      </dsp:txBody>
      <dsp:txXfrm>
        <a:off x="3988017" y="1603956"/>
        <a:ext cx="1417319" cy="374836"/>
      </dsp:txXfrm>
    </dsp:sp>
    <dsp:sp modelId="{61B32D61-B96F-4D1B-AB04-8FC0B7DCD6CD}">
      <dsp:nvSpPr>
        <dsp:cNvPr id="0" name=""/>
        <dsp:cNvSpPr/>
      </dsp:nvSpPr>
      <dsp:spPr>
        <a:xfrm>
          <a:off x="3988017" y="2036460"/>
          <a:ext cx="1417319" cy="374836"/>
        </a:xfrm>
        <a:prstGeom prst="roundRect">
          <a:avLst>
            <a:gd name="adj" fmla="val 10000"/>
          </a:avLst>
        </a:prstGeom>
        <a:solidFill>
          <a:schemeClr val="accent3">
            <a:hueOff val="-10067383"/>
            <a:satOff val="16326"/>
            <a:lumOff val="1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fr-BE" sz="1200" kern="1200" dirty="0" smtClean="0"/>
            <a:t>Vs </a:t>
          </a:r>
          <a:endParaRPr lang="fr-BE" sz="1200" kern="1200" dirty="0"/>
        </a:p>
      </dsp:txBody>
      <dsp:txXfrm>
        <a:off x="3988017" y="2036460"/>
        <a:ext cx="1417319" cy="374836"/>
      </dsp:txXfrm>
    </dsp:sp>
    <dsp:sp modelId="{A6FFDA6E-0568-42B6-9D4B-7EF7B8311975}">
      <dsp:nvSpPr>
        <dsp:cNvPr id="0" name=""/>
        <dsp:cNvSpPr/>
      </dsp:nvSpPr>
      <dsp:spPr>
        <a:xfrm>
          <a:off x="3988017" y="2468963"/>
          <a:ext cx="1417319" cy="374836"/>
        </a:xfrm>
        <a:prstGeom prst="roundRect">
          <a:avLst>
            <a:gd name="adj" fmla="val 10000"/>
          </a:avLst>
        </a:prstGeom>
        <a:solidFill>
          <a:schemeClr val="accent3">
            <a:hueOff val="-10786482"/>
            <a:satOff val="17493"/>
            <a:lumOff val="1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fr-BE" sz="1200" kern="1200" dirty="0" smtClean="0"/>
            <a:t>Vs </a:t>
          </a:r>
          <a:endParaRPr lang="fr-BE" sz="1200" kern="1200" dirty="0"/>
        </a:p>
      </dsp:txBody>
      <dsp:txXfrm>
        <a:off x="3988017" y="2468963"/>
        <a:ext cx="1417319" cy="374836"/>
      </dsp:txXfrm>
    </dsp:sp>
    <dsp:sp modelId="{8DDAFC82-FBF5-490B-8C34-73E2957DA861}">
      <dsp:nvSpPr>
        <dsp:cNvPr id="0" name=""/>
        <dsp:cNvSpPr/>
      </dsp:nvSpPr>
      <dsp:spPr>
        <a:xfrm>
          <a:off x="3988017" y="2901467"/>
          <a:ext cx="1417319" cy="374836"/>
        </a:xfrm>
        <a:prstGeom prst="roundRect">
          <a:avLst>
            <a:gd name="adj" fmla="val 10000"/>
          </a:avLst>
        </a:prstGeom>
        <a:solidFill>
          <a:schemeClr val="accent3">
            <a:hueOff val="-11505581"/>
            <a:satOff val="18659"/>
            <a:lumOff val="1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fr-BE" sz="1200" kern="1200" dirty="0" smtClean="0"/>
            <a:t>Vs </a:t>
          </a:r>
          <a:endParaRPr lang="fr-BE" sz="1200" kern="1200" dirty="0"/>
        </a:p>
      </dsp:txBody>
      <dsp:txXfrm>
        <a:off x="3988017" y="2901467"/>
        <a:ext cx="1417319" cy="374836"/>
      </dsp:txXfrm>
    </dsp:sp>
    <dsp:sp modelId="{0415B625-9ABF-4E0D-865B-9C0AAB80A55F}">
      <dsp:nvSpPr>
        <dsp:cNvPr id="0" name=""/>
        <dsp:cNvSpPr/>
      </dsp:nvSpPr>
      <dsp:spPr>
        <a:xfrm>
          <a:off x="3988017" y="3333970"/>
          <a:ext cx="1417319" cy="374836"/>
        </a:xfrm>
        <a:prstGeom prst="roundRect">
          <a:avLst>
            <a:gd name="adj" fmla="val 10000"/>
          </a:avLst>
        </a:prstGeom>
        <a:solidFill>
          <a:schemeClr val="accent3">
            <a:hueOff val="-12224680"/>
            <a:satOff val="19825"/>
            <a:lumOff val="14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fr-BE" sz="1200" kern="1200" dirty="0" smtClean="0"/>
            <a:t>Vs </a:t>
          </a:r>
          <a:endParaRPr lang="fr-BE" sz="1200" kern="1200" dirty="0"/>
        </a:p>
      </dsp:txBody>
      <dsp:txXfrm>
        <a:off x="3988017" y="3333970"/>
        <a:ext cx="1417319" cy="374836"/>
      </dsp:txXfrm>
    </dsp:sp>
    <dsp:sp modelId="{9735A881-E9A6-4694-A272-0193863F23FE}">
      <dsp:nvSpPr>
        <dsp:cNvPr id="0" name=""/>
        <dsp:cNvSpPr/>
      </dsp:nvSpPr>
      <dsp:spPr>
        <a:xfrm>
          <a:off x="5715376" y="0"/>
          <a:ext cx="1771649" cy="390420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BE" sz="1800" kern="1200" dirty="0" smtClean="0"/>
            <a:t>Normes modernes</a:t>
          </a:r>
          <a:endParaRPr lang="fr-BE" sz="1800" kern="1200" dirty="0"/>
        </a:p>
      </dsp:txBody>
      <dsp:txXfrm>
        <a:off x="5715376" y="0"/>
        <a:ext cx="1771649" cy="1171262"/>
      </dsp:txXfrm>
    </dsp:sp>
    <dsp:sp modelId="{3A5EE0BC-8D8A-4A98-97A1-3B74F0462EE9}">
      <dsp:nvSpPr>
        <dsp:cNvPr id="0" name=""/>
        <dsp:cNvSpPr/>
      </dsp:nvSpPr>
      <dsp:spPr>
        <a:xfrm>
          <a:off x="5892541" y="1171453"/>
          <a:ext cx="1417319" cy="374836"/>
        </a:xfrm>
        <a:prstGeom prst="roundRect">
          <a:avLst>
            <a:gd name="adj" fmla="val 10000"/>
          </a:avLst>
        </a:prstGeom>
        <a:solidFill>
          <a:schemeClr val="accent3">
            <a:hueOff val="-12943779"/>
            <a:satOff val="20991"/>
            <a:lumOff val="1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fr-BE" sz="1200" kern="1200" dirty="0" smtClean="0"/>
            <a:t>Indivise </a:t>
          </a:r>
          <a:endParaRPr lang="fr-BE" sz="1200" kern="1200" dirty="0"/>
        </a:p>
      </dsp:txBody>
      <dsp:txXfrm>
        <a:off x="5892541" y="1171453"/>
        <a:ext cx="1417319" cy="374836"/>
      </dsp:txXfrm>
    </dsp:sp>
    <dsp:sp modelId="{C846107C-B2F6-4691-AF4F-799F8A247DBF}">
      <dsp:nvSpPr>
        <dsp:cNvPr id="0" name=""/>
        <dsp:cNvSpPr/>
      </dsp:nvSpPr>
      <dsp:spPr>
        <a:xfrm>
          <a:off x="5892541" y="1603956"/>
          <a:ext cx="1417319" cy="374836"/>
        </a:xfrm>
        <a:prstGeom prst="roundRect">
          <a:avLst>
            <a:gd name="adj" fmla="val 10000"/>
          </a:avLst>
        </a:prstGeom>
        <a:solidFill>
          <a:schemeClr val="accent3">
            <a:hueOff val="-13662877"/>
            <a:satOff val="22157"/>
            <a:lumOff val="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fr-BE" sz="1200" kern="1200" dirty="0" smtClean="0"/>
            <a:t>Facultatif </a:t>
          </a:r>
          <a:endParaRPr lang="fr-BE" sz="1200" kern="1200" dirty="0"/>
        </a:p>
      </dsp:txBody>
      <dsp:txXfrm>
        <a:off x="5892541" y="1603956"/>
        <a:ext cx="1417319" cy="374836"/>
      </dsp:txXfrm>
    </dsp:sp>
    <dsp:sp modelId="{0B3F25D4-00B3-4637-B01E-C872794F4837}">
      <dsp:nvSpPr>
        <dsp:cNvPr id="0" name=""/>
        <dsp:cNvSpPr/>
      </dsp:nvSpPr>
      <dsp:spPr>
        <a:xfrm>
          <a:off x="5892541" y="2036460"/>
          <a:ext cx="1417319" cy="374836"/>
        </a:xfrm>
        <a:prstGeom prst="roundRect">
          <a:avLst>
            <a:gd name="adj" fmla="val 10000"/>
          </a:avLst>
        </a:prstGeom>
        <a:solidFill>
          <a:schemeClr val="accent3">
            <a:hueOff val="-14381976"/>
            <a:satOff val="23323"/>
            <a:lumOff val="1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fr-BE" sz="1200" kern="1200" dirty="0" smtClean="0"/>
            <a:t>Facultatif </a:t>
          </a:r>
          <a:endParaRPr lang="fr-BE" sz="1200" kern="1200" dirty="0"/>
        </a:p>
      </dsp:txBody>
      <dsp:txXfrm>
        <a:off x="5892541" y="2036460"/>
        <a:ext cx="1417319" cy="374836"/>
      </dsp:txXfrm>
    </dsp:sp>
    <dsp:sp modelId="{DA8FA13D-C8A5-428B-8A04-AAB208B9A325}">
      <dsp:nvSpPr>
        <dsp:cNvPr id="0" name=""/>
        <dsp:cNvSpPr/>
      </dsp:nvSpPr>
      <dsp:spPr>
        <a:xfrm>
          <a:off x="5892541" y="2468963"/>
          <a:ext cx="1417319" cy="374836"/>
        </a:xfrm>
        <a:prstGeom prst="roundRect">
          <a:avLst>
            <a:gd name="adj" fmla="val 10000"/>
          </a:avLst>
        </a:prstGeom>
        <a:solidFill>
          <a:schemeClr val="accent3">
            <a:hueOff val="-15101075"/>
            <a:satOff val="24490"/>
            <a:lumOff val="1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fr-BE" sz="1200" kern="1200" dirty="0" smtClean="0"/>
            <a:t>Equité</a:t>
          </a:r>
          <a:endParaRPr lang="fr-BE" sz="1200" kern="1200" dirty="0"/>
        </a:p>
      </dsp:txBody>
      <dsp:txXfrm>
        <a:off x="5892541" y="2468963"/>
        <a:ext cx="1417319" cy="374836"/>
      </dsp:txXfrm>
    </dsp:sp>
    <dsp:sp modelId="{D36D0D6F-01BF-493F-8856-3A55CD4BF067}">
      <dsp:nvSpPr>
        <dsp:cNvPr id="0" name=""/>
        <dsp:cNvSpPr/>
      </dsp:nvSpPr>
      <dsp:spPr>
        <a:xfrm>
          <a:off x="5892541" y="2901467"/>
          <a:ext cx="1417319" cy="374836"/>
        </a:xfrm>
        <a:prstGeom prst="roundRect">
          <a:avLst>
            <a:gd name="adj" fmla="val 10000"/>
          </a:avLst>
        </a:prstGeom>
        <a:solidFill>
          <a:schemeClr val="accent3">
            <a:hueOff val="-15820173"/>
            <a:satOff val="25656"/>
            <a:lumOff val="1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fr-BE" sz="1100" kern="1200" dirty="0" smtClean="0"/>
            <a:t>Personnes-sujet de la succession</a:t>
          </a:r>
          <a:endParaRPr lang="fr-BE" sz="1100" kern="1200" dirty="0"/>
        </a:p>
      </dsp:txBody>
      <dsp:txXfrm>
        <a:off x="5892541" y="2901467"/>
        <a:ext cx="1417319" cy="374836"/>
      </dsp:txXfrm>
    </dsp:sp>
    <dsp:sp modelId="{752298D0-A1A8-40FF-A46D-944AC1EB22B5}">
      <dsp:nvSpPr>
        <dsp:cNvPr id="0" name=""/>
        <dsp:cNvSpPr/>
      </dsp:nvSpPr>
      <dsp:spPr>
        <a:xfrm>
          <a:off x="5892541" y="3333970"/>
          <a:ext cx="1417319" cy="374836"/>
        </a:xfrm>
        <a:prstGeom prst="roundRect">
          <a:avLst>
            <a:gd name="adj" fmla="val 10000"/>
          </a:avLst>
        </a:prstGeom>
        <a:solidFill>
          <a:schemeClr val="accent3">
            <a:hueOff val="-16539272"/>
            <a:satOff val="26822"/>
            <a:lumOff val="1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fr-BE" sz="1400" kern="1200" dirty="0" smtClean="0"/>
            <a:t>Veuvage annulé</a:t>
          </a:r>
          <a:endParaRPr lang="fr-BE" sz="1400" kern="1200" dirty="0"/>
        </a:p>
      </dsp:txBody>
      <dsp:txXfrm>
        <a:off x="5892541" y="3333970"/>
        <a:ext cx="1417319" cy="37483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F95B32-8980-481C-9897-A36AE5311737}">
      <dsp:nvSpPr>
        <dsp:cNvPr id="0" name=""/>
        <dsp:cNvSpPr/>
      </dsp:nvSpPr>
      <dsp:spPr>
        <a:xfrm rot="16200000">
          <a:off x="-922723" y="923576"/>
          <a:ext cx="4064000" cy="2216847"/>
        </a:xfrm>
        <a:prstGeom prst="flowChartManualOperati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t" anchorCtr="0">
          <a:noAutofit/>
        </a:bodyPr>
        <a:lstStyle/>
        <a:p>
          <a:pPr lvl="0" algn="l" defTabSz="622300">
            <a:lnSpc>
              <a:spcPct val="90000"/>
            </a:lnSpc>
            <a:spcBef>
              <a:spcPct val="0"/>
            </a:spcBef>
            <a:spcAft>
              <a:spcPct val="35000"/>
            </a:spcAft>
          </a:pPr>
          <a:r>
            <a:rPr lang="fr-BE" sz="1400" b="1" kern="1200" dirty="0" smtClean="0"/>
            <a:t>L es conflits internes</a:t>
          </a:r>
          <a:endParaRPr lang="fr-BE" sz="1400" b="1" kern="1200" dirty="0"/>
        </a:p>
        <a:p>
          <a:pPr marL="57150" lvl="1" indent="-57150" algn="l" defTabSz="488950">
            <a:lnSpc>
              <a:spcPct val="90000"/>
            </a:lnSpc>
            <a:spcBef>
              <a:spcPct val="0"/>
            </a:spcBef>
            <a:spcAft>
              <a:spcPct val="15000"/>
            </a:spcAft>
            <a:buChar char="••"/>
          </a:pPr>
          <a:r>
            <a:rPr lang="fr-BE" sz="1100" kern="1200" dirty="0" smtClean="0"/>
            <a:t>Virtuels: entre un camerounais anglophone et un autre francophone</a:t>
          </a:r>
          <a:endParaRPr lang="fr-BE" sz="1100" kern="1200" dirty="0"/>
        </a:p>
        <a:p>
          <a:pPr marL="57150" lvl="1" indent="-57150" algn="l" defTabSz="488950">
            <a:lnSpc>
              <a:spcPct val="90000"/>
            </a:lnSpc>
            <a:spcBef>
              <a:spcPct val="0"/>
            </a:spcBef>
            <a:spcAft>
              <a:spcPct val="15000"/>
            </a:spcAft>
            <a:buChar char="••"/>
          </a:pPr>
          <a:endParaRPr lang="fr-BE" sz="1100" kern="1200" dirty="0"/>
        </a:p>
        <a:p>
          <a:pPr marL="57150" lvl="1" indent="-57150" algn="l" defTabSz="488950">
            <a:lnSpc>
              <a:spcPct val="90000"/>
            </a:lnSpc>
            <a:spcBef>
              <a:spcPct val="0"/>
            </a:spcBef>
            <a:spcAft>
              <a:spcPct val="15000"/>
            </a:spcAft>
            <a:buChar char="••"/>
          </a:pPr>
          <a:r>
            <a:rPr lang="fr-BE" sz="1100" kern="1200" dirty="0" smtClean="0"/>
            <a:t>Résiduels: entre camerounais de confessions religieuses différentes</a:t>
          </a:r>
          <a:endParaRPr lang="fr-BE" sz="1100" kern="1200" dirty="0"/>
        </a:p>
        <a:p>
          <a:pPr marL="57150" lvl="1" indent="-57150" algn="l" defTabSz="466725">
            <a:lnSpc>
              <a:spcPct val="90000"/>
            </a:lnSpc>
            <a:spcBef>
              <a:spcPct val="0"/>
            </a:spcBef>
            <a:spcAft>
              <a:spcPct val="15000"/>
            </a:spcAft>
            <a:buChar char="••"/>
          </a:pPr>
          <a:endParaRPr lang="fr-BE" sz="1050" kern="1200" dirty="0"/>
        </a:p>
        <a:p>
          <a:pPr marL="57150" lvl="1" indent="-57150" algn="l" defTabSz="466725">
            <a:lnSpc>
              <a:spcPct val="90000"/>
            </a:lnSpc>
            <a:spcBef>
              <a:spcPct val="0"/>
            </a:spcBef>
            <a:spcAft>
              <a:spcPct val="15000"/>
            </a:spcAft>
            <a:buChar char="••"/>
          </a:pPr>
          <a:r>
            <a:rPr lang="fr-BE" sz="1050" kern="1200" dirty="0" smtClean="0"/>
            <a:t>Habituels: entre les droits coutumiers d’une part et d’autre part entre les droits coutumiers et ceux modernes d’inspiration française et anglaise</a:t>
          </a:r>
          <a:endParaRPr lang="fr-BE" sz="1050" kern="1200" dirty="0"/>
        </a:p>
      </dsp:txBody>
      <dsp:txXfrm rot="16200000">
        <a:off x="-922723" y="923576"/>
        <a:ext cx="4064000" cy="2216847"/>
      </dsp:txXfrm>
    </dsp:sp>
    <dsp:sp modelId="{A49167DC-8059-4F31-88AB-AC0D07C636D3}">
      <dsp:nvSpPr>
        <dsp:cNvPr id="0" name=""/>
        <dsp:cNvSpPr/>
      </dsp:nvSpPr>
      <dsp:spPr>
        <a:xfrm rot="16200000">
          <a:off x="1460388" y="923576"/>
          <a:ext cx="4064000" cy="2216847"/>
        </a:xfrm>
        <a:prstGeom prst="flowChartManualOperation">
          <a:avLst/>
        </a:prstGeom>
        <a:solidFill>
          <a:schemeClr val="accent3">
            <a:hueOff val="-8269636"/>
            <a:satOff val="13411"/>
            <a:lumOff val="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17698" bIns="0" numCol="1" spcCol="1270" anchor="t" anchorCtr="0">
          <a:noAutofit/>
        </a:bodyPr>
        <a:lstStyle/>
        <a:p>
          <a:pPr lvl="0" algn="l" defTabSz="844550">
            <a:lnSpc>
              <a:spcPct val="90000"/>
            </a:lnSpc>
            <a:spcBef>
              <a:spcPct val="0"/>
            </a:spcBef>
            <a:spcAft>
              <a:spcPct val="35000"/>
            </a:spcAft>
          </a:pPr>
          <a:r>
            <a:rPr lang="fr-BE" sz="1900" b="1" kern="1200" dirty="0" smtClean="0"/>
            <a:t>Les conflits internationaux</a:t>
          </a:r>
          <a:endParaRPr lang="fr-BE" sz="1900" b="1" kern="1200" dirty="0"/>
        </a:p>
        <a:p>
          <a:pPr marL="114300" lvl="1" indent="-114300" algn="l" defTabSz="666750">
            <a:lnSpc>
              <a:spcPct val="90000"/>
            </a:lnSpc>
            <a:spcBef>
              <a:spcPct val="0"/>
            </a:spcBef>
            <a:spcAft>
              <a:spcPct val="15000"/>
            </a:spcAft>
            <a:buChar char="••"/>
          </a:pPr>
          <a:endParaRPr lang="fr-BE" sz="1500" kern="1200" dirty="0"/>
        </a:p>
        <a:p>
          <a:pPr marL="114300" lvl="1" indent="-114300" algn="l" defTabSz="666750">
            <a:lnSpc>
              <a:spcPct val="90000"/>
            </a:lnSpc>
            <a:spcBef>
              <a:spcPct val="0"/>
            </a:spcBef>
            <a:spcAft>
              <a:spcPct val="15000"/>
            </a:spcAft>
            <a:buChar char="••"/>
          </a:pPr>
          <a:r>
            <a:rPr lang="fr-BE" sz="1500" kern="1200" dirty="0" smtClean="0"/>
            <a:t>Opposition entre le droit camerounais (dualiste) aux Conventions et traités régulièrement ratifiés</a:t>
          </a:r>
          <a:endParaRPr lang="fr-BE" sz="1500" kern="1200" dirty="0"/>
        </a:p>
      </dsp:txBody>
      <dsp:txXfrm rot="16200000">
        <a:off x="1460388" y="923576"/>
        <a:ext cx="4064000" cy="2216847"/>
      </dsp:txXfrm>
    </dsp:sp>
    <dsp:sp modelId="{B2CC54E4-7D4A-41D7-A744-E1664A9D6546}">
      <dsp:nvSpPr>
        <dsp:cNvPr id="0" name=""/>
        <dsp:cNvSpPr/>
      </dsp:nvSpPr>
      <dsp:spPr>
        <a:xfrm rot="16200000">
          <a:off x="3843499" y="923576"/>
          <a:ext cx="4064000" cy="2216847"/>
        </a:xfrm>
        <a:prstGeom prst="flowChartManualOperation">
          <a:avLst/>
        </a:prstGeom>
        <a:solidFill>
          <a:schemeClr val="accent3">
            <a:hueOff val="-16539272"/>
            <a:satOff val="26822"/>
            <a:lumOff val="1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bodyPr>
        <a:lstStyle/>
        <a:p>
          <a:pPr lvl="0" algn="l" defTabSz="711200">
            <a:lnSpc>
              <a:spcPct val="90000"/>
            </a:lnSpc>
            <a:spcBef>
              <a:spcPct val="0"/>
            </a:spcBef>
            <a:spcAft>
              <a:spcPct val="35000"/>
            </a:spcAft>
          </a:pPr>
          <a:endParaRPr lang="fr-BE" sz="1600" b="1" kern="1200" dirty="0" smtClean="0"/>
        </a:p>
        <a:p>
          <a:pPr lvl="0" algn="l" defTabSz="711200">
            <a:lnSpc>
              <a:spcPct val="90000"/>
            </a:lnSpc>
            <a:spcBef>
              <a:spcPct val="0"/>
            </a:spcBef>
            <a:spcAft>
              <a:spcPct val="35000"/>
            </a:spcAft>
          </a:pPr>
          <a:endParaRPr lang="fr-BE" sz="1600" b="1" kern="1200" dirty="0" smtClean="0"/>
        </a:p>
        <a:p>
          <a:pPr lvl="0" algn="l" defTabSz="711200">
            <a:lnSpc>
              <a:spcPct val="90000"/>
            </a:lnSpc>
            <a:spcBef>
              <a:spcPct val="0"/>
            </a:spcBef>
            <a:spcAft>
              <a:spcPct val="35000"/>
            </a:spcAft>
          </a:pPr>
          <a:r>
            <a:rPr lang="fr-BE" sz="1600" b="1" kern="1200" dirty="0" smtClean="0"/>
            <a:t>Celui qui nous intéresse:</a:t>
          </a:r>
          <a:endParaRPr lang="fr-BE" sz="1600" b="1" kern="1200" dirty="0"/>
        </a:p>
        <a:p>
          <a:pPr marL="114300" lvl="1" indent="-114300" algn="l" defTabSz="622300">
            <a:lnSpc>
              <a:spcPct val="90000"/>
            </a:lnSpc>
            <a:spcBef>
              <a:spcPct val="0"/>
            </a:spcBef>
            <a:spcAft>
              <a:spcPct val="15000"/>
            </a:spcAft>
            <a:buChar char="••"/>
          </a:pPr>
          <a:r>
            <a:rPr lang="fr-BE" sz="1400" kern="1200" dirty="0" smtClean="0"/>
            <a:t>Conflits habituels, parce que plus courants</a:t>
          </a:r>
          <a:endParaRPr lang="fr-BE" sz="1400" kern="1200" dirty="0"/>
        </a:p>
      </dsp:txBody>
      <dsp:txXfrm rot="16200000">
        <a:off x="3843499" y="923576"/>
        <a:ext cx="4064000" cy="221684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AB7218-C7F3-41CF-AC20-35F5CE52FD35}">
      <dsp:nvSpPr>
        <dsp:cNvPr id="0" name=""/>
        <dsp:cNvSpPr/>
      </dsp:nvSpPr>
      <dsp:spPr>
        <a:xfrm>
          <a:off x="0" y="22530"/>
          <a:ext cx="7776864" cy="150579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fr-BE" sz="1800" kern="1200" dirty="0" smtClean="0">
              <a:latin typeface="Cambria" pitchFamily="18" charset="0"/>
            </a:rPr>
            <a:t>La dualité (conflictuelle) de normes constatée a donné lieu à de nombreuses recherches en contexte postcolonial </a:t>
          </a:r>
          <a:r>
            <a:rPr lang="fr-BE" sz="1800" kern="1200" dirty="0" err="1" smtClean="0">
              <a:latin typeface="Cambria" pitchFamily="18" charset="0"/>
            </a:rPr>
            <a:t>afaricain</a:t>
          </a:r>
          <a:r>
            <a:rPr lang="fr-BE" sz="1800" kern="1200" dirty="0" smtClean="0">
              <a:latin typeface="Cambria" pitchFamily="18" charset="0"/>
            </a:rPr>
            <a:t> (</a:t>
          </a:r>
          <a:r>
            <a:rPr lang="fr-BE" sz="1800" kern="1200" dirty="0" err="1" smtClean="0">
              <a:latin typeface="Cambria" pitchFamily="18" charset="0"/>
            </a:rPr>
            <a:t>Anoukaha</a:t>
          </a:r>
          <a:r>
            <a:rPr lang="fr-BE" sz="1800" kern="1200" dirty="0" smtClean="0">
              <a:latin typeface="Cambria" pitchFamily="18" charset="0"/>
            </a:rPr>
            <a:t>, 2008; </a:t>
          </a:r>
          <a:r>
            <a:rPr lang="fr-BE" sz="1800" kern="1200" dirty="0" err="1" smtClean="0">
              <a:latin typeface="Cambria" pitchFamily="18" charset="0"/>
            </a:rPr>
            <a:t>Atangana</a:t>
          </a:r>
          <a:r>
            <a:rPr lang="fr-BE" sz="1800" kern="1200" dirty="0" smtClean="0">
              <a:latin typeface="Cambria" pitchFamily="18" charset="0"/>
            </a:rPr>
            <a:t>, 2003; </a:t>
          </a:r>
          <a:r>
            <a:rPr lang="fr-BE" sz="1800" kern="1200" dirty="0" err="1" smtClean="0">
              <a:latin typeface="Cambria" pitchFamily="18" charset="0"/>
            </a:rPr>
            <a:t>Kouassigan</a:t>
          </a:r>
          <a:r>
            <a:rPr lang="fr-BE" sz="1800" kern="1200" dirty="0" smtClean="0">
              <a:latin typeface="Cambria" pitchFamily="18" charset="0"/>
            </a:rPr>
            <a:t>, 1974; </a:t>
          </a:r>
          <a:r>
            <a:rPr lang="fr-BE" sz="1800" kern="1200" dirty="0" err="1" smtClean="0">
              <a:latin typeface="Cambria" pitchFamily="18" charset="0"/>
            </a:rPr>
            <a:t>Ndoko</a:t>
          </a:r>
          <a:r>
            <a:rPr lang="fr-BE" sz="1800" kern="1200" dirty="0" smtClean="0">
              <a:latin typeface="Cambria" pitchFamily="18" charset="0"/>
            </a:rPr>
            <a:t>, 1991; </a:t>
          </a:r>
          <a:r>
            <a:rPr lang="fr-BE" sz="1800" kern="1200" dirty="0" err="1" smtClean="0">
              <a:latin typeface="Cambria" pitchFamily="18" charset="0"/>
            </a:rPr>
            <a:t>Tuèche</a:t>
          </a:r>
          <a:r>
            <a:rPr lang="fr-BE" sz="1800" kern="1200" dirty="0" smtClean="0">
              <a:latin typeface="Cambria" pitchFamily="18" charset="0"/>
            </a:rPr>
            <a:t>, 1992…). Cependant, très peu d’intérêt pour le vécu psychosocial (</a:t>
          </a:r>
          <a:r>
            <a:rPr lang="fr-BE" sz="1800" kern="1200" dirty="0" err="1" smtClean="0">
              <a:latin typeface="Cambria" pitchFamily="18" charset="0"/>
            </a:rPr>
            <a:t>Bomda</a:t>
          </a:r>
          <a:r>
            <a:rPr lang="fr-BE" sz="1800" kern="1200" dirty="0" smtClean="0">
              <a:latin typeface="Cambria" pitchFamily="18" charset="0"/>
            </a:rPr>
            <a:t> et al, 2012). Or, </a:t>
          </a:r>
          <a:endParaRPr lang="fr-BE" sz="1800" kern="1200" dirty="0">
            <a:latin typeface="Cambria" pitchFamily="18" charset="0"/>
          </a:endParaRPr>
        </a:p>
      </dsp:txBody>
      <dsp:txXfrm>
        <a:off x="0" y="22530"/>
        <a:ext cx="7776864" cy="1505790"/>
      </dsp:txXfrm>
    </dsp:sp>
    <dsp:sp modelId="{BEA5A9E1-B5F6-4CC8-97D7-F8D362464EA2}">
      <dsp:nvSpPr>
        <dsp:cNvPr id="0" name=""/>
        <dsp:cNvSpPr/>
      </dsp:nvSpPr>
      <dsp:spPr>
        <a:xfrm>
          <a:off x="0" y="1551361"/>
          <a:ext cx="7776864" cy="1505790"/>
        </a:xfrm>
        <a:prstGeom prst="roundRect">
          <a:avLst/>
        </a:prstGeom>
        <a:solidFill>
          <a:schemeClr val="accent5">
            <a:hueOff val="5369458"/>
            <a:satOff val="-722"/>
            <a:lumOff val="7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fr-BE" sz="1800" kern="1200" dirty="0" smtClean="0">
              <a:latin typeface="Cambria" pitchFamily="18" charset="0"/>
            </a:rPr>
            <a:t>La psychologie sociale dispose d’une expertise dans une multitude de domaines des sciences humaines et sociales. En quelques sorte, dès qu’une discipline aborde la question de l’humain, qu’il s’agisse des </a:t>
          </a:r>
          <a:r>
            <a:rPr lang="fr-BE" sz="1800" kern="1200" dirty="0" err="1" smtClean="0">
              <a:latin typeface="Cambria" pitchFamily="18" charset="0"/>
            </a:rPr>
            <a:t>comportemets</a:t>
          </a:r>
          <a:r>
            <a:rPr lang="fr-BE" sz="1800" kern="1200" dirty="0" smtClean="0">
              <a:latin typeface="Cambria" pitchFamily="18" charset="0"/>
            </a:rPr>
            <a:t>, de productions, de pratiques collectives ou de représentations sociales, la psychologie sociale a quelque chose à apporter (Vaidis, 2011, p. XI)</a:t>
          </a:r>
          <a:endParaRPr lang="fr-BE" sz="1800" kern="1200" dirty="0">
            <a:latin typeface="Cambria" pitchFamily="18" charset="0"/>
          </a:endParaRPr>
        </a:p>
      </dsp:txBody>
      <dsp:txXfrm>
        <a:off x="0" y="1551361"/>
        <a:ext cx="7776864" cy="1505790"/>
      </dsp:txXfrm>
    </dsp:sp>
    <dsp:sp modelId="{86F1D621-6C82-40C1-A438-1E912394AAD3}">
      <dsp:nvSpPr>
        <dsp:cNvPr id="0" name=""/>
        <dsp:cNvSpPr/>
      </dsp:nvSpPr>
      <dsp:spPr>
        <a:xfrm>
          <a:off x="0" y="3080191"/>
          <a:ext cx="7776864" cy="1505790"/>
        </a:xfrm>
        <a:prstGeom prst="roundRect">
          <a:avLst/>
        </a:prstGeom>
        <a:solidFill>
          <a:schemeClr val="accent5">
            <a:hueOff val="10738916"/>
            <a:satOff val="-1444"/>
            <a:lumOff val="143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fr-BE" sz="1800" kern="1200" dirty="0" smtClean="0">
              <a:latin typeface="Cambria" pitchFamily="18" charset="0"/>
            </a:rPr>
            <a:t>Dès lors, </a:t>
          </a:r>
          <a:r>
            <a:rPr lang="fr-BE" sz="1800" b="1" kern="1200" dirty="0" smtClean="0">
              <a:latin typeface="Cambria" pitchFamily="18" charset="0"/>
            </a:rPr>
            <a:t>que vivent (psychosociologiquement parlant) la jeune fille et la veuve confrontées à la dualité conflictuelle des normes successorales? </a:t>
          </a:r>
          <a:r>
            <a:rPr lang="fr-BE" sz="1800" kern="1200" dirty="0" smtClean="0">
              <a:latin typeface="Cambria" pitchFamily="18" charset="0"/>
            </a:rPr>
            <a:t>(personne-objet vs. personne-sujet; iniquité vs. équité; l’obligation de veuvage vs. annulation de l’obligation de veuvage)</a:t>
          </a:r>
          <a:endParaRPr lang="fr-BE" sz="1800" kern="1200" dirty="0">
            <a:latin typeface="Cambria" pitchFamily="18" charset="0"/>
          </a:endParaRPr>
        </a:p>
      </dsp:txBody>
      <dsp:txXfrm>
        <a:off x="0" y="3080191"/>
        <a:ext cx="7776864" cy="150579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D8FC34B-67AA-43DA-BD7F-52430694B199}">
      <dsp:nvSpPr>
        <dsp:cNvPr id="0" name=""/>
        <dsp:cNvSpPr/>
      </dsp:nvSpPr>
      <dsp:spPr>
        <a:xfrm>
          <a:off x="3168352" y="588"/>
          <a:ext cx="4752528" cy="229683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fr-BE" sz="1400" kern="1200" dirty="0" smtClean="0">
              <a:latin typeface="Cambria" pitchFamily="18" charset="0"/>
            </a:rPr>
            <a:t>Les origines anthropologiques de la dualité (conflictuelle) de normes constatées: </a:t>
          </a:r>
          <a:endParaRPr lang="fr-BE" sz="1400" kern="1200" dirty="0">
            <a:latin typeface="Cambria" pitchFamily="18" charset="0"/>
          </a:endParaRPr>
        </a:p>
        <a:p>
          <a:pPr marL="114300" lvl="1" indent="-114300" algn="l" defTabSz="533400">
            <a:lnSpc>
              <a:spcPct val="90000"/>
            </a:lnSpc>
            <a:spcBef>
              <a:spcPct val="0"/>
            </a:spcBef>
            <a:spcAft>
              <a:spcPct val="15000"/>
            </a:spcAft>
            <a:buChar char="••"/>
          </a:pPr>
          <a:endParaRPr lang="fr-BE" sz="1200" kern="1200" dirty="0">
            <a:latin typeface="Cambria" pitchFamily="18" charset="0"/>
          </a:endParaRPr>
        </a:p>
        <a:p>
          <a:pPr marL="114300" lvl="1" indent="-114300" algn="l" defTabSz="533400">
            <a:lnSpc>
              <a:spcPct val="90000"/>
            </a:lnSpc>
            <a:spcBef>
              <a:spcPct val="0"/>
            </a:spcBef>
            <a:spcAft>
              <a:spcPct val="15000"/>
            </a:spcAft>
            <a:buChar char="••"/>
          </a:pPr>
          <a:r>
            <a:rPr lang="fr-BE" sz="1200" kern="1200" dirty="0" smtClean="0">
              <a:latin typeface="Cambria" pitchFamily="18" charset="0"/>
            </a:rPr>
            <a:t>Tradition : la personne est un maillon de la vie sociale et de la chaîne cosmique. Elle survit à la mort. On succède au statut, aux rôles et aux fonctions familiales et sociales du de cujus. // Modernité = la personne est individuée. La mort signifie la fin. On succède aux biens et obligations suivant  un ordre et des degrés précis.</a:t>
          </a:r>
          <a:endParaRPr lang="fr-BE" sz="1200" kern="1200" dirty="0">
            <a:latin typeface="Cambria" pitchFamily="18" charset="0"/>
          </a:endParaRPr>
        </a:p>
      </dsp:txBody>
      <dsp:txXfrm>
        <a:off x="3168352" y="588"/>
        <a:ext cx="4752528" cy="2296837"/>
      </dsp:txXfrm>
    </dsp:sp>
    <dsp:sp modelId="{9FFCE559-0BDD-43D6-A1F5-76EF57F6B409}">
      <dsp:nvSpPr>
        <dsp:cNvPr id="0" name=""/>
        <dsp:cNvSpPr/>
      </dsp:nvSpPr>
      <dsp:spPr>
        <a:xfrm>
          <a:off x="0" y="588"/>
          <a:ext cx="3168352" cy="22968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BE" sz="2000" b="1" kern="1200" dirty="0" smtClean="0">
              <a:latin typeface="Cambria" pitchFamily="18" charset="0"/>
            </a:rPr>
            <a:t>la théorie de la personne </a:t>
          </a:r>
          <a:r>
            <a:rPr lang="fr-BE" sz="2000" kern="1200" dirty="0" smtClean="0">
              <a:latin typeface="Cambria" pitchFamily="18" charset="0"/>
            </a:rPr>
            <a:t>(Bastide, 1973; Mauss, 1950; </a:t>
          </a:r>
          <a:r>
            <a:rPr lang="fr-BE" sz="2000" kern="1200" dirty="0" err="1" smtClean="0">
              <a:latin typeface="Cambria" pitchFamily="18" charset="0"/>
            </a:rPr>
            <a:t>Saghy</a:t>
          </a:r>
          <a:r>
            <a:rPr lang="fr-BE" sz="2000" kern="1200" dirty="0" smtClean="0">
              <a:latin typeface="Cambria" pitchFamily="18" charset="0"/>
            </a:rPr>
            <a:t>, 1973; Thomas, 1973).</a:t>
          </a:r>
          <a:endParaRPr lang="fr-BE" sz="2000" kern="1200" dirty="0">
            <a:latin typeface="Cambria" pitchFamily="18" charset="0"/>
          </a:endParaRPr>
        </a:p>
      </dsp:txBody>
      <dsp:txXfrm>
        <a:off x="0" y="588"/>
        <a:ext cx="3168352" cy="2296837"/>
      </dsp:txXfrm>
    </dsp:sp>
    <dsp:sp modelId="{B63818E1-FA00-497C-A3F1-924BF2657C0A}">
      <dsp:nvSpPr>
        <dsp:cNvPr id="0" name=""/>
        <dsp:cNvSpPr/>
      </dsp:nvSpPr>
      <dsp:spPr>
        <a:xfrm>
          <a:off x="3168352" y="2527109"/>
          <a:ext cx="4752528" cy="229683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fr-BE" sz="1400" kern="1200" dirty="0" smtClean="0">
              <a:latin typeface="Cambria" pitchFamily="18" charset="0"/>
            </a:rPr>
            <a:t>Sur le plan psychosociologique, la dualité (conflictuelle) de normes constatée est potentiellement dissonant pour les victimes</a:t>
          </a:r>
          <a:endParaRPr lang="fr-BE" sz="1400" kern="1200" dirty="0">
            <a:latin typeface="Cambria" pitchFamily="18" charset="0"/>
          </a:endParaRPr>
        </a:p>
        <a:p>
          <a:pPr marL="114300" lvl="1" indent="-114300" algn="l" defTabSz="533400">
            <a:lnSpc>
              <a:spcPct val="90000"/>
            </a:lnSpc>
            <a:spcBef>
              <a:spcPct val="0"/>
            </a:spcBef>
            <a:spcAft>
              <a:spcPct val="15000"/>
            </a:spcAft>
            <a:buChar char="••"/>
          </a:pPr>
          <a:endParaRPr lang="fr-BE" sz="1200" kern="1200" dirty="0">
            <a:latin typeface="Cambria" pitchFamily="18" charset="0"/>
          </a:endParaRPr>
        </a:p>
        <a:p>
          <a:pPr marL="114300" lvl="1" indent="-114300" algn="l" defTabSz="622300">
            <a:lnSpc>
              <a:spcPct val="90000"/>
            </a:lnSpc>
            <a:spcBef>
              <a:spcPct val="0"/>
            </a:spcBef>
            <a:spcAft>
              <a:spcPct val="15000"/>
            </a:spcAft>
            <a:buChar char="••"/>
          </a:pPr>
          <a:r>
            <a:rPr lang="fr-BE" sz="1400" kern="1200" dirty="0" smtClean="0">
              <a:latin typeface="Cambria" pitchFamily="18" charset="0"/>
            </a:rPr>
            <a:t>3 raisons: infirmation des croyances; exposition à des informations contradictoires et nécessité de choix entre deux normes présentant chacune son « charme »</a:t>
          </a:r>
          <a:endParaRPr lang="fr-BE" sz="1400" kern="1200" dirty="0">
            <a:latin typeface="Cambria" pitchFamily="18" charset="0"/>
          </a:endParaRPr>
        </a:p>
      </dsp:txBody>
      <dsp:txXfrm>
        <a:off x="3168352" y="2527109"/>
        <a:ext cx="4752528" cy="2296837"/>
      </dsp:txXfrm>
    </dsp:sp>
    <dsp:sp modelId="{DCB9AC35-ADFD-4937-925D-A32126D747A0}">
      <dsp:nvSpPr>
        <dsp:cNvPr id="0" name=""/>
        <dsp:cNvSpPr/>
      </dsp:nvSpPr>
      <dsp:spPr>
        <a:xfrm>
          <a:off x="0" y="2527109"/>
          <a:ext cx="3168352" cy="22968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BE" sz="2000" b="1" kern="1200" dirty="0" smtClean="0">
              <a:latin typeface="Cambria" pitchFamily="18" charset="0"/>
            </a:rPr>
            <a:t>La théorie de la dissonance cognitive </a:t>
          </a:r>
          <a:r>
            <a:rPr lang="fr-BE" sz="2000" kern="1200" dirty="0" smtClean="0">
              <a:latin typeface="Cambria" pitchFamily="18" charset="0"/>
            </a:rPr>
            <a:t>(Festinger, 1957; Vaidis, 2011; Nail &amp; Boniecki, 2011…)</a:t>
          </a:r>
          <a:endParaRPr lang="fr-BE" sz="2000" kern="1200" dirty="0">
            <a:latin typeface="Cambria" pitchFamily="18" charset="0"/>
          </a:endParaRPr>
        </a:p>
      </dsp:txBody>
      <dsp:txXfrm>
        <a:off x="0" y="2527109"/>
        <a:ext cx="3168352" cy="229683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C593DA-C65B-44B9-B586-D6ED9DE12DF0}">
      <dsp:nvSpPr>
        <dsp:cNvPr id="0" name=""/>
        <dsp:cNvSpPr/>
      </dsp:nvSpPr>
      <dsp:spPr>
        <a:xfrm>
          <a:off x="0" y="3956909"/>
          <a:ext cx="8352928" cy="1298745"/>
        </a:xfrm>
        <a:prstGeom prst="rect">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fr-BE" sz="2500" b="1" kern="1200" dirty="0" smtClean="0">
              <a:latin typeface="Cambria" pitchFamily="18" charset="0"/>
            </a:rPr>
            <a:t>Effets modulateurs du vécu et de la gestion</a:t>
          </a:r>
          <a:endParaRPr lang="fr-BE" sz="2500" b="1" kern="1200" dirty="0">
            <a:latin typeface="Cambria" pitchFamily="18" charset="0"/>
          </a:endParaRPr>
        </a:p>
      </dsp:txBody>
      <dsp:txXfrm>
        <a:off x="0" y="3956909"/>
        <a:ext cx="8352928" cy="701322"/>
      </dsp:txXfrm>
    </dsp:sp>
    <dsp:sp modelId="{8BD2957D-458D-45B0-91EE-AD2FDE0FF6D8}">
      <dsp:nvSpPr>
        <dsp:cNvPr id="0" name=""/>
        <dsp:cNvSpPr/>
      </dsp:nvSpPr>
      <dsp:spPr>
        <a:xfrm>
          <a:off x="0" y="4632256"/>
          <a:ext cx="8352928" cy="59742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just" defTabSz="533400">
            <a:lnSpc>
              <a:spcPct val="90000"/>
            </a:lnSpc>
            <a:spcBef>
              <a:spcPct val="0"/>
            </a:spcBef>
            <a:spcAft>
              <a:spcPct val="35000"/>
            </a:spcAft>
          </a:pPr>
          <a:r>
            <a:rPr lang="fr-BE" sz="1200" kern="1200" dirty="0" smtClean="0">
              <a:latin typeface="Cambria" pitchFamily="18" charset="0"/>
            </a:rPr>
            <a:t>Au regard de la théorie des effets de la dynamique familiale sur les comportements infantiles (</a:t>
          </a:r>
          <a:r>
            <a:rPr lang="fr-BE" sz="1200" kern="1200" dirty="0" err="1" smtClean="0">
              <a:latin typeface="Cambria" pitchFamily="18" charset="0"/>
            </a:rPr>
            <a:t>Gassin</a:t>
          </a:r>
          <a:r>
            <a:rPr lang="fr-BE" sz="1200" kern="1200" dirty="0" smtClean="0">
              <a:latin typeface="Cambria" pitchFamily="18" charset="0"/>
            </a:rPr>
            <a:t>, 1994 ; Marcil-Gratton et al., 2003 ; </a:t>
          </a:r>
          <a:r>
            <a:rPr lang="fr-BE" sz="1200" kern="1200" dirty="0" err="1" smtClean="0">
              <a:latin typeface="Cambria" pitchFamily="18" charset="0"/>
            </a:rPr>
            <a:t>Mucchielli</a:t>
          </a:r>
          <a:r>
            <a:rPr lang="fr-BE" sz="1200" kern="1200" dirty="0" smtClean="0">
              <a:latin typeface="Cambria" pitchFamily="18" charset="0"/>
            </a:rPr>
            <a:t>, 2001 ; </a:t>
          </a:r>
          <a:r>
            <a:rPr lang="fr-BE" sz="1200" kern="1200" dirty="0" err="1" smtClean="0">
              <a:latin typeface="Cambria" pitchFamily="18" charset="0"/>
            </a:rPr>
            <a:t>Vangyseghem</a:t>
          </a:r>
          <a:r>
            <a:rPr lang="fr-BE" sz="1200" kern="1200" dirty="0" smtClean="0">
              <a:latin typeface="Cambria" pitchFamily="18" charset="0"/>
            </a:rPr>
            <a:t> &amp; </a:t>
          </a:r>
          <a:r>
            <a:rPr lang="fr-BE" sz="1200" kern="1200" dirty="0" err="1" smtClean="0">
              <a:latin typeface="Cambria" pitchFamily="18" charset="0"/>
            </a:rPr>
            <a:t>Appelboom</a:t>
          </a:r>
          <a:r>
            <a:rPr lang="fr-BE" sz="1200" kern="1200" dirty="0" smtClean="0">
              <a:latin typeface="Cambria" pitchFamily="18" charset="0"/>
            </a:rPr>
            <a:t>, 2004), il devient pertinent de se préoccuper du lien entre l’état matrimonial des parents (et de l’âge aussi), le vécu et la gestion de l’un et l’autre affect. De fait, on devrait assister à une variance du vécu (et du degré) des différents affects et de leur gestion en fonction de l’état matrimonial et de l’âge. </a:t>
          </a:r>
          <a:endParaRPr lang="fr-BE" sz="1200" kern="1200" dirty="0">
            <a:latin typeface="Cambria" pitchFamily="18" charset="0"/>
          </a:endParaRPr>
        </a:p>
      </dsp:txBody>
      <dsp:txXfrm>
        <a:off x="0" y="4632256"/>
        <a:ext cx="8352928" cy="597423"/>
      </dsp:txXfrm>
    </dsp:sp>
    <dsp:sp modelId="{1EB6D139-687D-46E0-A3AB-F4F392BD7A60}">
      <dsp:nvSpPr>
        <dsp:cNvPr id="0" name=""/>
        <dsp:cNvSpPr/>
      </dsp:nvSpPr>
      <dsp:spPr>
        <a:xfrm rot="10800000">
          <a:off x="0" y="1978919"/>
          <a:ext cx="8352928" cy="1997471"/>
        </a:xfrm>
        <a:prstGeom prst="upArrowCallout">
          <a:avLst/>
        </a:prstGeom>
        <a:solidFill>
          <a:schemeClr val="accent1">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fr-BE" sz="2500" b="1" kern="1200" dirty="0" smtClean="0">
              <a:latin typeface="Cambria" pitchFamily="18" charset="0"/>
            </a:rPr>
            <a:t>Hypothèses de recherche</a:t>
          </a:r>
          <a:r>
            <a:rPr lang="fr-BE" sz="2500" kern="1200" dirty="0" smtClean="0">
              <a:latin typeface="Cambria" pitchFamily="18" charset="0"/>
            </a:rPr>
            <a:t>:</a:t>
          </a:r>
          <a:endParaRPr lang="fr-BE" sz="2500" kern="1200" dirty="0">
            <a:latin typeface="Cambria" pitchFamily="18" charset="0"/>
          </a:endParaRPr>
        </a:p>
      </dsp:txBody>
      <dsp:txXfrm>
        <a:off x="0" y="1978919"/>
        <a:ext cx="8352928" cy="701112"/>
      </dsp:txXfrm>
    </dsp:sp>
    <dsp:sp modelId="{9C2E1F33-62CB-4089-BA62-C1576E138BD0}">
      <dsp:nvSpPr>
        <dsp:cNvPr id="0" name=""/>
        <dsp:cNvSpPr/>
      </dsp:nvSpPr>
      <dsp:spPr>
        <a:xfrm>
          <a:off x="0" y="2680031"/>
          <a:ext cx="4176464" cy="597243"/>
        </a:xfrm>
        <a:prstGeom prst="rect">
          <a:avLst/>
        </a:prstGeom>
        <a:solidFill>
          <a:schemeClr val="accent1">
            <a:alpha val="90000"/>
            <a:tint val="40000"/>
            <a:hueOff val="0"/>
            <a:satOff val="0"/>
            <a:lumOff val="0"/>
            <a:alphaOff val="-13333"/>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just" defTabSz="622300">
            <a:lnSpc>
              <a:spcPct val="90000"/>
            </a:lnSpc>
            <a:spcBef>
              <a:spcPct val="0"/>
            </a:spcBef>
            <a:spcAft>
              <a:spcPct val="35000"/>
            </a:spcAft>
          </a:pPr>
          <a:r>
            <a:rPr lang="fr-BE" sz="1400" b="1" kern="1200" dirty="0" smtClean="0">
              <a:latin typeface="Cambria" pitchFamily="18" charset="0"/>
            </a:rPr>
            <a:t>HRI: </a:t>
          </a:r>
          <a:r>
            <a:rPr lang="fr-BE" sz="1400" kern="1200" dirty="0" smtClean="0">
              <a:latin typeface="Cambria" pitchFamily="18" charset="0"/>
            </a:rPr>
            <a:t>Les victimes (jeunes filles et veuves) confrontées à la dualité de normes successorales camerounaises vivent la dissonance cognitive</a:t>
          </a:r>
          <a:endParaRPr lang="fr-BE" sz="1400" kern="1200" dirty="0">
            <a:latin typeface="Cambria" pitchFamily="18" charset="0"/>
          </a:endParaRPr>
        </a:p>
      </dsp:txBody>
      <dsp:txXfrm>
        <a:off x="0" y="2680031"/>
        <a:ext cx="4176464" cy="597243"/>
      </dsp:txXfrm>
    </dsp:sp>
    <dsp:sp modelId="{550B5F4B-ED87-4581-B07C-7E464894C4AA}">
      <dsp:nvSpPr>
        <dsp:cNvPr id="0" name=""/>
        <dsp:cNvSpPr/>
      </dsp:nvSpPr>
      <dsp:spPr>
        <a:xfrm>
          <a:off x="4176464" y="2680031"/>
          <a:ext cx="4176464" cy="597243"/>
        </a:xfrm>
        <a:prstGeom prst="rect">
          <a:avLst/>
        </a:prstGeom>
        <a:solidFill>
          <a:schemeClr val="accent1">
            <a:alpha val="90000"/>
            <a:tint val="40000"/>
            <a:hueOff val="0"/>
            <a:satOff val="0"/>
            <a:lumOff val="0"/>
            <a:alphaOff val="-26667"/>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just" defTabSz="711200">
            <a:lnSpc>
              <a:spcPct val="90000"/>
            </a:lnSpc>
            <a:spcBef>
              <a:spcPct val="0"/>
            </a:spcBef>
            <a:spcAft>
              <a:spcPct val="35000"/>
            </a:spcAft>
          </a:pPr>
          <a:r>
            <a:rPr lang="fr-BE" sz="1600" b="1" kern="1200" dirty="0" smtClean="0">
              <a:latin typeface="Cambria" pitchFamily="18" charset="0"/>
            </a:rPr>
            <a:t>HRII:  </a:t>
          </a:r>
          <a:r>
            <a:rPr lang="fr-BE" sz="1600" kern="1200" dirty="0" smtClean="0">
              <a:latin typeface="Cambria" pitchFamily="18" charset="0"/>
            </a:rPr>
            <a:t>La dissonance cognitive vécue est résolue (éliminée) par des mécanismes psychosociaux contextuels.</a:t>
          </a:r>
          <a:endParaRPr lang="fr-BE" sz="1600" kern="1200" dirty="0">
            <a:latin typeface="Cambria" pitchFamily="18" charset="0"/>
          </a:endParaRPr>
        </a:p>
      </dsp:txBody>
      <dsp:txXfrm>
        <a:off x="4176464" y="2680031"/>
        <a:ext cx="4176464" cy="597243"/>
      </dsp:txXfrm>
    </dsp:sp>
    <dsp:sp modelId="{5BB21C8B-DB66-4F4C-80C7-B0F66C5EB121}">
      <dsp:nvSpPr>
        <dsp:cNvPr id="0" name=""/>
        <dsp:cNvSpPr/>
      </dsp:nvSpPr>
      <dsp:spPr>
        <a:xfrm rot="10800000">
          <a:off x="0" y="20404"/>
          <a:ext cx="8352928" cy="1997471"/>
        </a:xfrm>
        <a:prstGeom prst="upArrowCallout">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fr-BE" sz="2500" b="1" kern="1200" dirty="0" smtClean="0">
              <a:latin typeface="Cambria" pitchFamily="18" charset="0"/>
            </a:rPr>
            <a:t>Hypothèse générale</a:t>
          </a:r>
          <a:endParaRPr lang="fr-BE" sz="2500" kern="1200" dirty="0">
            <a:latin typeface="Cambria" pitchFamily="18" charset="0"/>
          </a:endParaRPr>
        </a:p>
      </dsp:txBody>
      <dsp:txXfrm>
        <a:off x="0" y="20404"/>
        <a:ext cx="8352928" cy="701112"/>
      </dsp:txXfrm>
    </dsp:sp>
    <dsp:sp modelId="{5176A74E-546F-4854-A859-B9B0963546E6}">
      <dsp:nvSpPr>
        <dsp:cNvPr id="0" name=""/>
        <dsp:cNvSpPr/>
      </dsp:nvSpPr>
      <dsp:spPr>
        <a:xfrm>
          <a:off x="0" y="702041"/>
          <a:ext cx="8352928" cy="597243"/>
        </a:xfrm>
        <a:prstGeom prst="rect">
          <a:avLst/>
        </a:prstGeom>
        <a:solidFill>
          <a:schemeClr val="accent1">
            <a:alpha val="90000"/>
            <a:tint val="40000"/>
            <a:hueOff val="0"/>
            <a:satOff val="0"/>
            <a:lumOff val="0"/>
            <a:alphaOff val="-4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just" defTabSz="711200">
            <a:lnSpc>
              <a:spcPct val="90000"/>
            </a:lnSpc>
            <a:spcBef>
              <a:spcPct val="0"/>
            </a:spcBef>
            <a:spcAft>
              <a:spcPct val="35000"/>
            </a:spcAft>
          </a:pPr>
          <a:r>
            <a:rPr lang="fr-BE" sz="1600" kern="1200" dirty="0" smtClean="0">
              <a:latin typeface="Cambria" pitchFamily="18" charset="0"/>
            </a:rPr>
            <a:t>Les victimes (jeunes filles et veuves) confrontées à la dualité de normes successorales camerounaises vivent la dissonance cognitive et développent incidemment des mécanismes psychosociaux pour la résoudre sinon l’éliminer</a:t>
          </a:r>
          <a:endParaRPr lang="fr-BE" sz="1600" kern="1200" dirty="0">
            <a:latin typeface="Cambria" pitchFamily="18" charset="0"/>
          </a:endParaRPr>
        </a:p>
      </dsp:txBody>
      <dsp:txXfrm>
        <a:off x="0" y="702041"/>
        <a:ext cx="8352928" cy="597243"/>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C6AF5C-6621-4812-BECD-498C40BFD8CE}">
      <dsp:nvSpPr>
        <dsp:cNvPr id="0" name=""/>
        <dsp:cNvSpPr/>
      </dsp:nvSpPr>
      <dsp:spPr>
        <a:xfrm>
          <a:off x="0" y="0"/>
          <a:ext cx="6739948" cy="112476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fr-BE" sz="1800" b="1" kern="1200" dirty="0" smtClean="0">
              <a:latin typeface="Cambria" pitchFamily="18" charset="0"/>
            </a:rPr>
            <a:t>Population</a:t>
          </a:r>
          <a:r>
            <a:rPr lang="fr-BE" sz="1800" kern="1200" dirty="0" smtClean="0">
              <a:latin typeface="Cambria" pitchFamily="18" charset="0"/>
            </a:rPr>
            <a:t>: jeunes filles et veuves confrontées à la dualité (conflictuelle) de normes successorales</a:t>
          </a:r>
          <a:endParaRPr lang="fr-BE" sz="1800" kern="1200" dirty="0">
            <a:latin typeface="Cambria" pitchFamily="18" charset="0"/>
          </a:endParaRPr>
        </a:p>
      </dsp:txBody>
      <dsp:txXfrm>
        <a:off x="0" y="0"/>
        <a:ext cx="5497083" cy="1124764"/>
      </dsp:txXfrm>
    </dsp:sp>
    <dsp:sp modelId="{F4C420DE-8CA6-4F1D-AAC1-9E1EC94534D8}">
      <dsp:nvSpPr>
        <dsp:cNvPr id="0" name=""/>
        <dsp:cNvSpPr/>
      </dsp:nvSpPr>
      <dsp:spPr>
        <a:xfrm>
          <a:off x="564470" y="1329267"/>
          <a:ext cx="6739948" cy="1124764"/>
        </a:xfrm>
        <a:prstGeom prst="roundRect">
          <a:avLst>
            <a:gd name="adj" fmla="val 10000"/>
          </a:avLst>
        </a:prstGeom>
        <a:solidFill>
          <a:schemeClr val="accent5">
            <a:hueOff val="3579639"/>
            <a:satOff val="-481"/>
            <a:lumOff val="47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fr-BE" sz="1200" b="1" kern="1200" dirty="0" smtClean="0">
              <a:latin typeface="Cambria" pitchFamily="18" charset="0"/>
            </a:rPr>
            <a:t>Échantillonnage et site d’études</a:t>
          </a:r>
          <a:r>
            <a:rPr lang="fr-BE" sz="1200" kern="1200" dirty="0" smtClean="0">
              <a:latin typeface="Cambria" pitchFamily="18" charset="0"/>
            </a:rPr>
            <a:t>:</a:t>
          </a:r>
        </a:p>
        <a:p>
          <a:pPr lvl="0" algn="l" defTabSz="533400">
            <a:lnSpc>
              <a:spcPct val="90000"/>
            </a:lnSpc>
            <a:spcBef>
              <a:spcPct val="0"/>
            </a:spcBef>
            <a:spcAft>
              <a:spcPct val="35000"/>
            </a:spcAft>
          </a:pPr>
          <a:r>
            <a:rPr lang="fr-BE" sz="1200" kern="1200" dirty="0" smtClean="0">
              <a:latin typeface="Cambria" pitchFamily="18" charset="0"/>
            </a:rPr>
            <a:t>-  Qualitatif non probabiliste de micro-unités sociologiques </a:t>
          </a:r>
          <a:r>
            <a:rPr lang="fr-BE" sz="1200" i="1" kern="1200" dirty="0" smtClean="0">
              <a:latin typeface="Cambria" pitchFamily="18" charset="0"/>
            </a:rPr>
            <a:t>compétentes </a:t>
          </a:r>
          <a:r>
            <a:rPr lang="fr-BE" sz="1200" kern="1200" dirty="0" smtClean="0">
              <a:latin typeface="Cambria" pitchFamily="18" charset="0"/>
            </a:rPr>
            <a:t>(Alvaro, 1997 )</a:t>
          </a:r>
        </a:p>
        <a:p>
          <a:pPr lvl="0" algn="l" defTabSz="533400">
            <a:lnSpc>
              <a:spcPct val="90000"/>
            </a:lnSpc>
            <a:spcBef>
              <a:spcPct val="0"/>
            </a:spcBef>
            <a:spcAft>
              <a:spcPct val="35000"/>
            </a:spcAft>
          </a:pPr>
          <a:r>
            <a:rPr lang="fr-BE" sz="1200" kern="1200" dirty="0" smtClean="0">
              <a:latin typeface="Cambria" pitchFamily="18" charset="0"/>
            </a:rPr>
            <a:t>-  Site: chefferies de Bandjoun, Baleveng et Foréké-Dschang (Ouest-Cameroun)  </a:t>
          </a:r>
          <a:endParaRPr lang="fr-BE" sz="1200" kern="1200" dirty="0">
            <a:latin typeface="Cambria" pitchFamily="18" charset="0"/>
          </a:endParaRPr>
        </a:p>
      </dsp:txBody>
      <dsp:txXfrm>
        <a:off x="564470" y="1329267"/>
        <a:ext cx="5444380" cy="1124764"/>
      </dsp:txXfrm>
    </dsp:sp>
    <dsp:sp modelId="{669FE9E2-0670-4A4B-8043-CCACA0AF3C4B}">
      <dsp:nvSpPr>
        <dsp:cNvPr id="0" name=""/>
        <dsp:cNvSpPr/>
      </dsp:nvSpPr>
      <dsp:spPr>
        <a:xfrm>
          <a:off x="1120516" y="2658535"/>
          <a:ext cx="6739948" cy="1124764"/>
        </a:xfrm>
        <a:prstGeom prst="roundRect">
          <a:avLst>
            <a:gd name="adj" fmla="val 10000"/>
          </a:avLst>
        </a:prstGeom>
        <a:solidFill>
          <a:schemeClr val="accent5">
            <a:hueOff val="7159277"/>
            <a:satOff val="-963"/>
            <a:lumOff val="95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fr-BE" sz="1400" b="1" kern="1200" dirty="0" smtClean="0">
              <a:latin typeface="Cambria" pitchFamily="18" charset="0"/>
            </a:rPr>
            <a:t>Participants et recrutement</a:t>
          </a:r>
          <a:r>
            <a:rPr lang="fr-BE" sz="1400" kern="1200" dirty="0" smtClean="0">
              <a:latin typeface="Cambria" pitchFamily="18" charset="0"/>
            </a:rPr>
            <a:t>: 382 femmes (</a:t>
          </a:r>
          <a:r>
            <a:rPr lang="fr-BE" sz="1400" i="1" kern="1200" dirty="0" smtClean="0">
              <a:latin typeface="Cambria" pitchFamily="18" charset="0"/>
            </a:rPr>
            <a:t>M</a:t>
          </a:r>
          <a:r>
            <a:rPr lang="fr-BE" sz="1400" kern="1200" dirty="0" smtClean="0">
              <a:latin typeface="Cambria" pitchFamily="18" charset="0"/>
            </a:rPr>
            <a:t>  =  31.69 ; </a:t>
          </a:r>
          <a:r>
            <a:rPr lang="fr-BE" sz="1400" i="1" kern="1200" dirty="0" smtClean="0">
              <a:latin typeface="Cambria" pitchFamily="18" charset="0"/>
            </a:rPr>
            <a:t>E-T</a:t>
          </a:r>
          <a:r>
            <a:rPr lang="fr-BE" sz="1400" kern="1200" dirty="0" smtClean="0">
              <a:latin typeface="Cambria" pitchFamily="18" charset="0"/>
            </a:rPr>
            <a:t>  =  10.70) identifiées au moyen de l’échantillonnage par réseau. </a:t>
          </a:r>
        </a:p>
      </dsp:txBody>
      <dsp:txXfrm>
        <a:off x="1120516" y="2658535"/>
        <a:ext cx="5452805" cy="1124764"/>
      </dsp:txXfrm>
    </dsp:sp>
    <dsp:sp modelId="{364BDC11-01BC-40A7-8209-E9B62F041788}">
      <dsp:nvSpPr>
        <dsp:cNvPr id="0" name=""/>
        <dsp:cNvSpPr/>
      </dsp:nvSpPr>
      <dsp:spPr>
        <a:xfrm>
          <a:off x="1684987" y="3987803"/>
          <a:ext cx="6739948" cy="1124764"/>
        </a:xfrm>
        <a:prstGeom prst="roundRect">
          <a:avLst>
            <a:gd name="adj" fmla="val 10000"/>
          </a:avLst>
        </a:prstGeom>
        <a:solidFill>
          <a:schemeClr val="accent5">
            <a:hueOff val="10738916"/>
            <a:satOff val="-1444"/>
            <a:lumOff val="143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fr-BE" sz="1400" b="1" kern="1200" dirty="0" smtClean="0">
              <a:latin typeface="Cambria" pitchFamily="18" charset="0"/>
            </a:rPr>
            <a:t>Opérationnalisation des variables:  </a:t>
          </a:r>
        </a:p>
        <a:p>
          <a:pPr lvl="0" algn="just" defTabSz="622300">
            <a:lnSpc>
              <a:spcPct val="90000"/>
            </a:lnSpc>
            <a:spcBef>
              <a:spcPct val="0"/>
            </a:spcBef>
            <a:spcAft>
              <a:spcPct val="35000"/>
            </a:spcAft>
          </a:pPr>
          <a:r>
            <a:rPr lang="fr-BE" sz="1000" b="1" kern="1200" dirty="0" smtClean="0">
              <a:latin typeface="Cambria" pitchFamily="18" charset="0"/>
            </a:rPr>
            <a:t>- DISSONANCE COGNITIVE : </a:t>
          </a:r>
          <a:r>
            <a:rPr lang="fr-BE" sz="1000" kern="1200" dirty="0" smtClean="0">
              <a:latin typeface="Cambria" pitchFamily="18" charset="0"/>
            </a:rPr>
            <a:t>(A) </a:t>
          </a:r>
          <a:r>
            <a:rPr lang="fr-BE" sz="1000" b="1" kern="1200" dirty="0" smtClean="0">
              <a:latin typeface="Cambria" pitchFamily="18" charset="0"/>
            </a:rPr>
            <a:t>affects/anxiété; </a:t>
          </a:r>
          <a:r>
            <a:rPr lang="fr-BE" sz="1000" kern="1200" dirty="0" smtClean="0">
              <a:latin typeface="Cambria" pitchFamily="18" charset="0"/>
            </a:rPr>
            <a:t>(B) </a:t>
          </a:r>
          <a:r>
            <a:rPr lang="fr-BE" sz="1000" b="1" kern="1200" dirty="0" smtClean="0">
              <a:latin typeface="Cambria" pitchFamily="18" charset="0"/>
            </a:rPr>
            <a:t>affects/positifs</a:t>
          </a:r>
          <a:r>
            <a:rPr lang="fr-BE" sz="1000" kern="1200" dirty="0" smtClean="0">
              <a:latin typeface="Cambria" pitchFamily="18" charset="0"/>
            </a:rPr>
            <a:t> ; (C) </a:t>
          </a:r>
          <a:r>
            <a:rPr lang="fr-BE" sz="1000" b="1" kern="1200" dirty="0" smtClean="0">
              <a:latin typeface="Cambria" pitchFamily="18" charset="0"/>
            </a:rPr>
            <a:t>affects /négatifs à soi</a:t>
          </a:r>
          <a:r>
            <a:rPr lang="fr-BE" sz="1000" kern="1200" dirty="0" smtClean="0">
              <a:latin typeface="Cambria" pitchFamily="18" charset="0"/>
            </a:rPr>
            <a:t> ;  (D) </a:t>
          </a:r>
          <a:r>
            <a:rPr lang="fr-BE" sz="1000" b="1" kern="1200" dirty="0" smtClean="0">
              <a:latin typeface="Cambria" pitchFamily="18" charset="0"/>
            </a:rPr>
            <a:t>affects négatifs soi et aux autres</a:t>
          </a:r>
          <a:r>
            <a:rPr lang="fr-BE" sz="1000" kern="1200" dirty="0" smtClean="0">
              <a:latin typeface="Cambria" pitchFamily="18" charset="0"/>
            </a:rPr>
            <a:t> ;(E) </a:t>
          </a:r>
          <a:r>
            <a:rPr lang="fr-BE" sz="1000" b="1" kern="1200" dirty="0" smtClean="0">
              <a:latin typeface="Cambria" pitchFamily="18" charset="0"/>
            </a:rPr>
            <a:t>inconfort psychologique</a:t>
          </a:r>
          <a:r>
            <a:rPr lang="fr-BE" sz="1000" kern="1200" dirty="0" smtClean="0">
              <a:latin typeface="Cambria" pitchFamily="18" charset="0"/>
            </a:rPr>
            <a:t> ;</a:t>
          </a:r>
        </a:p>
        <a:p>
          <a:pPr lvl="0" algn="just" defTabSz="622300">
            <a:lnSpc>
              <a:spcPct val="90000"/>
            </a:lnSpc>
            <a:spcBef>
              <a:spcPct val="0"/>
            </a:spcBef>
            <a:spcAft>
              <a:spcPct val="35000"/>
            </a:spcAft>
          </a:pPr>
          <a:r>
            <a:rPr lang="fr-BE" sz="1000" b="1" kern="1200" dirty="0" smtClean="0">
              <a:latin typeface="Cambria" pitchFamily="18" charset="0"/>
            </a:rPr>
            <a:t>- GESTION DES AFFECTS</a:t>
          </a:r>
          <a:r>
            <a:rPr lang="fr-BE" sz="1000" kern="1200" dirty="0" smtClean="0">
              <a:latin typeface="Cambria" pitchFamily="18" charset="0"/>
            </a:rPr>
            <a:t>:  (A) La (</a:t>
          </a:r>
          <a:r>
            <a:rPr lang="fr-BE" sz="1000" kern="1200" dirty="0" err="1" smtClean="0">
              <a:latin typeface="Cambria" pitchFamily="18" charset="0"/>
            </a:rPr>
            <a:t>re</a:t>
          </a:r>
          <a:r>
            <a:rPr lang="fr-BE" sz="1000" kern="1200" dirty="0" smtClean="0">
              <a:latin typeface="Cambria" pitchFamily="18" charset="0"/>
            </a:rPr>
            <a:t>)valorisation de la tradition aux dépens de la modernité; (B) La; (</a:t>
          </a:r>
          <a:r>
            <a:rPr lang="fr-BE" sz="1000" kern="1200" dirty="0" err="1" smtClean="0">
              <a:latin typeface="Cambria" pitchFamily="18" charset="0"/>
            </a:rPr>
            <a:t>re</a:t>
          </a:r>
          <a:r>
            <a:rPr lang="fr-BE" sz="1000" kern="1200" dirty="0" smtClean="0">
              <a:latin typeface="Cambria" pitchFamily="18" charset="0"/>
            </a:rPr>
            <a:t>)valorisation de la modernité aux dépens de la tradition ; (C)L’évitement des situations susceptibles d’aggraver l’affect ressenti; (D) La confusion entre les normes traditionnelles et celles modernes; (E) Le partage social des affects (échanges avec des pairs/entourage) ; (F)  Le prosélytisme   </a:t>
          </a:r>
        </a:p>
        <a:p>
          <a:pPr lvl="0" algn="just" defTabSz="622300">
            <a:lnSpc>
              <a:spcPct val="90000"/>
            </a:lnSpc>
            <a:spcBef>
              <a:spcPct val="0"/>
            </a:spcBef>
            <a:spcAft>
              <a:spcPct val="35000"/>
            </a:spcAft>
          </a:pPr>
          <a:endParaRPr lang="fr-BE" sz="1000" kern="1200" dirty="0" smtClean="0">
            <a:latin typeface="Cambria" pitchFamily="18" charset="0"/>
          </a:endParaRPr>
        </a:p>
      </dsp:txBody>
      <dsp:txXfrm>
        <a:off x="1684987" y="3987803"/>
        <a:ext cx="5444380" cy="1124764"/>
      </dsp:txXfrm>
    </dsp:sp>
    <dsp:sp modelId="{1D4AE18F-0D03-4229-B4DE-B07B0819C60B}">
      <dsp:nvSpPr>
        <dsp:cNvPr id="0" name=""/>
        <dsp:cNvSpPr/>
      </dsp:nvSpPr>
      <dsp:spPr>
        <a:xfrm>
          <a:off x="6008851" y="861467"/>
          <a:ext cx="731097" cy="731097"/>
        </a:xfrm>
        <a:prstGeom prst="downArrow">
          <a:avLst>
            <a:gd name="adj1" fmla="val 55000"/>
            <a:gd name="adj2" fmla="val 45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fr-BE" sz="3300" kern="1200"/>
        </a:p>
      </dsp:txBody>
      <dsp:txXfrm>
        <a:off x="6008851" y="861467"/>
        <a:ext cx="731097" cy="731097"/>
      </dsp:txXfrm>
    </dsp:sp>
    <dsp:sp modelId="{C723EA7F-8FA6-45A2-891C-6F98E3A7D088}">
      <dsp:nvSpPr>
        <dsp:cNvPr id="0" name=""/>
        <dsp:cNvSpPr/>
      </dsp:nvSpPr>
      <dsp:spPr>
        <a:xfrm>
          <a:off x="6573322" y="2190735"/>
          <a:ext cx="731097" cy="731097"/>
        </a:xfrm>
        <a:prstGeom prst="downArrow">
          <a:avLst>
            <a:gd name="adj1" fmla="val 55000"/>
            <a:gd name="adj2" fmla="val 45000"/>
          </a:avLst>
        </a:prstGeom>
        <a:solidFill>
          <a:schemeClr val="accent5">
            <a:tint val="40000"/>
            <a:alpha val="90000"/>
            <a:hueOff val="5710678"/>
            <a:satOff val="6587"/>
            <a:lumOff val="1413"/>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fr-BE" sz="3300" kern="1200"/>
        </a:p>
      </dsp:txBody>
      <dsp:txXfrm>
        <a:off x="6573322" y="2190735"/>
        <a:ext cx="731097" cy="731097"/>
      </dsp:txXfrm>
    </dsp:sp>
    <dsp:sp modelId="{AA01952E-8142-465B-BF6E-71759753B888}">
      <dsp:nvSpPr>
        <dsp:cNvPr id="0" name=""/>
        <dsp:cNvSpPr/>
      </dsp:nvSpPr>
      <dsp:spPr>
        <a:xfrm>
          <a:off x="7129368" y="3520003"/>
          <a:ext cx="731097" cy="731097"/>
        </a:xfrm>
        <a:prstGeom prst="downArrow">
          <a:avLst>
            <a:gd name="adj1" fmla="val 55000"/>
            <a:gd name="adj2" fmla="val 45000"/>
          </a:avLst>
        </a:prstGeom>
        <a:solidFill>
          <a:schemeClr val="accent5">
            <a:tint val="40000"/>
            <a:alpha val="90000"/>
            <a:hueOff val="11421357"/>
            <a:satOff val="13175"/>
            <a:lumOff val="2826"/>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fr-BE" sz="3300" kern="1200"/>
        </a:p>
      </dsp:txBody>
      <dsp:txXfrm>
        <a:off x="7129368" y="3520003"/>
        <a:ext cx="731097" cy="731097"/>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51874E-C6A8-4751-9233-1741025F1226}">
      <dsp:nvSpPr>
        <dsp:cNvPr id="0" name=""/>
        <dsp:cNvSpPr/>
      </dsp:nvSpPr>
      <dsp:spPr>
        <a:xfrm>
          <a:off x="0" y="3668635"/>
          <a:ext cx="7467600" cy="1204128"/>
        </a:xfrm>
        <a:prstGeom prst="rect">
          <a:avLst/>
        </a:prstGeom>
        <a:solidFill>
          <a:schemeClr val="accent3">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BE" sz="1600" b="1" kern="1200" dirty="0" smtClean="0">
              <a:latin typeface="Cambria" pitchFamily="18" charset="0"/>
            </a:rPr>
            <a:t>Analyse des données.</a:t>
          </a:r>
          <a:endParaRPr lang="fr-BE" sz="1600" kern="1200" dirty="0">
            <a:latin typeface="Cambria" pitchFamily="18" charset="0"/>
          </a:endParaRPr>
        </a:p>
      </dsp:txBody>
      <dsp:txXfrm>
        <a:off x="0" y="3668635"/>
        <a:ext cx="7467600" cy="650229"/>
      </dsp:txXfrm>
    </dsp:sp>
    <dsp:sp modelId="{6AED79DA-8007-4D8A-A24D-8A05B19ED009}">
      <dsp:nvSpPr>
        <dsp:cNvPr id="0" name=""/>
        <dsp:cNvSpPr/>
      </dsp:nvSpPr>
      <dsp:spPr>
        <a:xfrm>
          <a:off x="0" y="4294782"/>
          <a:ext cx="3733799" cy="553898"/>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BE" sz="1400" kern="1200" dirty="0" smtClean="0">
              <a:latin typeface="Cambria" pitchFamily="18" charset="0"/>
            </a:rPr>
            <a:t>La régression log-linéaire  (</a:t>
          </a:r>
          <a:r>
            <a:rPr lang="fr-BE" sz="1400" i="1" kern="1200" dirty="0" smtClean="0">
              <a:latin typeface="Cambria" pitchFamily="18" charset="0"/>
            </a:rPr>
            <a:t>pour les détails voir : </a:t>
          </a:r>
          <a:r>
            <a:rPr lang="fr-BE" sz="1400" kern="1200" dirty="0" err="1" smtClean="0">
              <a:latin typeface="Cambria" pitchFamily="18" charset="0"/>
            </a:rPr>
            <a:t>Kah</a:t>
          </a:r>
          <a:r>
            <a:rPr lang="fr-BE" sz="1400" kern="1200" dirty="0" smtClean="0">
              <a:latin typeface="Cambria" pitchFamily="18" charset="0"/>
            </a:rPr>
            <a:t>, 2003 ; </a:t>
          </a:r>
          <a:r>
            <a:rPr lang="fr-BE" sz="1400" kern="1200" dirty="0" err="1" smtClean="0">
              <a:latin typeface="Cambria" pitchFamily="18" charset="0"/>
            </a:rPr>
            <a:t>Kah</a:t>
          </a:r>
          <a:r>
            <a:rPr lang="fr-BE" sz="1400" kern="1200" dirty="0" smtClean="0">
              <a:latin typeface="Cambria" pitchFamily="18" charset="0"/>
            </a:rPr>
            <a:t> &amp; </a:t>
          </a:r>
          <a:r>
            <a:rPr lang="fr-BE" sz="1400" kern="1200" dirty="0" err="1" smtClean="0">
              <a:latin typeface="Cambria" pitchFamily="18" charset="0"/>
            </a:rPr>
            <a:t>Pruvot</a:t>
          </a:r>
          <a:r>
            <a:rPr lang="fr-BE" sz="1400" kern="1200" dirty="0" smtClean="0">
              <a:latin typeface="Cambria" pitchFamily="18" charset="0"/>
            </a:rPr>
            <a:t>, 2003)</a:t>
          </a:r>
        </a:p>
      </dsp:txBody>
      <dsp:txXfrm>
        <a:off x="0" y="4294782"/>
        <a:ext cx="3733799" cy="553898"/>
      </dsp:txXfrm>
    </dsp:sp>
    <dsp:sp modelId="{C321FF2A-A2D9-4F7B-9F88-5513582268CD}">
      <dsp:nvSpPr>
        <dsp:cNvPr id="0" name=""/>
        <dsp:cNvSpPr/>
      </dsp:nvSpPr>
      <dsp:spPr>
        <a:xfrm>
          <a:off x="3733800" y="4294782"/>
          <a:ext cx="3733799" cy="553898"/>
        </a:xfrm>
        <a:prstGeom prst="rect">
          <a:avLst/>
        </a:prstGeom>
        <a:solidFill>
          <a:schemeClr val="accent3">
            <a:alpha val="90000"/>
            <a:tint val="40000"/>
            <a:hueOff val="0"/>
            <a:satOff val="0"/>
            <a:lumOff val="0"/>
            <a:alphaOff val="-4000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BE" sz="1400" kern="1200" dirty="0" smtClean="0">
              <a:latin typeface="Cambria" pitchFamily="18" charset="0"/>
            </a:rPr>
            <a:t>Régressions linéaires classiques (analyses de variance)  </a:t>
          </a:r>
        </a:p>
      </dsp:txBody>
      <dsp:txXfrm>
        <a:off x="3733800" y="4294782"/>
        <a:ext cx="3733799" cy="553898"/>
      </dsp:txXfrm>
    </dsp:sp>
    <dsp:sp modelId="{B9EB046D-11E3-43CB-903F-00E5D7317165}">
      <dsp:nvSpPr>
        <dsp:cNvPr id="0" name=""/>
        <dsp:cNvSpPr/>
      </dsp:nvSpPr>
      <dsp:spPr>
        <a:xfrm rot="10800000">
          <a:off x="0" y="1834748"/>
          <a:ext cx="7467600" cy="1851948"/>
        </a:xfrm>
        <a:prstGeom prst="upArrowCallout">
          <a:avLst/>
        </a:prstGeom>
        <a:solidFill>
          <a:schemeClr val="accent3">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fr-BE" sz="1400" b="1" kern="1200" dirty="0" smtClean="0">
              <a:latin typeface="Cambria" pitchFamily="18" charset="0"/>
            </a:rPr>
            <a:t>Fiabilité et analyse des échelles</a:t>
          </a:r>
          <a:r>
            <a:rPr lang="fr-BE" sz="1400" kern="1200" dirty="0" smtClean="0">
              <a:latin typeface="Cambria" pitchFamily="18" charset="0"/>
            </a:rPr>
            <a:t>: &amp; de </a:t>
          </a:r>
          <a:r>
            <a:rPr lang="fr-BE" sz="1400" kern="1200" dirty="0" err="1" smtClean="0">
              <a:latin typeface="Cambria" pitchFamily="18" charset="0"/>
            </a:rPr>
            <a:t>Cronbach</a:t>
          </a:r>
          <a:endParaRPr lang="fr-BE" sz="1400" kern="1200" dirty="0">
            <a:latin typeface="Cambria" pitchFamily="18" charset="0"/>
          </a:endParaRPr>
        </a:p>
      </dsp:txBody>
      <dsp:txXfrm rot="10800000">
        <a:off x="0" y="1834748"/>
        <a:ext cx="7467600" cy="1851948"/>
      </dsp:txXfrm>
    </dsp:sp>
    <dsp:sp modelId="{105668DE-1BB5-478A-ADB3-B3089B9204CD}">
      <dsp:nvSpPr>
        <dsp:cNvPr id="0" name=""/>
        <dsp:cNvSpPr/>
      </dsp:nvSpPr>
      <dsp:spPr>
        <a:xfrm rot="10800000">
          <a:off x="0" y="861"/>
          <a:ext cx="7467600" cy="1851948"/>
        </a:xfrm>
        <a:prstGeom prst="upArrowCallout">
          <a:avLst/>
        </a:prstGeom>
        <a:solidFill>
          <a:schemeClr val="accent3">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BE" sz="1600" b="1" kern="1200" dirty="0" smtClean="0">
              <a:latin typeface="Cambria" pitchFamily="18" charset="0"/>
            </a:rPr>
            <a:t>Outils et procédure de collecte des données: </a:t>
          </a:r>
        </a:p>
        <a:p>
          <a:pPr lvl="0" algn="ctr" defTabSz="711200">
            <a:lnSpc>
              <a:spcPct val="90000"/>
            </a:lnSpc>
            <a:spcBef>
              <a:spcPct val="0"/>
            </a:spcBef>
            <a:spcAft>
              <a:spcPct val="35000"/>
            </a:spcAft>
          </a:pPr>
          <a:r>
            <a:rPr lang="fr-BE" sz="1200" i="1" kern="1200" dirty="0" smtClean="0">
              <a:latin typeface="Cambria" pitchFamily="18" charset="0"/>
            </a:rPr>
            <a:t>un questionnaire administré </a:t>
          </a:r>
          <a:r>
            <a:rPr lang="fr-BE" sz="1200" kern="1200" dirty="0" smtClean="0">
              <a:latin typeface="Cambria" pitchFamily="18" charset="0"/>
            </a:rPr>
            <a:t>+ entretien (l’analyse s’est limitée pour l’heure aux données du questionnaire)</a:t>
          </a:r>
        </a:p>
        <a:p>
          <a:pPr lvl="0" algn="ctr" defTabSz="711200">
            <a:lnSpc>
              <a:spcPct val="90000"/>
            </a:lnSpc>
            <a:spcBef>
              <a:spcPct val="0"/>
            </a:spcBef>
            <a:spcAft>
              <a:spcPct val="35000"/>
            </a:spcAft>
          </a:pPr>
          <a:r>
            <a:rPr lang="fr-BE" sz="1200" i="1" kern="1200" dirty="0" smtClean="0">
              <a:latin typeface="Cambria" pitchFamily="18" charset="0"/>
            </a:rPr>
            <a:t>Contenu:</a:t>
          </a:r>
          <a:r>
            <a:rPr lang="fr-BE" sz="1200" kern="1200" dirty="0" smtClean="0">
              <a:latin typeface="Cambria" pitchFamily="18" charset="0"/>
            </a:rPr>
            <a:t> outre les caractéristiques sociodémographiques, y l’évaluation de la connaissance simultanée des deux normes, le statut (victime ou pas), du vécu (et de son degré si victime) et de la gestion (et de son degré si victime)</a:t>
          </a:r>
          <a:endParaRPr lang="fr-BE" sz="1200" kern="1200" dirty="0">
            <a:latin typeface="Cambria" pitchFamily="18" charset="0"/>
          </a:endParaRPr>
        </a:p>
      </dsp:txBody>
      <dsp:txXfrm rot="10800000">
        <a:off x="0" y="861"/>
        <a:ext cx="7467600" cy="1851948"/>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098F91-FF4E-4E47-94F4-368C9A8418D1}">
      <dsp:nvSpPr>
        <dsp:cNvPr id="0" name=""/>
        <dsp:cNvSpPr/>
      </dsp:nvSpPr>
      <dsp:spPr>
        <a:xfrm>
          <a:off x="0" y="34937"/>
          <a:ext cx="7467600" cy="1755000"/>
        </a:xfrm>
        <a:prstGeom prst="roundRect">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fr-BE" sz="2500" kern="1200" dirty="0" smtClean="0"/>
            <a:t>Plus de ¾ des victimes connaissent au moins une des trois contradictions successorales en rapport direct avec la jeune fille et la veuve. Cependant, y a des différences liées:</a:t>
          </a:r>
          <a:endParaRPr lang="fr-BE" sz="2500" kern="1200" dirty="0"/>
        </a:p>
      </dsp:txBody>
      <dsp:txXfrm>
        <a:off x="0" y="34937"/>
        <a:ext cx="7467600" cy="1755000"/>
      </dsp:txXfrm>
    </dsp:sp>
    <dsp:sp modelId="{2A4E2C64-15CA-4424-8B5B-B0D7FE84365B}">
      <dsp:nvSpPr>
        <dsp:cNvPr id="0" name=""/>
        <dsp:cNvSpPr/>
      </dsp:nvSpPr>
      <dsp:spPr>
        <a:xfrm>
          <a:off x="0" y="1789937"/>
          <a:ext cx="7467600" cy="129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096"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fr-BE" sz="2000" kern="1200" dirty="0" smtClean="0"/>
            <a:t>personne-objet vs. personne-sujet (76%); </a:t>
          </a:r>
          <a:endParaRPr lang="fr-BE" sz="2000" kern="1200" dirty="0"/>
        </a:p>
        <a:p>
          <a:pPr marL="228600" lvl="1" indent="-228600" algn="l" defTabSz="889000" rtl="0">
            <a:lnSpc>
              <a:spcPct val="90000"/>
            </a:lnSpc>
            <a:spcBef>
              <a:spcPct val="0"/>
            </a:spcBef>
            <a:spcAft>
              <a:spcPct val="20000"/>
            </a:spcAft>
            <a:buChar char="••"/>
          </a:pPr>
          <a:r>
            <a:rPr lang="fr-BE" sz="2000" kern="1200" dirty="0" smtClean="0"/>
            <a:t>iniquité vs. équité (70.15%); </a:t>
          </a:r>
          <a:endParaRPr lang="fr-BE" sz="2000" kern="1200" dirty="0"/>
        </a:p>
        <a:p>
          <a:pPr marL="228600" lvl="1" indent="-228600" algn="l" defTabSz="889000" rtl="0">
            <a:lnSpc>
              <a:spcPct val="90000"/>
            </a:lnSpc>
            <a:spcBef>
              <a:spcPct val="0"/>
            </a:spcBef>
            <a:spcAft>
              <a:spcPct val="20000"/>
            </a:spcAft>
            <a:buChar char="••"/>
          </a:pPr>
          <a:r>
            <a:rPr lang="fr-BE" sz="2000" kern="1200" dirty="0" smtClean="0"/>
            <a:t>l’obligation de veuvage vs. annulation de l’obligation de veuvage (74%)</a:t>
          </a:r>
          <a:endParaRPr lang="fr-BE" sz="2000" kern="1200" dirty="0"/>
        </a:p>
      </dsp:txBody>
      <dsp:txXfrm>
        <a:off x="0" y="1789937"/>
        <a:ext cx="7467600" cy="1293750"/>
      </dsp:txXfrm>
    </dsp:sp>
    <dsp:sp modelId="{0F3D3F68-4F98-4D0F-9CD8-F95DEF9937A8}">
      <dsp:nvSpPr>
        <dsp:cNvPr id="0" name=""/>
        <dsp:cNvSpPr/>
      </dsp:nvSpPr>
      <dsp:spPr>
        <a:xfrm>
          <a:off x="0" y="3083687"/>
          <a:ext cx="7467600" cy="1755000"/>
        </a:xfrm>
        <a:prstGeom prst="roundRect">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fr-BE" sz="2500" kern="1200" dirty="0" smtClean="0"/>
            <a:t>La fiabilité des échelles de valeur utilisée est bonne: en moyenne.92 pour les affects vécus et .87</a:t>
          </a:r>
          <a:endParaRPr lang="fr-BE" sz="2500" kern="1200" dirty="0"/>
        </a:p>
      </dsp:txBody>
      <dsp:txXfrm>
        <a:off x="0" y="3083687"/>
        <a:ext cx="7467600" cy="175500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DDE46-3F70-4E7C-A82B-248A57169B90}" type="datetimeFigureOut">
              <a:rPr lang="fr-BE" smtClean="0"/>
              <a:pPr/>
              <a:t>1/09/2012</a:t>
            </a:fld>
            <a:endParaRPr lang="fr-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99486F-F538-456B-8B35-0A404361E6A3}" type="slidenum">
              <a:rPr lang="fr-BE" smtClean="0"/>
              <a:pPr/>
              <a:t>‹N°›</a:t>
            </a:fld>
            <a:endParaRPr lang="fr-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16C02EC2-15D2-462F-A3E6-CE713D02432A}" type="slidenum">
              <a:rPr lang="fr-BE" smtClean="0"/>
              <a:pPr/>
              <a:t>1</a:t>
            </a:fld>
            <a:endParaRPr lang="fr-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dirty="0" smtClean="0"/>
              <a:t>Le</a:t>
            </a:r>
            <a:r>
              <a:rPr lang="fr-BE" baseline="0" dirty="0" smtClean="0"/>
              <a:t> Cameroun fut une colonie allemande placée sous mandat de la SDN (à la fin de la 1</a:t>
            </a:r>
            <a:r>
              <a:rPr lang="fr-BE" baseline="30000" dirty="0" smtClean="0"/>
              <a:t>ère</a:t>
            </a:r>
            <a:r>
              <a:rPr lang="fr-BE" baseline="0" dirty="0" smtClean="0"/>
              <a:t> GM) et sous-tutelle de l’ONU (2</a:t>
            </a:r>
            <a:r>
              <a:rPr lang="fr-BE" baseline="30000" dirty="0" smtClean="0"/>
              <a:t>nde</a:t>
            </a:r>
            <a:r>
              <a:rPr lang="fr-BE" baseline="0" dirty="0" smtClean="0"/>
              <a:t> GM) et gérée jusqu’à son accession à l’indépendance, en 1960, par la France et l’Angleterre</a:t>
            </a:r>
            <a:endParaRPr lang="fr-BE" dirty="0"/>
          </a:p>
        </p:txBody>
      </p:sp>
      <p:sp>
        <p:nvSpPr>
          <p:cNvPr id="4" name="Espace réservé du numéro de diapositive 3"/>
          <p:cNvSpPr>
            <a:spLocks noGrp="1"/>
          </p:cNvSpPr>
          <p:nvPr>
            <p:ph type="sldNum" sz="quarter" idx="10"/>
          </p:nvPr>
        </p:nvSpPr>
        <p:spPr/>
        <p:txBody>
          <a:bodyPr/>
          <a:lstStyle/>
          <a:p>
            <a:fld id="{16C02EC2-15D2-462F-A3E6-CE713D02432A}" type="slidenum">
              <a:rPr lang="fr-BE" smtClean="0"/>
              <a:pPr/>
              <a:t>4</a:t>
            </a:fld>
            <a:endParaRPr lang="fr-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4D8CD496-C04E-4AC2-967A-75A912399235}" type="datetimeFigureOut">
              <a:rPr lang="fr-BE" smtClean="0"/>
              <a:pPr/>
              <a:t>1/09/2012</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DC5F32FA-2E21-499A-9C59-79E7DE6804A2}"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D8CD496-C04E-4AC2-967A-75A912399235}" type="datetimeFigureOut">
              <a:rPr lang="fr-BE" smtClean="0"/>
              <a:pPr/>
              <a:t>1/09/2012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DC5F32FA-2E21-499A-9C59-79E7DE6804A2}"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D8CD496-C04E-4AC2-967A-75A912399235}" type="datetimeFigureOut">
              <a:rPr lang="fr-BE" smtClean="0"/>
              <a:pPr/>
              <a:t>1/09/2012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DC5F32FA-2E21-499A-9C59-79E7DE6804A2}"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4D8CD496-C04E-4AC2-967A-75A912399235}" type="datetimeFigureOut">
              <a:rPr lang="fr-BE" smtClean="0"/>
              <a:pPr/>
              <a:t>1/09/2012</a:t>
            </a:fld>
            <a:endParaRPr lang="fr-BE"/>
          </a:p>
        </p:txBody>
      </p:sp>
      <p:sp>
        <p:nvSpPr>
          <p:cNvPr id="9" name="Espace réservé du numéro de diapositive 8"/>
          <p:cNvSpPr>
            <a:spLocks noGrp="1"/>
          </p:cNvSpPr>
          <p:nvPr>
            <p:ph type="sldNum" sz="quarter" idx="15"/>
          </p:nvPr>
        </p:nvSpPr>
        <p:spPr/>
        <p:txBody>
          <a:bodyPr rtlCol="0"/>
          <a:lstStyle/>
          <a:p>
            <a:fld id="{DC5F32FA-2E21-499A-9C59-79E7DE6804A2}" type="slidenum">
              <a:rPr lang="fr-BE" smtClean="0"/>
              <a:pPr/>
              <a:t>‹N°›</a:t>
            </a:fld>
            <a:endParaRPr lang="fr-BE"/>
          </a:p>
        </p:txBody>
      </p:sp>
      <p:sp>
        <p:nvSpPr>
          <p:cNvPr id="10" name="Espace réservé du pied de page 9"/>
          <p:cNvSpPr>
            <a:spLocks noGrp="1"/>
          </p:cNvSpPr>
          <p:nvPr>
            <p:ph type="ftr" sz="quarter" idx="16"/>
          </p:nvPr>
        </p:nvSpPr>
        <p:spPr/>
        <p:txBody>
          <a:bodyPr rtlCol="0"/>
          <a:lstStyle/>
          <a:p>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4D8CD496-C04E-4AC2-967A-75A912399235}" type="datetimeFigureOut">
              <a:rPr lang="fr-BE" smtClean="0"/>
              <a:pPr/>
              <a:t>1/09/2012</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DC5F32FA-2E21-499A-9C59-79E7DE6804A2}"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4D8CD496-C04E-4AC2-967A-75A912399235}" type="datetimeFigureOut">
              <a:rPr lang="fr-BE" smtClean="0"/>
              <a:pPr/>
              <a:t>1/09/2012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DC5F32FA-2E21-499A-9C59-79E7DE6804A2}" type="slidenum">
              <a:rPr lang="fr-BE" smtClean="0"/>
              <a:pPr/>
              <a:t>‹N°›</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4D8CD496-C04E-4AC2-967A-75A912399235}" type="datetimeFigureOut">
              <a:rPr lang="fr-BE" smtClean="0"/>
              <a:pPr/>
              <a:t>1/09/2012</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DC5F32FA-2E21-499A-9C59-79E7DE6804A2}" type="slidenum">
              <a:rPr lang="fr-BE" smtClean="0"/>
              <a:pPr/>
              <a:t>‹N°›</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4D8CD496-C04E-4AC2-967A-75A912399235}" type="datetimeFigureOut">
              <a:rPr lang="fr-BE" smtClean="0"/>
              <a:pPr/>
              <a:t>1/09/2012</a:t>
            </a:fld>
            <a:endParaRPr lang="fr-BE"/>
          </a:p>
        </p:txBody>
      </p:sp>
      <p:sp>
        <p:nvSpPr>
          <p:cNvPr id="7" name="Espace réservé du numéro de diapositive 6"/>
          <p:cNvSpPr>
            <a:spLocks noGrp="1"/>
          </p:cNvSpPr>
          <p:nvPr>
            <p:ph type="sldNum" sz="quarter" idx="11"/>
          </p:nvPr>
        </p:nvSpPr>
        <p:spPr/>
        <p:txBody>
          <a:bodyPr rtlCol="0"/>
          <a:lstStyle/>
          <a:p>
            <a:fld id="{DC5F32FA-2E21-499A-9C59-79E7DE6804A2}" type="slidenum">
              <a:rPr lang="fr-BE" smtClean="0"/>
              <a:pPr/>
              <a:t>‹N°›</a:t>
            </a:fld>
            <a:endParaRPr lang="fr-BE"/>
          </a:p>
        </p:txBody>
      </p:sp>
      <p:sp>
        <p:nvSpPr>
          <p:cNvPr id="8" name="Espace réservé du pied de page 7"/>
          <p:cNvSpPr>
            <a:spLocks noGrp="1"/>
          </p:cNvSpPr>
          <p:nvPr>
            <p:ph type="ftr" sz="quarter" idx="12"/>
          </p:nvPr>
        </p:nvSpPr>
        <p:spPr/>
        <p:txBody>
          <a:bodyPr rtlCol="0"/>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D8CD496-C04E-4AC2-967A-75A912399235}" type="datetimeFigureOut">
              <a:rPr lang="fr-BE" smtClean="0"/>
              <a:pPr/>
              <a:t>1/09/2012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DC5F32FA-2E21-499A-9C59-79E7DE6804A2}"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4D8CD496-C04E-4AC2-967A-75A912399235}" type="datetimeFigureOut">
              <a:rPr lang="fr-BE" smtClean="0"/>
              <a:pPr/>
              <a:t>1/09/2012</a:t>
            </a:fld>
            <a:endParaRPr lang="fr-BE"/>
          </a:p>
        </p:txBody>
      </p:sp>
      <p:sp>
        <p:nvSpPr>
          <p:cNvPr id="22" name="Espace réservé du numéro de diapositive 21"/>
          <p:cNvSpPr>
            <a:spLocks noGrp="1"/>
          </p:cNvSpPr>
          <p:nvPr>
            <p:ph type="sldNum" sz="quarter" idx="15"/>
          </p:nvPr>
        </p:nvSpPr>
        <p:spPr/>
        <p:txBody>
          <a:bodyPr rtlCol="0"/>
          <a:lstStyle/>
          <a:p>
            <a:fld id="{DC5F32FA-2E21-499A-9C59-79E7DE6804A2}" type="slidenum">
              <a:rPr lang="fr-BE" smtClean="0"/>
              <a:pPr/>
              <a:t>‹N°›</a:t>
            </a:fld>
            <a:endParaRPr lang="fr-BE"/>
          </a:p>
        </p:txBody>
      </p:sp>
      <p:sp>
        <p:nvSpPr>
          <p:cNvPr id="23" name="Espace réservé du pied de page 22"/>
          <p:cNvSpPr>
            <a:spLocks noGrp="1"/>
          </p:cNvSpPr>
          <p:nvPr>
            <p:ph type="ftr" sz="quarter" idx="16"/>
          </p:nvPr>
        </p:nvSpPr>
        <p:spPr/>
        <p:txBody>
          <a:bodyPr rtlCol="0"/>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4D8CD496-C04E-4AC2-967A-75A912399235}" type="datetimeFigureOut">
              <a:rPr lang="fr-BE" smtClean="0"/>
              <a:pPr/>
              <a:t>1/09/2012</a:t>
            </a:fld>
            <a:endParaRPr lang="fr-BE"/>
          </a:p>
        </p:txBody>
      </p:sp>
      <p:sp>
        <p:nvSpPr>
          <p:cNvPr id="18" name="Espace réservé du numéro de diapositive 17"/>
          <p:cNvSpPr>
            <a:spLocks noGrp="1"/>
          </p:cNvSpPr>
          <p:nvPr>
            <p:ph type="sldNum" sz="quarter" idx="11"/>
          </p:nvPr>
        </p:nvSpPr>
        <p:spPr/>
        <p:txBody>
          <a:bodyPr rtlCol="0"/>
          <a:lstStyle/>
          <a:p>
            <a:fld id="{DC5F32FA-2E21-499A-9C59-79E7DE6804A2}" type="slidenum">
              <a:rPr lang="fr-BE" smtClean="0"/>
              <a:pPr/>
              <a:t>‹N°›</a:t>
            </a:fld>
            <a:endParaRPr lang="fr-BE"/>
          </a:p>
        </p:txBody>
      </p:sp>
      <p:sp>
        <p:nvSpPr>
          <p:cNvPr id="21" name="Espace réservé du pied de page 20"/>
          <p:cNvSpPr>
            <a:spLocks noGrp="1"/>
          </p:cNvSpPr>
          <p:nvPr>
            <p:ph type="ftr" sz="quarter" idx="12"/>
          </p:nvPr>
        </p:nvSpPr>
        <p:spPr/>
        <p:txBody>
          <a:bodyPr rtlCol="0"/>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D8CD496-C04E-4AC2-967A-75A912399235}" type="datetimeFigureOut">
              <a:rPr lang="fr-BE" smtClean="0"/>
              <a:pPr/>
              <a:t>1/09/2012</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C5F32FA-2E21-499A-9C59-79E7DE6804A2}"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osephbomda@yahoo.f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pPr algn="just"/>
            <a:r>
              <a:rPr lang="fr-BE" sz="2500" dirty="0" smtClean="0"/>
              <a:t>Etre femme en contexte postcolonial africain francophone et être confronté à la succession : vécu et gestion psychosocial(e). L’exemple du Cameroun.</a:t>
            </a:r>
            <a:endParaRPr lang="fr-BE" sz="2500" dirty="0"/>
          </a:p>
        </p:txBody>
      </p:sp>
      <p:sp>
        <p:nvSpPr>
          <p:cNvPr id="3" name="Sous-titre 2"/>
          <p:cNvSpPr>
            <a:spLocks noGrp="1"/>
          </p:cNvSpPr>
          <p:nvPr>
            <p:ph type="subTitle" idx="1"/>
          </p:nvPr>
        </p:nvSpPr>
        <p:spPr>
          <a:xfrm>
            <a:off x="2286000" y="5297760"/>
            <a:ext cx="6172200" cy="1371600"/>
          </a:xfrm>
        </p:spPr>
        <p:txBody>
          <a:bodyPr>
            <a:noAutofit/>
          </a:bodyPr>
          <a:lstStyle/>
          <a:p>
            <a:r>
              <a:rPr lang="fr-BE" sz="1600" dirty="0" smtClean="0"/>
              <a:t>Joseph BOMDA</a:t>
            </a:r>
          </a:p>
          <a:p>
            <a:pPr algn="just"/>
            <a:r>
              <a:rPr lang="fr-BE" sz="1000" i="1" dirty="0" smtClean="0"/>
              <a:t>Doctorant en psychologie sociale. </a:t>
            </a:r>
          </a:p>
          <a:p>
            <a:pPr algn="just"/>
            <a:r>
              <a:rPr lang="fr-BE" sz="1000" i="1" dirty="0" smtClean="0"/>
              <a:t>Dans le cadre d’une cotutelle entre les Universités de Liège (Belgique) / Yaoundé (Cameroun).</a:t>
            </a:r>
          </a:p>
          <a:p>
            <a:pPr algn="just"/>
            <a:r>
              <a:rPr lang="fr-BE" sz="1000" i="1" dirty="0" smtClean="0">
                <a:hlinkClick r:id="rId3"/>
              </a:rPr>
              <a:t>josephbomda@yahoo.fr</a:t>
            </a:r>
            <a:r>
              <a:rPr lang="fr-BE" sz="1000" i="1" dirty="0" smtClean="0"/>
              <a:t> </a:t>
            </a:r>
            <a:endParaRPr lang="fr-BE" sz="1000" i="1" dirty="0" smtClean="0"/>
          </a:p>
          <a:p>
            <a:pPr algn="r"/>
            <a:r>
              <a:rPr lang="fr-BE" sz="1000" dirty="0" smtClean="0"/>
              <a:t>Lausanne, 01/09/2012</a:t>
            </a:r>
            <a:endParaRPr lang="fr-BE" sz="1000" dirty="0"/>
          </a:p>
        </p:txBody>
      </p:sp>
      <p:pic>
        <p:nvPicPr>
          <p:cNvPr id="4" name="Picture 2" descr="http://www.unil.ch/imgexist/wwwactu_1344262569010_1344262569010.xml.png"/>
          <p:cNvPicPr>
            <a:picLocks noChangeAspect="1" noChangeArrowheads="1"/>
          </p:cNvPicPr>
          <p:nvPr/>
        </p:nvPicPr>
        <p:blipFill>
          <a:blip r:embed="rId4" cstate="print"/>
          <a:srcRect/>
          <a:stretch>
            <a:fillRect/>
          </a:stretch>
        </p:blipFill>
        <p:spPr bwMode="auto">
          <a:xfrm>
            <a:off x="0" y="0"/>
            <a:ext cx="2430531" cy="1628800"/>
          </a:xfrm>
          <a:prstGeom prst="rect">
            <a:avLst/>
          </a:prstGeom>
          <a:noFill/>
          <a:ln w="9525">
            <a:noFill/>
            <a:miter lim="800000"/>
            <a:headEnd/>
            <a:tailEnd/>
          </a:ln>
        </p:spPr>
      </p:pic>
      <p:pic>
        <p:nvPicPr>
          <p:cNvPr id="1026" name="Picture 2"/>
          <p:cNvPicPr>
            <a:picLocks noChangeAspect="1" noChangeArrowheads="1"/>
          </p:cNvPicPr>
          <p:nvPr/>
        </p:nvPicPr>
        <p:blipFill>
          <a:blip r:embed="rId5" cstate="print"/>
          <a:srcRect/>
          <a:stretch>
            <a:fillRect/>
          </a:stretch>
        </p:blipFill>
        <p:spPr bwMode="auto">
          <a:xfrm>
            <a:off x="5652955" y="0"/>
            <a:ext cx="3455549" cy="1052736"/>
          </a:xfrm>
          <a:prstGeom prst="rect">
            <a:avLst/>
          </a:prstGeom>
          <a:noFill/>
          <a:ln w="9525">
            <a:noFill/>
            <a:miter lim="800000"/>
            <a:headEnd/>
            <a:tailEnd/>
          </a:ln>
        </p:spPr>
      </p:pic>
      <p:pic>
        <p:nvPicPr>
          <p:cNvPr id="1027" name="Picture 3"/>
          <p:cNvPicPr>
            <a:picLocks noChangeAspect="1" noChangeArrowheads="1"/>
          </p:cNvPicPr>
          <p:nvPr/>
        </p:nvPicPr>
        <p:blipFill>
          <a:blip r:embed="rId6" cstate="print"/>
          <a:srcRect/>
          <a:stretch>
            <a:fillRect/>
          </a:stretch>
        </p:blipFill>
        <p:spPr bwMode="auto">
          <a:xfrm>
            <a:off x="2483768" y="0"/>
            <a:ext cx="3175581" cy="90872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t>Résultats - A</a:t>
            </a:r>
            <a:endParaRPr lang="fr-BE" b="1" dirty="0"/>
          </a:p>
        </p:txBody>
      </p:sp>
      <p:graphicFrame>
        <p:nvGraphicFramePr>
          <p:cNvPr id="5" name="Espace réservé du contenu 4"/>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69098F91-FF4E-4E47-94F4-368C9A8418D1}"/>
                                            </p:graphicEl>
                                          </p:spTgt>
                                        </p:tgtEl>
                                        <p:attrNameLst>
                                          <p:attrName>style.visibility</p:attrName>
                                        </p:attrNameLst>
                                      </p:cBhvr>
                                      <p:to>
                                        <p:strVal val="visible"/>
                                      </p:to>
                                    </p:set>
                                    <p:animEffect transition="in" filter="fade">
                                      <p:cBhvr>
                                        <p:cTn id="7" dur="500"/>
                                        <p:tgtEl>
                                          <p:spTgt spid="5">
                                            <p:graphicEl>
                                              <a:dgm id="{69098F91-FF4E-4E47-94F4-368C9A8418D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2A4E2C64-15CA-4424-8B5B-B0D7FE84365B}"/>
                                            </p:graphicEl>
                                          </p:spTgt>
                                        </p:tgtEl>
                                        <p:attrNameLst>
                                          <p:attrName>style.visibility</p:attrName>
                                        </p:attrNameLst>
                                      </p:cBhvr>
                                      <p:to>
                                        <p:strVal val="visible"/>
                                      </p:to>
                                    </p:set>
                                    <p:animEffect transition="in" filter="fade">
                                      <p:cBhvr>
                                        <p:cTn id="12" dur="500"/>
                                        <p:tgtEl>
                                          <p:spTgt spid="5">
                                            <p:graphicEl>
                                              <a:dgm id="{2A4E2C64-15CA-4424-8B5B-B0D7FE84365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0F3D3F68-4F98-4D0F-9CD8-F95DEF9937A8}"/>
                                            </p:graphicEl>
                                          </p:spTgt>
                                        </p:tgtEl>
                                        <p:attrNameLst>
                                          <p:attrName>style.visibility</p:attrName>
                                        </p:attrNameLst>
                                      </p:cBhvr>
                                      <p:to>
                                        <p:strVal val="visible"/>
                                      </p:to>
                                    </p:set>
                                    <p:animEffect transition="in" filter="fade">
                                      <p:cBhvr>
                                        <p:cTn id="17" dur="500"/>
                                        <p:tgtEl>
                                          <p:spTgt spid="5">
                                            <p:graphicEl>
                                              <a:dgm id="{0F3D3F68-4F98-4D0F-9CD8-F95DEF9937A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nagit_PPT6ECB" descr="PPT6ECB.png"/>
          <p:cNvPicPr>
            <a:picLocks noGrp="1" noChangeAspect="1"/>
          </p:cNvPicPr>
          <p:nvPr>
            <p:ph sz="quarter" idx="1"/>
          </p:nvPr>
        </p:nvPicPr>
        <p:blipFill>
          <a:blip r:embed="rId2" cstate="print"/>
          <a:stretch>
            <a:fillRect/>
          </a:stretch>
        </p:blipFill>
        <p:spPr>
          <a:xfrm>
            <a:off x="730239" y="1196752"/>
            <a:ext cx="7082121" cy="5187943"/>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t>Résultats - B</a:t>
            </a:r>
            <a:endParaRPr lang="fr-BE" dirty="0"/>
          </a:p>
        </p:txBody>
      </p:sp>
      <p:sp>
        <p:nvSpPr>
          <p:cNvPr id="6" name="Espace réservé du contenu 5"/>
          <p:cNvSpPr>
            <a:spLocks noGrp="1"/>
          </p:cNvSpPr>
          <p:nvPr>
            <p:ph sz="quarter" idx="1"/>
          </p:nvPr>
        </p:nvSpPr>
        <p:spPr/>
        <p:txBody>
          <a:bodyPr>
            <a:normAutofit fontScale="40000" lnSpcReduction="20000"/>
          </a:bodyPr>
          <a:lstStyle/>
          <a:p>
            <a:pPr algn="just"/>
            <a:r>
              <a:rPr lang="fr-BE" sz="4400" dirty="0" smtClean="0">
                <a:latin typeface="Cambria" pitchFamily="18" charset="0"/>
              </a:rPr>
              <a:t>Le degré de vécu des différents affects varie en fonction de l’état matrimonial des parents </a:t>
            </a:r>
          </a:p>
          <a:p>
            <a:pPr algn="just">
              <a:buNone/>
            </a:pPr>
            <a:endParaRPr lang="fr-BE" sz="1600" dirty="0" smtClean="0"/>
          </a:p>
          <a:p>
            <a:pPr algn="just"/>
            <a:endParaRPr lang="fr-BE" sz="1600" dirty="0" smtClean="0"/>
          </a:p>
          <a:p>
            <a:pPr algn="just"/>
            <a:endParaRPr lang="fr-BE" sz="1600" dirty="0"/>
          </a:p>
          <a:p>
            <a:pPr algn="just"/>
            <a:endParaRPr lang="fr-BE" sz="1600" dirty="0" smtClean="0"/>
          </a:p>
          <a:p>
            <a:pPr algn="just"/>
            <a:endParaRPr lang="fr-BE" sz="1600" dirty="0"/>
          </a:p>
          <a:p>
            <a:pPr algn="just"/>
            <a:endParaRPr lang="fr-BE" sz="1600" dirty="0" smtClean="0"/>
          </a:p>
          <a:p>
            <a:pPr algn="just"/>
            <a:endParaRPr lang="fr-BE" sz="1600" dirty="0"/>
          </a:p>
          <a:p>
            <a:pPr algn="just"/>
            <a:endParaRPr lang="fr-BE" sz="1600" dirty="0" smtClean="0"/>
          </a:p>
          <a:p>
            <a:pPr algn="just"/>
            <a:endParaRPr lang="fr-BE" sz="1600" dirty="0"/>
          </a:p>
          <a:p>
            <a:pPr algn="just"/>
            <a:endParaRPr lang="fr-BE" sz="1600" dirty="0" smtClean="0"/>
          </a:p>
          <a:p>
            <a:pPr algn="just"/>
            <a:endParaRPr lang="fr-BE" sz="1600" dirty="0"/>
          </a:p>
          <a:p>
            <a:pPr algn="just"/>
            <a:endParaRPr lang="fr-BE" sz="1600" dirty="0" smtClean="0"/>
          </a:p>
          <a:p>
            <a:pPr algn="just"/>
            <a:endParaRPr lang="fr-BE" sz="1600" dirty="0"/>
          </a:p>
          <a:p>
            <a:pPr algn="just"/>
            <a:endParaRPr lang="fr-BE" sz="1600" dirty="0" smtClean="0"/>
          </a:p>
          <a:p>
            <a:pPr algn="just"/>
            <a:endParaRPr lang="fr-BE" sz="1600" dirty="0"/>
          </a:p>
          <a:p>
            <a:pPr algn="just"/>
            <a:endParaRPr lang="fr-BE" sz="1600" dirty="0" smtClean="0"/>
          </a:p>
          <a:p>
            <a:pPr algn="just"/>
            <a:endParaRPr lang="fr-BE" sz="1600" dirty="0" smtClean="0"/>
          </a:p>
          <a:p>
            <a:pPr algn="just"/>
            <a:endParaRPr lang="fr-BE" sz="1600" dirty="0" smtClean="0"/>
          </a:p>
          <a:p>
            <a:pPr algn="just"/>
            <a:endParaRPr lang="fr-BE" sz="1600" dirty="0" smtClean="0"/>
          </a:p>
          <a:p>
            <a:pPr algn="just"/>
            <a:endParaRPr lang="fr-BE" sz="1600" dirty="0" smtClean="0"/>
          </a:p>
          <a:p>
            <a:pPr algn="just"/>
            <a:endParaRPr lang="fr-BE" sz="1600" dirty="0" smtClean="0"/>
          </a:p>
          <a:p>
            <a:pPr algn="just"/>
            <a:endParaRPr lang="fr-BE" sz="1600" dirty="0" smtClean="0"/>
          </a:p>
          <a:p>
            <a:pPr algn="just"/>
            <a:endParaRPr lang="fr-BE" sz="1600" dirty="0" smtClean="0"/>
          </a:p>
          <a:p>
            <a:pPr algn="just"/>
            <a:endParaRPr lang="fr-BE" sz="1600" dirty="0" smtClean="0"/>
          </a:p>
          <a:p>
            <a:pPr algn="just"/>
            <a:endParaRPr lang="fr-BE" sz="1600" dirty="0" smtClean="0"/>
          </a:p>
          <a:p>
            <a:pPr algn="just"/>
            <a:r>
              <a:rPr lang="fr-BE" sz="4500" dirty="0" smtClean="0">
                <a:latin typeface="Cambria" pitchFamily="18" charset="0"/>
              </a:rPr>
              <a:t>On peut noter une différence significative entre les filles de veufs/divorcés et des mariés (HSD, p = 0.00)</a:t>
            </a:r>
          </a:p>
        </p:txBody>
      </p:sp>
      <p:pic>
        <p:nvPicPr>
          <p:cNvPr id="5" name="Snagit_PPT3769" descr="PPT3769.png"/>
          <p:cNvPicPr>
            <a:picLocks noChangeAspect="1"/>
          </p:cNvPicPr>
          <p:nvPr/>
        </p:nvPicPr>
        <p:blipFill>
          <a:blip r:embed="rId2" cstate="print"/>
          <a:stretch>
            <a:fillRect/>
          </a:stretch>
        </p:blipFill>
        <p:spPr>
          <a:xfrm>
            <a:off x="1062429" y="2276872"/>
            <a:ext cx="5021739" cy="331725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t>Résultats - C</a:t>
            </a:r>
            <a:endParaRPr lang="fr-BE" dirty="0"/>
          </a:p>
        </p:txBody>
      </p:sp>
      <p:sp>
        <p:nvSpPr>
          <p:cNvPr id="5" name="Espace réservé du contenu 4"/>
          <p:cNvSpPr>
            <a:spLocks noGrp="1"/>
          </p:cNvSpPr>
          <p:nvPr>
            <p:ph sz="quarter" idx="1"/>
          </p:nvPr>
        </p:nvSpPr>
        <p:spPr/>
        <p:txBody>
          <a:bodyPr>
            <a:normAutofit fontScale="32500" lnSpcReduction="20000"/>
          </a:bodyPr>
          <a:lstStyle/>
          <a:p>
            <a:r>
              <a:rPr lang="fr-BE" sz="4500" dirty="0" smtClean="0">
                <a:latin typeface="Cambria" pitchFamily="18" charset="0"/>
              </a:rPr>
              <a:t>Le degré de vécu de l’un et l’autre affect dépend de l’âge des participa</a:t>
            </a:r>
            <a:r>
              <a:rPr lang="fr-BE" sz="4900" dirty="0" smtClean="0">
                <a:latin typeface="Cambria" pitchFamily="18" charset="0"/>
              </a:rPr>
              <a:t>ntes  </a:t>
            </a:r>
            <a:endParaRPr lang="fr-BE" sz="3000" dirty="0" smtClean="0">
              <a:latin typeface="Cambria" pitchFamily="18" charset="0"/>
            </a:endParaRPr>
          </a:p>
          <a:p>
            <a:endParaRPr lang="fr-BE" dirty="0" smtClean="0"/>
          </a:p>
          <a:p>
            <a:pPr>
              <a:buNone/>
            </a:pPr>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r>
              <a:rPr lang="fr-BE" sz="4900" dirty="0" smtClean="0">
                <a:latin typeface="Cambria" pitchFamily="18" charset="0"/>
              </a:rPr>
              <a:t>On peut ainsi noter une différence significative entre les moins de 50 ans et les 50 ans et plus  (HSD, </a:t>
            </a:r>
            <a:r>
              <a:rPr lang="fr-BE" sz="4900" i="1" dirty="0" smtClean="0">
                <a:latin typeface="Cambria" pitchFamily="18" charset="0"/>
              </a:rPr>
              <a:t>p = 0.02)</a:t>
            </a:r>
            <a:endParaRPr lang="fr-BE" sz="4900" dirty="0" smtClean="0">
              <a:latin typeface="Cambria" pitchFamily="18" charset="0"/>
            </a:endParaRPr>
          </a:p>
          <a:p>
            <a:pPr>
              <a:buNone/>
            </a:pPr>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a:p>
        </p:txBody>
      </p:sp>
      <p:pic>
        <p:nvPicPr>
          <p:cNvPr id="4" name="Snagit_PPT7271" descr="PPT7271.png"/>
          <p:cNvPicPr>
            <a:picLocks noChangeAspect="1"/>
          </p:cNvPicPr>
          <p:nvPr/>
        </p:nvPicPr>
        <p:blipFill>
          <a:blip r:embed="rId2" cstate="print"/>
          <a:stretch>
            <a:fillRect/>
          </a:stretch>
        </p:blipFill>
        <p:spPr>
          <a:xfrm>
            <a:off x="1086237" y="1913267"/>
            <a:ext cx="4997931" cy="341883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t>Résultats - D</a:t>
            </a:r>
            <a:endParaRPr lang="fr-BE" dirty="0"/>
          </a:p>
        </p:txBody>
      </p:sp>
      <p:sp>
        <p:nvSpPr>
          <p:cNvPr id="7" name="Espace réservé du contenu 6"/>
          <p:cNvSpPr>
            <a:spLocks noGrp="1"/>
          </p:cNvSpPr>
          <p:nvPr>
            <p:ph sz="quarter" idx="1"/>
          </p:nvPr>
        </p:nvSpPr>
        <p:spPr/>
        <p:txBody>
          <a:bodyPr>
            <a:normAutofit fontScale="77500" lnSpcReduction="20000"/>
          </a:bodyPr>
          <a:lstStyle/>
          <a:p>
            <a:pPr algn="just"/>
            <a:r>
              <a:rPr lang="fr-BE" dirty="0" smtClean="0"/>
              <a:t>Le degré de gestion des différents affects </a:t>
            </a:r>
            <a:r>
              <a:rPr lang="fr-BE" dirty="0" smtClean="0"/>
              <a:t>varie en fonction </a:t>
            </a:r>
            <a:r>
              <a:rPr lang="fr-BE" dirty="0" smtClean="0"/>
              <a:t>de l’état matrimonial des parents</a:t>
            </a:r>
          </a:p>
          <a:p>
            <a:endParaRPr lang="fr-BE" dirty="0" smtClean="0"/>
          </a:p>
          <a:p>
            <a:endParaRPr lang="fr-BE" dirty="0" smtClean="0"/>
          </a:p>
          <a:p>
            <a:endParaRPr lang="fr-BE" dirty="0" smtClean="0"/>
          </a:p>
          <a:p>
            <a:pPr>
              <a:buNone/>
            </a:pPr>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pPr algn="just"/>
            <a:r>
              <a:rPr lang="fr-BE" dirty="0" smtClean="0"/>
              <a:t>Notons une différence significative entre le degré de gestion des affects selon qu’on est fille de veuf/divorcé ou de marié (HSD, </a:t>
            </a:r>
            <a:r>
              <a:rPr lang="fr-BE" i="1" dirty="0" smtClean="0"/>
              <a:t>p = 0.03</a:t>
            </a:r>
            <a:r>
              <a:rPr lang="fr-BE" dirty="0" smtClean="0"/>
              <a:t>)</a:t>
            </a:r>
            <a:endParaRPr lang="fr-BE" dirty="0"/>
          </a:p>
        </p:txBody>
      </p:sp>
      <p:pic>
        <p:nvPicPr>
          <p:cNvPr id="6" name="Snagit_PPT2A8B" descr="PPT2A8B.png"/>
          <p:cNvPicPr>
            <a:picLocks noChangeAspect="1"/>
          </p:cNvPicPr>
          <p:nvPr/>
        </p:nvPicPr>
        <p:blipFill>
          <a:blip r:embed="rId2" cstate="print"/>
          <a:stretch>
            <a:fillRect/>
          </a:stretch>
        </p:blipFill>
        <p:spPr>
          <a:xfrm>
            <a:off x="2276713" y="2348880"/>
            <a:ext cx="3828572" cy="2904762"/>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t>Résultats - E</a:t>
            </a:r>
            <a:endParaRPr lang="fr-BE" dirty="0"/>
          </a:p>
        </p:txBody>
      </p:sp>
      <p:sp>
        <p:nvSpPr>
          <p:cNvPr id="5" name="Espace réservé du contenu 4"/>
          <p:cNvSpPr>
            <a:spLocks noGrp="1"/>
          </p:cNvSpPr>
          <p:nvPr>
            <p:ph sz="quarter" idx="1"/>
          </p:nvPr>
        </p:nvSpPr>
        <p:spPr/>
        <p:txBody>
          <a:bodyPr>
            <a:normAutofit fontScale="85000" lnSpcReduction="10000"/>
          </a:bodyPr>
          <a:lstStyle/>
          <a:p>
            <a:r>
              <a:rPr lang="fr-BE" dirty="0" smtClean="0"/>
              <a:t>Le degré de gestion des affects varie en fonction de l’âge</a:t>
            </a:r>
          </a:p>
          <a:p>
            <a:endParaRPr lang="fr-BE" dirty="0" smtClean="0"/>
          </a:p>
          <a:p>
            <a:endParaRPr lang="fr-BE" dirty="0" smtClean="0"/>
          </a:p>
          <a:p>
            <a:pPr>
              <a:buNone/>
            </a:pPr>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endParaRPr lang="fr-BE" dirty="0" smtClean="0"/>
          </a:p>
          <a:p>
            <a:r>
              <a:rPr lang="fr-BE" dirty="0" smtClean="0"/>
              <a:t>Une différence significative peut être notée entre les 25-50 ans et les plus de 50 ans (HSD, </a:t>
            </a:r>
            <a:r>
              <a:rPr lang="fr-BE" i="1" dirty="0" smtClean="0"/>
              <a:t>p = 0.00</a:t>
            </a:r>
            <a:r>
              <a:rPr lang="fr-BE" dirty="0" smtClean="0"/>
              <a:t>) et entre les moins de 25 ans et les 25-50 ans (HSD, </a:t>
            </a:r>
            <a:r>
              <a:rPr lang="fr-BE" i="1" dirty="0" smtClean="0"/>
              <a:t>p = 0.00</a:t>
            </a:r>
            <a:r>
              <a:rPr lang="fr-BE" dirty="0" smtClean="0"/>
              <a:t>) </a:t>
            </a:r>
            <a:endParaRPr lang="fr-BE" dirty="0"/>
          </a:p>
        </p:txBody>
      </p:sp>
      <p:pic>
        <p:nvPicPr>
          <p:cNvPr id="4" name="Snagit_PPT6847" descr="PPT6847.png"/>
          <p:cNvPicPr>
            <a:picLocks noChangeAspect="1"/>
          </p:cNvPicPr>
          <p:nvPr/>
        </p:nvPicPr>
        <p:blipFill>
          <a:blip r:embed="rId2" cstate="print"/>
          <a:stretch>
            <a:fillRect/>
          </a:stretch>
        </p:blipFill>
        <p:spPr>
          <a:xfrm>
            <a:off x="2224333" y="2276872"/>
            <a:ext cx="3933334" cy="288571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t>Discussion et conclusion</a:t>
            </a:r>
            <a:endParaRPr lang="fr-BE" b="1" dirty="0"/>
          </a:p>
        </p:txBody>
      </p:sp>
      <p:graphicFrame>
        <p:nvGraphicFramePr>
          <p:cNvPr id="4" name="Espace réservé du contenu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CA222855-E71E-431A-A066-3F06620BB470}"/>
                                            </p:graphicEl>
                                          </p:spTgt>
                                        </p:tgtEl>
                                        <p:attrNameLst>
                                          <p:attrName>style.visibility</p:attrName>
                                        </p:attrNameLst>
                                      </p:cBhvr>
                                      <p:to>
                                        <p:strVal val="visible"/>
                                      </p:to>
                                    </p:set>
                                    <p:animEffect transition="in" filter="fade">
                                      <p:cBhvr>
                                        <p:cTn id="7" dur="500"/>
                                        <p:tgtEl>
                                          <p:spTgt spid="4">
                                            <p:graphicEl>
                                              <a:dgm id="{CA222855-E71E-431A-A066-3F06620BB47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5AF45991-3242-4F70-9C43-E4A5905A228F}"/>
                                            </p:graphicEl>
                                          </p:spTgt>
                                        </p:tgtEl>
                                        <p:attrNameLst>
                                          <p:attrName>style.visibility</p:attrName>
                                        </p:attrNameLst>
                                      </p:cBhvr>
                                      <p:to>
                                        <p:strVal val="visible"/>
                                      </p:to>
                                    </p:set>
                                    <p:animEffect transition="in" filter="fade">
                                      <p:cBhvr>
                                        <p:cTn id="12" dur="500"/>
                                        <p:tgtEl>
                                          <p:spTgt spid="4">
                                            <p:graphicEl>
                                              <a:dgm id="{5AF45991-3242-4F70-9C43-E4A5905A228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03F8FBC0-5593-4A1E-A2FB-1E0A83391261}"/>
                                            </p:graphicEl>
                                          </p:spTgt>
                                        </p:tgtEl>
                                        <p:attrNameLst>
                                          <p:attrName>style.visibility</p:attrName>
                                        </p:attrNameLst>
                                      </p:cBhvr>
                                      <p:to>
                                        <p:strVal val="visible"/>
                                      </p:to>
                                    </p:set>
                                    <p:animEffect transition="in" filter="fade">
                                      <p:cBhvr>
                                        <p:cTn id="17" dur="500"/>
                                        <p:tgtEl>
                                          <p:spTgt spid="4">
                                            <p:graphicEl>
                                              <a:dgm id="{03F8FBC0-5593-4A1E-A2FB-1E0A8339126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70AD0E0E-5FD2-4BE8-84CE-F28570DC8762}"/>
                                            </p:graphicEl>
                                          </p:spTgt>
                                        </p:tgtEl>
                                        <p:attrNameLst>
                                          <p:attrName>style.visibility</p:attrName>
                                        </p:attrNameLst>
                                      </p:cBhvr>
                                      <p:to>
                                        <p:strVal val="visible"/>
                                      </p:to>
                                    </p:set>
                                    <p:animEffect transition="in" filter="fade">
                                      <p:cBhvr>
                                        <p:cTn id="22" dur="500"/>
                                        <p:tgtEl>
                                          <p:spTgt spid="4">
                                            <p:graphicEl>
                                              <a:dgm id="{70AD0E0E-5FD2-4BE8-84CE-F28570DC8762}"/>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782CE6F3-32DC-4745-824B-4BF155AE1FA5}"/>
                                            </p:graphicEl>
                                          </p:spTgt>
                                        </p:tgtEl>
                                        <p:attrNameLst>
                                          <p:attrName>style.visibility</p:attrName>
                                        </p:attrNameLst>
                                      </p:cBhvr>
                                      <p:to>
                                        <p:strVal val="visible"/>
                                      </p:to>
                                    </p:set>
                                    <p:animEffect transition="in" filter="fade">
                                      <p:cBhvr>
                                        <p:cTn id="27" dur="500"/>
                                        <p:tgtEl>
                                          <p:spTgt spid="4">
                                            <p:graphicEl>
                                              <a:dgm id="{782CE6F3-32DC-4745-824B-4BF155AE1FA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nagit_PPT981A" descr="PPT981A.png"/>
          <p:cNvPicPr>
            <a:picLocks noChangeAspect="1"/>
          </p:cNvPicPr>
          <p:nvPr/>
        </p:nvPicPr>
        <p:blipFill>
          <a:blip r:embed="rId2" cstate="print"/>
          <a:stretch>
            <a:fillRect/>
          </a:stretch>
        </p:blipFill>
        <p:spPr>
          <a:xfrm>
            <a:off x="2833856" y="2441838"/>
            <a:ext cx="2714286" cy="3190476"/>
          </a:xfrm>
          <a:prstGeom prst="rect">
            <a:avLst/>
          </a:prstGeom>
        </p:spPr>
      </p:pic>
      <p:sp>
        <p:nvSpPr>
          <p:cNvPr id="5" name="Espace réservé du contenu 4"/>
          <p:cNvSpPr>
            <a:spLocks noGrp="1"/>
          </p:cNvSpPr>
          <p:nvPr>
            <p:ph sz="quarter" idx="1"/>
          </p:nvPr>
        </p:nvSpPr>
        <p:spPr>
          <a:xfrm>
            <a:off x="673224" y="1024136"/>
            <a:ext cx="7643192" cy="1108720"/>
          </a:xfrm>
        </p:spPr>
        <p:txBody>
          <a:bodyPr>
            <a:noAutofit/>
          </a:bodyPr>
          <a:lstStyle/>
          <a:p>
            <a:pPr algn="ctr">
              <a:buNone/>
            </a:pPr>
            <a:r>
              <a:rPr lang="fr-BE" sz="8000" dirty="0" smtClean="0">
                <a:solidFill>
                  <a:srgbClr val="7030A0"/>
                </a:solidFill>
              </a:rPr>
              <a:t>Merci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t>Constat fondateur de l’étude</a:t>
            </a:r>
            <a:endParaRPr lang="fr-BE" b="1" dirty="0"/>
          </a:p>
        </p:txBody>
      </p:sp>
      <p:graphicFrame>
        <p:nvGraphicFramePr>
          <p:cNvPr id="4" name="Diagramme 3"/>
          <p:cNvGraphicFramePr/>
          <p:nvPr/>
        </p:nvGraphicFramePr>
        <p:xfrm>
          <a:off x="467544" y="1556792"/>
          <a:ext cx="7848872"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59E5E413-8578-4D46-A079-C20DA188B21D}"/>
                                            </p:graphicEl>
                                          </p:spTgt>
                                        </p:tgtEl>
                                        <p:attrNameLst>
                                          <p:attrName>style.visibility</p:attrName>
                                        </p:attrNameLst>
                                      </p:cBhvr>
                                      <p:to>
                                        <p:strVal val="visible"/>
                                      </p:to>
                                    </p:set>
                                    <p:animEffect transition="in" filter="fade">
                                      <p:cBhvr>
                                        <p:cTn id="7" dur="500"/>
                                        <p:tgtEl>
                                          <p:spTgt spid="4">
                                            <p:graphicEl>
                                              <a:dgm id="{59E5E413-8578-4D46-A079-C20DA188B21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DB755678-80D5-4747-A07D-B5AD8CBBF32B}"/>
                                            </p:graphicEl>
                                          </p:spTgt>
                                        </p:tgtEl>
                                        <p:attrNameLst>
                                          <p:attrName>style.visibility</p:attrName>
                                        </p:attrNameLst>
                                      </p:cBhvr>
                                      <p:to>
                                        <p:strVal val="visible"/>
                                      </p:to>
                                    </p:set>
                                    <p:animEffect transition="in" filter="fade">
                                      <p:cBhvr>
                                        <p:cTn id="12" dur="500"/>
                                        <p:tgtEl>
                                          <p:spTgt spid="4">
                                            <p:graphicEl>
                                              <a:dgm id="{DB755678-80D5-4747-A07D-B5AD8CBBF32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23AC26A8-0C1A-4900-B69B-B5FA8D55C19D}"/>
                                            </p:graphicEl>
                                          </p:spTgt>
                                        </p:tgtEl>
                                        <p:attrNameLst>
                                          <p:attrName>style.visibility</p:attrName>
                                        </p:attrNameLst>
                                      </p:cBhvr>
                                      <p:to>
                                        <p:strVal val="visible"/>
                                      </p:to>
                                    </p:set>
                                    <p:animEffect transition="in" filter="fade">
                                      <p:cBhvr>
                                        <p:cTn id="17" dur="500"/>
                                        <p:tgtEl>
                                          <p:spTgt spid="4">
                                            <p:graphicEl>
                                              <a:dgm id="{23AC26A8-0C1A-4900-B69B-B5FA8D55C19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A8BCC624-D921-4273-8CD8-B099976316DF}"/>
                                            </p:graphicEl>
                                          </p:spTgt>
                                        </p:tgtEl>
                                        <p:attrNameLst>
                                          <p:attrName>style.visibility</p:attrName>
                                        </p:attrNameLst>
                                      </p:cBhvr>
                                      <p:to>
                                        <p:strVal val="visible"/>
                                      </p:to>
                                    </p:set>
                                    <p:animEffect transition="in" filter="fade">
                                      <p:cBhvr>
                                        <p:cTn id="22" dur="500"/>
                                        <p:tgtEl>
                                          <p:spTgt spid="4">
                                            <p:graphicEl>
                                              <a:dgm id="{A8BCC624-D921-4273-8CD8-B099976316D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2EFC760C-9F72-46DA-A5BB-801954F5207D}"/>
                                            </p:graphicEl>
                                          </p:spTgt>
                                        </p:tgtEl>
                                        <p:attrNameLst>
                                          <p:attrName>style.visibility</p:attrName>
                                        </p:attrNameLst>
                                      </p:cBhvr>
                                      <p:to>
                                        <p:strVal val="visible"/>
                                      </p:to>
                                    </p:set>
                                    <p:animEffect transition="in" filter="fade">
                                      <p:cBhvr>
                                        <p:cTn id="27" dur="500"/>
                                        <p:tgtEl>
                                          <p:spTgt spid="4">
                                            <p:graphicEl>
                                              <a:dgm id="{2EFC760C-9F72-46DA-A5BB-801954F5207D}"/>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D1D82264-56C0-4401-B932-9F5DBA7D9B6B}"/>
                                            </p:graphicEl>
                                          </p:spTgt>
                                        </p:tgtEl>
                                        <p:attrNameLst>
                                          <p:attrName>style.visibility</p:attrName>
                                        </p:attrNameLst>
                                      </p:cBhvr>
                                      <p:to>
                                        <p:strVal val="visible"/>
                                      </p:to>
                                    </p:set>
                                    <p:animEffect transition="in" filter="fade">
                                      <p:cBhvr>
                                        <p:cTn id="32" dur="500"/>
                                        <p:tgtEl>
                                          <p:spTgt spid="4">
                                            <p:graphicEl>
                                              <a:dgm id="{D1D82264-56C0-4401-B932-9F5DBA7D9B6B}"/>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967C9B43-BA3E-4885-BE9C-BEC77D06733B}"/>
                                            </p:graphicEl>
                                          </p:spTgt>
                                        </p:tgtEl>
                                        <p:attrNameLst>
                                          <p:attrName>style.visibility</p:attrName>
                                        </p:attrNameLst>
                                      </p:cBhvr>
                                      <p:to>
                                        <p:strVal val="visible"/>
                                      </p:to>
                                    </p:set>
                                    <p:animEffect transition="in" filter="fade">
                                      <p:cBhvr>
                                        <p:cTn id="37" dur="500"/>
                                        <p:tgtEl>
                                          <p:spTgt spid="4">
                                            <p:graphicEl>
                                              <a:dgm id="{967C9B43-BA3E-4885-BE9C-BEC77D06733B}"/>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6FED33C1-C99C-4D55-ACF1-53D89C00EF75}"/>
                                            </p:graphicEl>
                                          </p:spTgt>
                                        </p:tgtEl>
                                        <p:attrNameLst>
                                          <p:attrName>style.visibility</p:attrName>
                                        </p:attrNameLst>
                                      </p:cBhvr>
                                      <p:to>
                                        <p:strVal val="visible"/>
                                      </p:to>
                                    </p:set>
                                    <p:animEffect transition="in" filter="fade">
                                      <p:cBhvr>
                                        <p:cTn id="42" dur="500"/>
                                        <p:tgtEl>
                                          <p:spTgt spid="4">
                                            <p:graphicEl>
                                              <a:dgm id="{6FED33C1-C99C-4D55-ACF1-53D89C00EF7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just"/>
            <a:r>
              <a:rPr lang="fr-BE" sz="2500" b="1" dirty="0" smtClean="0"/>
              <a:t>L’exemple de la succession au Cameroun: la gent féminine discriminée.</a:t>
            </a:r>
            <a:endParaRPr lang="fr-BE" sz="2500" b="1" dirty="0"/>
          </a:p>
        </p:txBody>
      </p:sp>
      <p:sp>
        <p:nvSpPr>
          <p:cNvPr id="13" name="Espace réservé du contenu 12"/>
          <p:cNvSpPr>
            <a:spLocks noGrp="1"/>
          </p:cNvSpPr>
          <p:nvPr>
            <p:ph sz="quarter" idx="1"/>
          </p:nvPr>
        </p:nvSpPr>
        <p:spPr>
          <a:xfrm>
            <a:off x="457200" y="1456184"/>
            <a:ext cx="8147248" cy="820688"/>
          </a:xfrm>
        </p:spPr>
        <p:txBody>
          <a:bodyPr>
            <a:normAutofit lnSpcReduction="10000"/>
          </a:bodyPr>
          <a:lstStyle/>
          <a:p>
            <a:r>
              <a:rPr lang="fr-BE" dirty="0" smtClean="0"/>
              <a:t>Six points de conflits, dont trois en rapport direct avec la jeune fille et la veuve</a:t>
            </a:r>
            <a:endParaRPr lang="fr-BE" dirty="0"/>
          </a:p>
        </p:txBody>
      </p:sp>
      <p:graphicFrame>
        <p:nvGraphicFramePr>
          <p:cNvPr id="6" name="Diagramme 5"/>
          <p:cNvGraphicFramePr/>
          <p:nvPr/>
        </p:nvGraphicFramePr>
        <p:xfrm>
          <a:off x="611560" y="2477120"/>
          <a:ext cx="7488832" cy="3904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FE15B492-6AEC-4CF7-B79D-C96274A4BB77}"/>
                                            </p:graphicEl>
                                          </p:spTgt>
                                        </p:tgtEl>
                                        <p:attrNameLst>
                                          <p:attrName>style.visibility</p:attrName>
                                        </p:attrNameLst>
                                      </p:cBhvr>
                                      <p:to>
                                        <p:strVal val="visible"/>
                                      </p:to>
                                    </p:set>
                                    <p:animEffect transition="in" filter="fade">
                                      <p:cBhvr>
                                        <p:cTn id="12" dur="500"/>
                                        <p:tgtEl>
                                          <p:spTgt spid="6">
                                            <p:graphicEl>
                                              <a:dgm id="{FE15B492-6AEC-4CF7-B79D-C96274A4BB77}"/>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2AEA4B04-B811-4DBE-85D4-E604F9C3EF2F}"/>
                                            </p:graphicEl>
                                          </p:spTgt>
                                        </p:tgtEl>
                                        <p:attrNameLst>
                                          <p:attrName>style.visibility</p:attrName>
                                        </p:attrNameLst>
                                      </p:cBhvr>
                                      <p:to>
                                        <p:strVal val="visible"/>
                                      </p:to>
                                    </p:set>
                                    <p:animEffect transition="in" filter="fade">
                                      <p:cBhvr>
                                        <p:cTn id="15" dur="500"/>
                                        <p:tgtEl>
                                          <p:spTgt spid="6">
                                            <p:graphicEl>
                                              <a:dgm id="{2AEA4B04-B811-4DBE-85D4-E604F9C3EF2F}"/>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DE3D922E-BE02-4790-9D4D-1CAD7639B24D}"/>
                                            </p:graphicEl>
                                          </p:spTgt>
                                        </p:tgtEl>
                                        <p:attrNameLst>
                                          <p:attrName>style.visibility</p:attrName>
                                        </p:attrNameLst>
                                      </p:cBhvr>
                                      <p:to>
                                        <p:strVal val="visible"/>
                                      </p:to>
                                    </p:set>
                                    <p:animEffect transition="in" filter="fade">
                                      <p:cBhvr>
                                        <p:cTn id="18" dur="500"/>
                                        <p:tgtEl>
                                          <p:spTgt spid="6">
                                            <p:graphicEl>
                                              <a:dgm id="{DE3D922E-BE02-4790-9D4D-1CAD7639B24D}"/>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graphicEl>
                                              <a:dgm id="{9735A881-E9A6-4694-A272-0193863F23FE}"/>
                                            </p:graphicEl>
                                          </p:spTgt>
                                        </p:tgtEl>
                                        <p:attrNameLst>
                                          <p:attrName>style.visibility</p:attrName>
                                        </p:attrNameLst>
                                      </p:cBhvr>
                                      <p:to>
                                        <p:strVal val="visible"/>
                                      </p:to>
                                    </p:set>
                                    <p:animEffect transition="in" filter="fade">
                                      <p:cBhvr>
                                        <p:cTn id="21" dur="500"/>
                                        <p:tgtEl>
                                          <p:spTgt spid="6">
                                            <p:graphicEl>
                                              <a:dgm id="{9735A881-E9A6-4694-A272-0193863F23FE}"/>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graphicEl>
                                              <a:dgm id="{E8BE4FD1-4A69-4844-AFFC-4E79E53DEA8D}"/>
                                            </p:graphicEl>
                                          </p:spTgt>
                                        </p:tgtEl>
                                        <p:attrNameLst>
                                          <p:attrName>style.visibility</p:attrName>
                                        </p:attrNameLst>
                                      </p:cBhvr>
                                      <p:to>
                                        <p:strVal val="visible"/>
                                      </p:to>
                                    </p:set>
                                    <p:animEffect transition="in" filter="fade">
                                      <p:cBhvr>
                                        <p:cTn id="26" dur="500"/>
                                        <p:tgtEl>
                                          <p:spTgt spid="6">
                                            <p:graphicEl>
                                              <a:dgm id="{E8BE4FD1-4A69-4844-AFFC-4E79E53DEA8D}"/>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
                                            <p:graphicEl>
                                              <a:dgm id="{BAA88958-9C25-4599-9DDB-37B62C36AB75}"/>
                                            </p:graphicEl>
                                          </p:spTgt>
                                        </p:tgtEl>
                                        <p:attrNameLst>
                                          <p:attrName>style.visibility</p:attrName>
                                        </p:attrNameLst>
                                      </p:cBhvr>
                                      <p:to>
                                        <p:strVal val="visible"/>
                                      </p:to>
                                    </p:set>
                                    <p:animEffect transition="in" filter="fade">
                                      <p:cBhvr>
                                        <p:cTn id="29" dur="500"/>
                                        <p:tgtEl>
                                          <p:spTgt spid="6">
                                            <p:graphicEl>
                                              <a:dgm id="{BAA88958-9C25-4599-9DDB-37B62C36AB75}"/>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
                                            <p:graphicEl>
                                              <a:dgm id="{0777D130-CE81-4DBF-B8C9-8428F6E6711A}"/>
                                            </p:graphicEl>
                                          </p:spTgt>
                                        </p:tgtEl>
                                        <p:attrNameLst>
                                          <p:attrName>style.visibility</p:attrName>
                                        </p:attrNameLst>
                                      </p:cBhvr>
                                      <p:to>
                                        <p:strVal val="visible"/>
                                      </p:to>
                                    </p:set>
                                    <p:animEffect transition="in" filter="fade">
                                      <p:cBhvr>
                                        <p:cTn id="32" dur="500"/>
                                        <p:tgtEl>
                                          <p:spTgt spid="6">
                                            <p:graphicEl>
                                              <a:dgm id="{0777D130-CE81-4DBF-B8C9-8428F6E6711A}"/>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
                                            <p:graphicEl>
                                              <a:dgm id="{C0B937C3-C45B-40FA-A9D7-F787BA61CBB8}"/>
                                            </p:graphicEl>
                                          </p:spTgt>
                                        </p:tgtEl>
                                        <p:attrNameLst>
                                          <p:attrName>style.visibility</p:attrName>
                                        </p:attrNameLst>
                                      </p:cBhvr>
                                      <p:to>
                                        <p:strVal val="visible"/>
                                      </p:to>
                                    </p:set>
                                    <p:animEffect transition="in" filter="fade">
                                      <p:cBhvr>
                                        <p:cTn id="35" dur="500"/>
                                        <p:tgtEl>
                                          <p:spTgt spid="6">
                                            <p:graphicEl>
                                              <a:dgm id="{C0B937C3-C45B-40FA-A9D7-F787BA61CBB8}"/>
                                            </p:graphic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6">
                                            <p:graphicEl>
                                              <a:dgm id="{75635011-CDC2-44AB-B2AA-262EBC0631AF}"/>
                                            </p:graphicEl>
                                          </p:spTgt>
                                        </p:tgtEl>
                                        <p:attrNameLst>
                                          <p:attrName>style.visibility</p:attrName>
                                        </p:attrNameLst>
                                      </p:cBhvr>
                                      <p:to>
                                        <p:strVal val="visible"/>
                                      </p:to>
                                    </p:set>
                                    <p:animEffect transition="in" filter="fade">
                                      <p:cBhvr>
                                        <p:cTn id="38" dur="500"/>
                                        <p:tgtEl>
                                          <p:spTgt spid="6">
                                            <p:graphicEl>
                                              <a:dgm id="{75635011-CDC2-44AB-B2AA-262EBC0631AF}"/>
                                            </p:graphic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
                                            <p:graphicEl>
                                              <a:dgm id="{FD5D137A-E961-4CDC-B8DD-AC0773B1EA51}"/>
                                            </p:graphicEl>
                                          </p:spTgt>
                                        </p:tgtEl>
                                        <p:attrNameLst>
                                          <p:attrName>style.visibility</p:attrName>
                                        </p:attrNameLst>
                                      </p:cBhvr>
                                      <p:to>
                                        <p:strVal val="visible"/>
                                      </p:to>
                                    </p:set>
                                    <p:animEffect transition="in" filter="fade">
                                      <p:cBhvr>
                                        <p:cTn id="41" dur="500"/>
                                        <p:tgtEl>
                                          <p:spTgt spid="6">
                                            <p:graphicEl>
                                              <a:dgm id="{FD5D137A-E961-4CDC-B8DD-AC0773B1EA51}"/>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
                                            <p:graphicEl>
                                              <a:dgm id="{D21C7567-57BD-450F-8AB5-D88A4D0E94C0}"/>
                                            </p:graphicEl>
                                          </p:spTgt>
                                        </p:tgtEl>
                                        <p:attrNameLst>
                                          <p:attrName>style.visibility</p:attrName>
                                        </p:attrNameLst>
                                      </p:cBhvr>
                                      <p:to>
                                        <p:strVal val="visible"/>
                                      </p:to>
                                    </p:set>
                                    <p:animEffect transition="in" filter="fade">
                                      <p:cBhvr>
                                        <p:cTn id="44" dur="500"/>
                                        <p:tgtEl>
                                          <p:spTgt spid="6">
                                            <p:graphicEl>
                                              <a:dgm id="{D21C7567-57BD-450F-8AB5-D88A4D0E94C0}"/>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graphicEl>
                                              <a:dgm id="{4CF947D8-20D6-49EF-AF5F-CA4BE404B6A0}"/>
                                            </p:graphicEl>
                                          </p:spTgt>
                                        </p:tgtEl>
                                        <p:attrNameLst>
                                          <p:attrName>style.visibility</p:attrName>
                                        </p:attrNameLst>
                                      </p:cBhvr>
                                      <p:to>
                                        <p:strVal val="visible"/>
                                      </p:to>
                                    </p:set>
                                    <p:animEffect transition="in" filter="fade">
                                      <p:cBhvr>
                                        <p:cTn id="47" dur="500"/>
                                        <p:tgtEl>
                                          <p:spTgt spid="6">
                                            <p:graphicEl>
                                              <a:dgm id="{4CF947D8-20D6-49EF-AF5F-CA4BE404B6A0}"/>
                                            </p:graphic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
                                            <p:graphicEl>
                                              <a:dgm id="{A861822B-7878-4CA5-B3A8-320155C9039A}"/>
                                            </p:graphicEl>
                                          </p:spTgt>
                                        </p:tgtEl>
                                        <p:attrNameLst>
                                          <p:attrName>style.visibility</p:attrName>
                                        </p:attrNameLst>
                                      </p:cBhvr>
                                      <p:to>
                                        <p:strVal val="visible"/>
                                      </p:to>
                                    </p:set>
                                    <p:animEffect transition="in" filter="fade">
                                      <p:cBhvr>
                                        <p:cTn id="50" dur="500"/>
                                        <p:tgtEl>
                                          <p:spTgt spid="6">
                                            <p:graphicEl>
                                              <a:dgm id="{A861822B-7878-4CA5-B3A8-320155C9039A}"/>
                                            </p:graphic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6">
                                            <p:graphicEl>
                                              <a:dgm id="{039A4AF4-20B2-4EAC-852B-FD5CE27F8B91}"/>
                                            </p:graphicEl>
                                          </p:spTgt>
                                        </p:tgtEl>
                                        <p:attrNameLst>
                                          <p:attrName>style.visibility</p:attrName>
                                        </p:attrNameLst>
                                      </p:cBhvr>
                                      <p:to>
                                        <p:strVal val="visible"/>
                                      </p:to>
                                    </p:set>
                                    <p:animEffect transition="in" filter="fade">
                                      <p:cBhvr>
                                        <p:cTn id="53" dur="500"/>
                                        <p:tgtEl>
                                          <p:spTgt spid="6">
                                            <p:graphicEl>
                                              <a:dgm id="{039A4AF4-20B2-4EAC-852B-FD5CE27F8B91}"/>
                                            </p:graphic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6">
                                            <p:graphicEl>
                                              <a:dgm id="{F7F76712-56D4-4BD0-A3C5-FA00B5936E77}"/>
                                            </p:graphicEl>
                                          </p:spTgt>
                                        </p:tgtEl>
                                        <p:attrNameLst>
                                          <p:attrName>style.visibility</p:attrName>
                                        </p:attrNameLst>
                                      </p:cBhvr>
                                      <p:to>
                                        <p:strVal val="visible"/>
                                      </p:to>
                                    </p:set>
                                    <p:animEffect transition="in" filter="fade">
                                      <p:cBhvr>
                                        <p:cTn id="56" dur="500"/>
                                        <p:tgtEl>
                                          <p:spTgt spid="6">
                                            <p:graphicEl>
                                              <a:dgm id="{F7F76712-56D4-4BD0-A3C5-FA00B5936E77}"/>
                                            </p:graphic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6">
                                            <p:graphicEl>
                                              <a:dgm id="{78CFDE11-DE3E-4EB0-BDCC-65098368DB1C}"/>
                                            </p:graphicEl>
                                          </p:spTgt>
                                        </p:tgtEl>
                                        <p:attrNameLst>
                                          <p:attrName>style.visibility</p:attrName>
                                        </p:attrNameLst>
                                      </p:cBhvr>
                                      <p:to>
                                        <p:strVal val="visible"/>
                                      </p:to>
                                    </p:set>
                                    <p:animEffect transition="in" filter="fade">
                                      <p:cBhvr>
                                        <p:cTn id="59" dur="500"/>
                                        <p:tgtEl>
                                          <p:spTgt spid="6">
                                            <p:graphicEl>
                                              <a:dgm id="{78CFDE11-DE3E-4EB0-BDCC-65098368DB1C}"/>
                                            </p:graphic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6">
                                            <p:graphicEl>
                                              <a:dgm id="{23C23C0A-866E-4049-8447-3438BF59E520}"/>
                                            </p:graphicEl>
                                          </p:spTgt>
                                        </p:tgtEl>
                                        <p:attrNameLst>
                                          <p:attrName>style.visibility</p:attrName>
                                        </p:attrNameLst>
                                      </p:cBhvr>
                                      <p:to>
                                        <p:strVal val="visible"/>
                                      </p:to>
                                    </p:set>
                                    <p:animEffect transition="in" filter="fade">
                                      <p:cBhvr>
                                        <p:cTn id="62" dur="500"/>
                                        <p:tgtEl>
                                          <p:spTgt spid="6">
                                            <p:graphicEl>
                                              <a:dgm id="{23C23C0A-866E-4049-8447-3438BF59E520}"/>
                                            </p:graphic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6">
                                            <p:graphicEl>
                                              <a:dgm id="{09183A43-6E59-4892-9414-F2FDBF891A37}"/>
                                            </p:graphicEl>
                                          </p:spTgt>
                                        </p:tgtEl>
                                        <p:attrNameLst>
                                          <p:attrName>style.visibility</p:attrName>
                                        </p:attrNameLst>
                                      </p:cBhvr>
                                      <p:to>
                                        <p:strVal val="visible"/>
                                      </p:to>
                                    </p:set>
                                    <p:animEffect transition="in" filter="fade">
                                      <p:cBhvr>
                                        <p:cTn id="65" dur="500"/>
                                        <p:tgtEl>
                                          <p:spTgt spid="6">
                                            <p:graphicEl>
                                              <a:dgm id="{09183A43-6E59-4892-9414-F2FDBF891A37}"/>
                                            </p:graphic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6">
                                            <p:graphicEl>
                                              <a:dgm id="{61B32D61-B96F-4D1B-AB04-8FC0B7DCD6CD}"/>
                                            </p:graphicEl>
                                          </p:spTgt>
                                        </p:tgtEl>
                                        <p:attrNameLst>
                                          <p:attrName>style.visibility</p:attrName>
                                        </p:attrNameLst>
                                      </p:cBhvr>
                                      <p:to>
                                        <p:strVal val="visible"/>
                                      </p:to>
                                    </p:set>
                                    <p:animEffect transition="in" filter="fade">
                                      <p:cBhvr>
                                        <p:cTn id="68" dur="500"/>
                                        <p:tgtEl>
                                          <p:spTgt spid="6">
                                            <p:graphicEl>
                                              <a:dgm id="{61B32D61-B96F-4D1B-AB04-8FC0B7DCD6CD}"/>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6">
                                            <p:graphicEl>
                                              <a:dgm id="{A6FFDA6E-0568-42B6-9D4B-7EF7B8311975}"/>
                                            </p:graphicEl>
                                          </p:spTgt>
                                        </p:tgtEl>
                                        <p:attrNameLst>
                                          <p:attrName>style.visibility</p:attrName>
                                        </p:attrNameLst>
                                      </p:cBhvr>
                                      <p:to>
                                        <p:strVal val="visible"/>
                                      </p:to>
                                    </p:set>
                                    <p:animEffect transition="in" filter="fade">
                                      <p:cBhvr>
                                        <p:cTn id="71" dur="500"/>
                                        <p:tgtEl>
                                          <p:spTgt spid="6">
                                            <p:graphicEl>
                                              <a:dgm id="{A6FFDA6E-0568-42B6-9D4B-7EF7B8311975}"/>
                                            </p:graphic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6">
                                            <p:graphicEl>
                                              <a:dgm id="{8DDAFC82-FBF5-490B-8C34-73E2957DA861}"/>
                                            </p:graphicEl>
                                          </p:spTgt>
                                        </p:tgtEl>
                                        <p:attrNameLst>
                                          <p:attrName>style.visibility</p:attrName>
                                        </p:attrNameLst>
                                      </p:cBhvr>
                                      <p:to>
                                        <p:strVal val="visible"/>
                                      </p:to>
                                    </p:set>
                                    <p:animEffect transition="in" filter="fade">
                                      <p:cBhvr>
                                        <p:cTn id="74" dur="500"/>
                                        <p:tgtEl>
                                          <p:spTgt spid="6">
                                            <p:graphicEl>
                                              <a:dgm id="{8DDAFC82-FBF5-490B-8C34-73E2957DA861}"/>
                                            </p:graphicEl>
                                          </p:spTgt>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6">
                                            <p:graphicEl>
                                              <a:dgm id="{0415B625-9ABF-4E0D-865B-9C0AAB80A55F}"/>
                                            </p:graphicEl>
                                          </p:spTgt>
                                        </p:tgtEl>
                                        <p:attrNameLst>
                                          <p:attrName>style.visibility</p:attrName>
                                        </p:attrNameLst>
                                      </p:cBhvr>
                                      <p:to>
                                        <p:strVal val="visible"/>
                                      </p:to>
                                    </p:set>
                                    <p:animEffect transition="in" filter="fade">
                                      <p:cBhvr>
                                        <p:cTn id="77" dur="500"/>
                                        <p:tgtEl>
                                          <p:spTgt spid="6">
                                            <p:graphicEl>
                                              <a:dgm id="{0415B625-9ABF-4E0D-865B-9C0AAB80A55F}"/>
                                            </p:graphicEl>
                                          </p:spTgt>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6">
                                            <p:graphicEl>
                                              <a:dgm id="{3A5EE0BC-8D8A-4A98-97A1-3B74F0462EE9}"/>
                                            </p:graphicEl>
                                          </p:spTgt>
                                        </p:tgtEl>
                                        <p:attrNameLst>
                                          <p:attrName>style.visibility</p:attrName>
                                        </p:attrNameLst>
                                      </p:cBhvr>
                                      <p:to>
                                        <p:strVal val="visible"/>
                                      </p:to>
                                    </p:set>
                                    <p:animEffect transition="in" filter="fade">
                                      <p:cBhvr>
                                        <p:cTn id="80" dur="500"/>
                                        <p:tgtEl>
                                          <p:spTgt spid="6">
                                            <p:graphicEl>
                                              <a:dgm id="{3A5EE0BC-8D8A-4A98-97A1-3B74F0462EE9}"/>
                                            </p:graphicEl>
                                          </p:spTgt>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6">
                                            <p:graphicEl>
                                              <a:dgm id="{C846107C-B2F6-4691-AF4F-799F8A247DBF}"/>
                                            </p:graphicEl>
                                          </p:spTgt>
                                        </p:tgtEl>
                                        <p:attrNameLst>
                                          <p:attrName>style.visibility</p:attrName>
                                        </p:attrNameLst>
                                      </p:cBhvr>
                                      <p:to>
                                        <p:strVal val="visible"/>
                                      </p:to>
                                    </p:set>
                                    <p:animEffect transition="in" filter="fade">
                                      <p:cBhvr>
                                        <p:cTn id="83" dur="500"/>
                                        <p:tgtEl>
                                          <p:spTgt spid="6">
                                            <p:graphicEl>
                                              <a:dgm id="{C846107C-B2F6-4691-AF4F-799F8A247DBF}"/>
                                            </p:graphicEl>
                                          </p:spTgt>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6">
                                            <p:graphicEl>
                                              <a:dgm id="{0B3F25D4-00B3-4637-B01E-C872794F4837}"/>
                                            </p:graphicEl>
                                          </p:spTgt>
                                        </p:tgtEl>
                                        <p:attrNameLst>
                                          <p:attrName>style.visibility</p:attrName>
                                        </p:attrNameLst>
                                      </p:cBhvr>
                                      <p:to>
                                        <p:strVal val="visible"/>
                                      </p:to>
                                    </p:set>
                                    <p:animEffect transition="in" filter="fade">
                                      <p:cBhvr>
                                        <p:cTn id="86" dur="500"/>
                                        <p:tgtEl>
                                          <p:spTgt spid="6">
                                            <p:graphicEl>
                                              <a:dgm id="{0B3F25D4-00B3-4637-B01E-C872794F4837}"/>
                                            </p:graphicEl>
                                          </p:spTgt>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6">
                                            <p:graphicEl>
                                              <a:dgm id="{DA8FA13D-C8A5-428B-8A04-AAB208B9A325}"/>
                                            </p:graphicEl>
                                          </p:spTgt>
                                        </p:tgtEl>
                                        <p:attrNameLst>
                                          <p:attrName>style.visibility</p:attrName>
                                        </p:attrNameLst>
                                      </p:cBhvr>
                                      <p:to>
                                        <p:strVal val="visible"/>
                                      </p:to>
                                    </p:set>
                                    <p:animEffect transition="in" filter="fade">
                                      <p:cBhvr>
                                        <p:cTn id="89" dur="500"/>
                                        <p:tgtEl>
                                          <p:spTgt spid="6">
                                            <p:graphicEl>
                                              <a:dgm id="{DA8FA13D-C8A5-428B-8A04-AAB208B9A325}"/>
                                            </p:graphicEl>
                                          </p:spTgt>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6">
                                            <p:graphicEl>
                                              <a:dgm id="{D36D0D6F-01BF-493F-8856-3A55CD4BF067}"/>
                                            </p:graphicEl>
                                          </p:spTgt>
                                        </p:tgtEl>
                                        <p:attrNameLst>
                                          <p:attrName>style.visibility</p:attrName>
                                        </p:attrNameLst>
                                      </p:cBhvr>
                                      <p:to>
                                        <p:strVal val="visible"/>
                                      </p:to>
                                    </p:set>
                                    <p:animEffect transition="in" filter="fade">
                                      <p:cBhvr>
                                        <p:cTn id="92" dur="500"/>
                                        <p:tgtEl>
                                          <p:spTgt spid="6">
                                            <p:graphicEl>
                                              <a:dgm id="{D36D0D6F-01BF-493F-8856-3A55CD4BF067}"/>
                                            </p:graphic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6">
                                            <p:graphicEl>
                                              <a:dgm id="{752298D0-A1A8-40FF-A46D-944AC1EB22B5}"/>
                                            </p:graphicEl>
                                          </p:spTgt>
                                        </p:tgtEl>
                                        <p:attrNameLst>
                                          <p:attrName>style.visibility</p:attrName>
                                        </p:attrNameLst>
                                      </p:cBhvr>
                                      <p:to>
                                        <p:strVal val="visible"/>
                                      </p:to>
                                    </p:set>
                                    <p:animEffect transition="in" filter="fade">
                                      <p:cBhvr>
                                        <p:cTn id="95" dur="500"/>
                                        <p:tgtEl>
                                          <p:spTgt spid="6">
                                            <p:graphicEl>
                                              <a:dgm id="{752298D0-A1A8-40FF-A46D-944AC1EB22B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allAtOnce"/>
      <p:bldGraphic spid="6" grpId="0">
        <p:bldSub>
          <a:bldDgm bld="lvlAtOnc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t>Conflits émergents et celui étudié</a:t>
            </a:r>
            <a:endParaRPr lang="fr-BE" b="1" dirty="0"/>
          </a:p>
        </p:txBody>
      </p:sp>
      <p:sp>
        <p:nvSpPr>
          <p:cNvPr id="3" name="Espace réservé du contenu 2"/>
          <p:cNvSpPr>
            <a:spLocks noGrp="1"/>
          </p:cNvSpPr>
          <p:nvPr>
            <p:ph sz="quarter" idx="1"/>
          </p:nvPr>
        </p:nvSpPr>
        <p:spPr>
          <a:xfrm>
            <a:off x="457200" y="1600200"/>
            <a:ext cx="8147248" cy="1036712"/>
          </a:xfrm>
        </p:spPr>
        <p:txBody>
          <a:bodyPr>
            <a:normAutofit/>
          </a:bodyPr>
          <a:lstStyle/>
          <a:p>
            <a:pPr algn="just"/>
            <a:r>
              <a:rPr lang="fr-BE" dirty="0" smtClean="0"/>
              <a:t>Deux types de conflit: internes et internationaux (</a:t>
            </a:r>
            <a:r>
              <a:rPr lang="fr-BE" dirty="0" err="1" smtClean="0"/>
              <a:t>Anoukaha</a:t>
            </a:r>
            <a:r>
              <a:rPr lang="fr-BE" dirty="0" smtClean="0"/>
              <a:t>, 2008; </a:t>
            </a:r>
            <a:r>
              <a:rPr lang="fr-BE" dirty="0" err="1" smtClean="0"/>
              <a:t>Anoukaha</a:t>
            </a:r>
            <a:r>
              <a:rPr lang="fr-BE" dirty="0" smtClean="0"/>
              <a:t> &amp; </a:t>
            </a:r>
            <a:r>
              <a:rPr lang="fr-BE" dirty="0" err="1" smtClean="0"/>
              <a:t>Pougoue</a:t>
            </a:r>
            <a:r>
              <a:rPr lang="fr-BE" dirty="0" smtClean="0"/>
              <a:t>, 1996) </a:t>
            </a:r>
          </a:p>
        </p:txBody>
      </p:sp>
      <p:graphicFrame>
        <p:nvGraphicFramePr>
          <p:cNvPr id="4" name="Diagramme 3"/>
          <p:cNvGraphicFramePr/>
          <p:nvPr/>
        </p:nvGraphicFramePr>
        <p:xfrm>
          <a:off x="1187624" y="2605360"/>
          <a:ext cx="698477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E2F95B32-8980-481C-9897-A36AE5311737}"/>
                                            </p:graphicEl>
                                          </p:spTgt>
                                        </p:tgtEl>
                                        <p:attrNameLst>
                                          <p:attrName>style.visibility</p:attrName>
                                        </p:attrNameLst>
                                      </p:cBhvr>
                                      <p:to>
                                        <p:strVal val="visible"/>
                                      </p:to>
                                    </p:set>
                                    <p:animEffect transition="in" filter="fade">
                                      <p:cBhvr>
                                        <p:cTn id="12" dur="2000"/>
                                        <p:tgtEl>
                                          <p:spTgt spid="4">
                                            <p:graphicEl>
                                              <a:dgm id="{E2F95B32-8980-481C-9897-A36AE531173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A49167DC-8059-4F31-88AB-AC0D07C636D3}"/>
                                            </p:graphicEl>
                                          </p:spTgt>
                                        </p:tgtEl>
                                        <p:attrNameLst>
                                          <p:attrName>style.visibility</p:attrName>
                                        </p:attrNameLst>
                                      </p:cBhvr>
                                      <p:to>
                                        <p:strVal val="visible"/>
                                      </p:to>
                                    </p:set>
                                    <p:animEffect transition="in" filter="fade">
                                      <p:cBhvr>
                                        <p:cTn id="17" dur="2000"/>
                                        <p:tgtEl>
                                          <p:spTgt spid="4">
                                            <p:graphicEl>
                                              <a:dgm id="{A49167DC-8059-4F31-88AB-AC0D07C636D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B2CC54E4-7D4A-41D7-A744-E1664A9D6546}"/>
                                            </p:graphicEl>
                                          </p:spTgt>
                                        </p:tgtEl>
                                        <p:attrNameLst>
                                          <p:attrName>style.visibility</p:attrName>
                                        </p:attrNameLst>
                                      </p:cBhvr>
                                      <p:to>
                                        <p:strVal val="visible"/>
                                      </p:to>
                                    </p:set>
                                    <p:animEffect transition="in" filter="fade">
                                      <p:cBhvr>
                                        <p:cTn id="22" dur="2000"/>
                                        <p:tgtEl>
                                          <p:spTgt spid="4">
                                            <p:graphicEl>
                                              <a:dgm id="{B2CC54E4-7D4A-41D7-A744-E1664A9D654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t>Question de recherche</a:t>
            </a:r>
            <a:endParaRPr lang="fr-BE" b="1" dirty="0"/>
          </a:p>
        </p:txBody>
      </p:sp>
      <p:graphicFrame>
        <p:nvGraphicFramePr>
          <p:cNvPr id="7" name="Diagramme 6"/>
          <p:cNvGraphicFramePr/>
          <p:nvPr/>
        </p:nvGraphicFramePr>
        <p:xfrm>
          <a:off x="683568" y="1772816"/>
          <a:ext cx="7776864"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7AAB7218-C7F3-41CF-AC20-35F5CE52FD35}"/>
                                            </p:graphicEl>
                                          </p:spTgt>
                                        </p:tgtEl>
                                        <p:attrNameLst>
                                          <p:attrName>style.visibility</p:attrName>
                                        </p:attrNameLst>
                                      </p:cBhvr>
                                      <p:to>
                                        <p:strVal val="visible"/>
                                      </p:to>
                                    </p:set>
                                    <p:animEffect transition="in" filter="fade">
                                      <p:cBhvr>
                                        <p:cTn id="7" dur="500"/>
                                        <p:tgtEl>
                                          <p:spTgt spid="7">
                                            <p:graphicEl>
                                              <a:dgm id="{7AAB7218-C7F3-41CF-AC20-35F5CE52FD3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BEA5A9E1-B5F6-4CC8-97D7-F8D362464EA2}"/>
                                            </p:graphicEl>
                                          </p:spTgt>
                                        </p:tgtEl>
                                        <p:attrNameLst>
                                          <p:attrName>style.visibility</p:attrName>
                                        </p:attrNameLst>
                                      </p:cBhvr>
                                      <p:to>
                                        <p:strVal val="visible"/>
                                      </p:to>
                                    </p:set>
                                    <p:animEffect transition="in" filter="fade">
                                      <p:cBhvr>
                                        <p:cTn id="12" dur="500"/>
                                        <p:tgtEl>
                                          <p:spTgt spid="7">
                                            <p:graphicEl>
                                              <a:dgm id="{BEA5A9E1-B5F6-4CC8-97D7-F8D362464EA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86F1D621-6C82-40C1-A438-1E912394AAD3}"/>
                                            </p:graphicEl>
                                          </p:spTgt>
                                        </p:tgtEl>
                                        <p:attrNameLst>
                                          <p:attrName>style.visibility</p:attrName>
                                        </p:attrNameLst>
                                      </p:cBhvr>
                                      <p:to>
                                        <p:strVal val="visible"/>
                                      </p:to>
                                    </p:set>
                                    <p:animEffect transition="in" filter="fade">
                                      <p:cBhvr>
                                        <p:cTn id="17" dur="500"/>
                                        <p:tgtEl>
                                          <p:spTgt spid="7">
                                            <p:graphicEl>
                                              <a:dgm id="{86F1D621-6C82-40C1-A438-1E912394AAD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a:r>
              <a:rPr lang="fr-BE" b="1" dirty="0" smtClean="0"/>
              <a:t>Théorisation du problème  </a:t>
            </a:r>
            <a:endParaRPr lang="fr-BE" b="1" dirty="0"/>
          </a:p>
        </p:txBody>
      </p:sp>
      <p:graphicFrame>
        <p:nvGraphicFramePr>
          <p:cNvPr id="4" name="Diagramme 3"/>
          <p:cNvGraphicFramePr/>
          <p:nvPr/>
        </p:nvGraphicFramePr>
        <p:xfrm>
          <a:off x="755576" y="1628800"/>
          <a:ext cx="792088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9FFCE559-0BDD-43D6-A1F5-76EF57F6B409}"/>
                                            </p:graphicEl>
                                          </p:spTgt>
                                        </p:tgtEl>
                                        <p:attrNameLst>
                                          <p:attrName>style.visibility</p:attrName>
                                        </p:attrNameLst>
                                      </p:cBhvr>
                                      <p:to>
                                        <p:strVal val="visible"/>
                                      </p:to>
                                    </p:set>
                                    <p:animEffect transition="in" filter="fade">
                                      <p:cBhvr>
                                        <p:cTn id="7" dur="500"/>
                                        <p:tgtEl>
                                          <p:spTgt spid="4">
                                            <p:graphicEl>
                                              <a:dgm id="{9FFCE559-0BDD-43D6-A1F5-76EF57F6B40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6D8FC34B-67AA-43DA-BD7F-52430694B199}"/>
                                            </p:graphicEl>
                                          </p:spTgt>
                                        </p:tgtEl>
                                        <p:attrNameLst>
                                          <p:attrName>style.visibility</p:attrName>
                                        </p:attrNameLst>
                                      </p:cBhvr>
                                      <p:to>
                                        <p:strVal val="visible"/>
                                      </p:to>
                                    </p:set>
                                    <p:animEffect transition="in" filter="fade">
                                      <p:cBhvr>
                                        <p:cTn id="12" dur="500"/>
                                        <p:tgtEl>
                                          <p:spTgt spid="4">
                                            <p:graphicEl>
                                              <a:dgm id="{6D8FC34B-67AA-43DA-BD7F-52430694B19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DCB9AC35-ADFD-4937-925D-A32126D747A0}"/>
                                            </p:graphicEl>
                                          </p:spTgt>
                                        </p:tgtEl>
                                        <p:attrNameLst>
                                          <p:attrName>style.visibility</p:attrName>
                                        </p:attrNameLst>
                                      </p:cBhvr>
                                      <p:to>
                                        <p:strVal val="visible"/>
                                      </p:to>
                                    </p:set>
                                    <p:animEffect transition="in" filter="fade">
                                      <p:cBhvr>
                                        <p:cTn id="17" dur="500"/>
                                        <p:tgtEl>
                                          <p:spTgt spid="4">
                                            <p:graphicEl>
                                              <a:dgm id="{DCB9AC35-ADFD-4937-925D-A32126D747A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B63818E1-FA00-497C-A3F1-924BF2657C0A}"/>
                                            </p:graphicEl>
                                          </p:spTgt>
                                        </p:tgtEl>
                                        <p:attrNameLst>
                                          <p:attrName>style.visibility</p:attrName>
                                        </p:attrNameLst>
                                      </p:cBhvr>
                                      <p:to>
                                        <p:strVal val="visible"/>
                                      </p:to>
                                    </p:set>
                                    <p:animEffect transition="in" filter="fade">
                                      <p:cBhvr>
                                        <p:cTn id="22" dur="500"/>
                                        <p:tgtEl>
                                          <p:spTgt spid="4">
                                            <p:graphicEl>
                                              <a:dgm id="{B63818E1-FA00-497C-A3F1-924BF2657C0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7467600" cy="1143000"/>
          </a:xfrm>
        </p:spPr>
        <p:txBody>
          <a:bodyPr/>
          <a:lstStyle/>
          <a:p>
            <a:r>
              <a:rPr lang="fr-BE" b="1" dirty="0" smtClean="0"/>
              <a:t>Hypothèses</a:t>
            </a:r>
            <a:endParaRPr lang="fr-BE" b="1" dirty="0"/>
          </a:p>
        </p:txBody>
      </p:sp>
      <p:graphicFrame>
        <p:nvGraphicFramePr>
          <p:cNvPr id="4" name="Diagramme 3"/>
          <p:cNvGraphicFramePr/>
          <p:nvPr/>
        </p:nvGraphicFramePr>
        <p:xfrm>
          <a:off x="323528" y="1484784"/>
          <a:ext cx="8352928"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5BB21C8B-DB66-4F4C-80C7-B0F66C5EB121}"/>
                                            </p:graphicEl>
                                          </p:spTgt>
                                        </p:tgtEl>
                                        <p:attrNameLst>
                                          <p:attrName>style.visibility</p:attrName>
                                        </p:attrNameLst>
                                      </p:cBhvr>
                                      <p:to>
                                        <p:strVal val="visible"/>
                                      </p:to>
                                    </p:set>
                                    <p:animEffect transition="in" filter="fade">
                                      <p:cBhvr>
                                        <p:cTn id="7" dur="500"/>
                                        <p:tgtEl>
                                          <p:spTgt spid="4">
                                            <p:graphicEl>
                                              <a:dgm id="{5BB21C8B-DB66-4F4C-80C7-B0F66C5EB12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5176A74E-546F-4854-A859-B9B0963546E6}"/>
                                            </p:graphicEl>
                                          </p:spTgt>
                                        </p:tgtEl>
                                        <p:attrNameLst>
                                          <p:attrName>style.visibility</p:attrName>
                                        </p:attrNameLst>
                                      </p:cBhvr>
                                      <p:to>
                                        <p:strVal val="visible"/>
                                      </p:to>
                                    </p:set>
                                    <p:animEffect transition="in" filter="fade">
                                      <p:cBhvr>
                                        <p:cTn id="12" dur="500"/>
                                        <p:tgtEl>
                                          <p:spTgt spid="4">
                                            <p:graphicEl>
                                              <a:dgm id="{5176A74E-546F-4854-A859-B9B0963546E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1EB6D139-687D-46E0-A3AB-F4F392BD7A60}"/>
                                            </p:graphicEl>
                                          </p:spTgt>
                                        </p:tgtEl>
                                        <p:attrNameLst>
                                          <p:attrName>style.visibility</p:attrName>
                                        </p:attrNameLst>
                                      </p:cBhvr>
                                      <p:to>
                                        <p:strVal val="visible"/>
                                      </p:to>
                                    </p:set>
                                    <p:animEffect transition="in" filter="fade">
                                      <p:cBhvr>
                                        <p:cTn id="17" dur="500"/>
                                        <p:tgtEl>
                                          <p:spTgt spid="4">
                                            <p:graphicEl>
                                              <a:dgm id="{1EB6D139-687D-46E0-A3AB-F4F392BD7A6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9C2E1F33-62CB-4089-BA62-C1576E138BD0}"/>
                                            </p:graphicEl>
                                          </p:spTgt>
                                        </p:tgtEl>
                                        <p:attrNameLst>
                                          <p:attrName>style.visibility</p:attrName>
                                        </p:attrNameLst>
                                      </p:cBhvr>
                                      <p:to>
                                        <p:strVal val="visible"/>
                                      </p:to>
                                    </p:set>
                                    <p:animEffect transition="in" filter="fade">
                                      <p:cBhvr>
                                        <p:cTn id="22" dur="500"/>
                                        <p:tgtEl>
                                          <p:spTgt spid="4">
                                            <p:graphicEl>
                                              <a:dgm id="{9C2E1F33-62CB-4089-BA62-C1576E138BD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550B5F4B-ED87-4581-B07C-7E464894C4AA}"/>
                                            </p:graphicEl>
                                          </p:spTgt>
                                        </p:tgtEl>
                                        <p:attrNameLst>
                                          <p:attrName>style.visibility</p:attrName>
                                        </p:attrNameLst>
                                      </p:cBhvr>
                                      <p:to>
                                        <p:strVal val="visible"/>
                                      </p:to>
                                    </p:set>
                                    <p:animEffect transition="in" filter="fade">
                                      <p:cBhvr>
                                        <p:cTn id="27" dur="500"/>
                                        <p:tgtEl>
                                          <p:spTgt spid="4">
                                            <p:graphicEl>
                                              <a:dgm id="{550B5F4B-ED87-4581-B07C-7E464894C4AA}"/>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38C593DA-C65B-44B9-B586-D6ED9DE12DF0}"/>
                                            </p:graphicEl>
                                          </p:spTgt>
                                        </p:tgtEl>
                                        <p:attrNameLst>
                                          <p:attrName>style.visibility</p:attrName>
                                        </p:attrNameLst>
                                      </p:cBhvr>
                                      <p:to>
                                        <p:strVal val="visible"/>
                                      </p:to>
                                    </p:set>
                                    <p:animEffect transition="in" filter="fade">
                                      <p:cBhvr>
                                        <p:cTn id="32" dur="500"/>
                                        <p:tgtEl>
                                          <p:spTgt spid="4">
                                            <p:graphicEl>
                                              <a:dgm id="{38C593DA-C65B-44B9-B586-D6ED9DE12DF0}"/>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8BD2957D-458D-45B0-91EE-AD2FDE0FF6D8}"/>
                                            </p:graphicEl>
                                          </p:spTgt>
                                        </p:tgtEl>
                                        <p:attrNameLst>
                                          <p:attrName>style.visibility</p:attrName>
                                        </p:attrNameLst>
                                      </p:cBhvr>
                                      <p:to>
                                        <p:strVal val="visible"/>
                                      </p:to>
                                    </p:set>
                                    <p:animEffect transition="in" filter="fade">
                                      <p:cBhvr>
                                        <p:cTn id="37" dur="500"/>
                                        <p:tgtEl>
                                          <p:spTgt spid="4">
                                            <p:graphicEl>
                                              <a:dgm id="{8BD2957D-458D-45B0-91EE-AD2FDE0FF6D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t>Méthodologie</a:t>
            </a:r>
            <a:endParaRPr lang="fr-BE" b="1" dirty="0"/>
          </a:p>
        </p:txBody>
      </p:sp>
      <p:graphicFrame>
        <p:nvGraphicFramePr>
          <p:cNvPr id="4" name="Diagramme 3"/>
          <p:cNvGraphicFramePr/>
          <p:nvPr/>
        </p:nvGraphicFramePr>
        <p:xfrm>
          <a:off x="395536" y="1628800"/>
          <a:ext cx="8424936"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D0C6AF5C-6621-4812-BECD-498C40BFD8CE}"/>
                                            </p:graphicEl>
                                          </p:spTgt>
                                        </p:tgtEl>
                                        <p:attrNameLst>
                                          <p:attrName>style.visibility</p:attrName>
                                        </p:attrNameLst>
                                      </p:cBhvr>
                                      <p:to>
                                        <p:strVal val="visible"/>
                                      </p:to>
                                    </p:set>
                                    <p:animEffect transition="in" filter="fade">
                                      <p:cBhvr>
                                        <p:cTn id="7" dur="500"/>
                                        <p:tgtEl>
                                          <p:spTgt spid="4">
                                            <p:graphicEl>
                                              <a:dgm id="{D0C6AF5C-6621-4812-BECD-498C40BFD8C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1D4AE18F-0D03-4229-B4DE-B07B0819C60B}"/>
                                            </p:graphicEl>
                                          </p:spTgt>
                                        </p:tgtEl>
                                        <p:attrNameLst>
                                          <p:attrName>style.visibility</p:attrName>
                                        </p:attrNameLst>
                                      </p:cBhvr>
                                      <p:to>
                                        <p:strVal val="visible"/>
                                      </p:to>
                                    </p:set>
                                    <p:animEffect transition="in" filter="fade">
                                      <p:cBhvr>
                                        <p:cTn id="12" dur="500"/>
                                        <p:tgtEl>
                                          <p:spTgt spid="4">
                                            <p:graphicEl>
                                              <a:dgm id="{1D4AE18F-0D03-4229-B4DE-B07B0819C60B}"/>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F4C420DE-8CA6-4F1D-AAC1-9E1EC94534D8}"/>
                                            </p:graphicEl>
                                          </p:spTgt>
                                        </p:tgtEl>
                                        <p:attrNameLst>
                                          <p:attrName>style.visibility</p:attrName>
                                        </p:attrNameLst>
                                      </p:cBhvr>
                                      <p:to>
                                        <p:strVal val="visible"/>
                                      </p:to>
                                    </p:set>
                                    <p:animEffect transition="in" filter="fade">
                                      <p:cBhvr>
                                        <p:cTn id="15" dur="500"/>
                                        <p:tgtEl>
                                          <p:spTgt spid="4">
                                            <p:graphicEl>
                                              <a:dgm id="{F4C420DE-8CA6-4F1D-AAC1-9E1EC94534D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C723EA7F-8FA6-45A2-891C-6F98E3A7D088}"/>
                                            </p:graphicEl>
                                          </p:spTgt>
                                        </p:tgtEl>
                                        <p:attrNameLst>
                                          <p:attrName>style.visibility</p:attrName>
                                        </p:attrNameLst>
                                      </p:cBhvr>
                                      <p:to>
                                        <p:strVal val="visible"/>
                                      </p:to>
                                    </p:set>
                                    <p:animEffect transition="in" filter="fade">
                                      <p:cBhvr>
                                        <p:cTn id="20" dur="500"/>
                                        <p:tgtEl>
                                          <p:spTgt spid="4">
                                            <p:graphicEl>
                                              <a:dgm id="{C723EA7F-8FA6-45A2-891C-6F98E3A7D088}"/>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669FE9E2-0670-4A4B-8043-CCACA0AF3C4B}"/>
                                            </p:graphicEl>
                                          </p:spTgt>
                                        </p:tgtEl>
                                        <p:attrNameLst>
                                          <p:attrName>style.visibility</p:attrName>
                                        </p:attrNameLst>
                                      </p:cBhvr>
                                      <p:to>
                                        <p:strVal val="visible"/>
                                      </p:to>
                                    </p:set>
                                    <p:animEffect transition="in" filter="fade">
                                      <p:cBhvr>
                                        <p:cTn id="23" dur="500"/>
                                        <p:tgtEl>
                                          <p:spTgt spid="4">
                                            <p:graphicEl>
                                              <a:dgm id="{669FE9E2-0670-4A4B-8043-CCACA0AF3C4B}"/>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AA01952E-8142-465B-BF6E-71759753B888}"/>
                                            </p:graphicEl>
                                          </p:spTgt>
                                        </p:tgtEl>
                                        <p:attrNameLst>
                                          <p:attrName>style.visibility</p:attrName>
                                        </p:attrNameLst>
                                      </p:cBhvr>
                                      <p:to>
                                        <p:strVal val="visible"/>
                                      </p:to>
                                    </p:set>
                                    <p:animEffect transition="in" filter="fade">
                                      <p:cBhvr>
                                        <p:cTn id="28" dur="500"/>
                                        <p:tgtEl>
                                          <p:spTgt spid="4">
                                            <p:graphicEl>
                                              <a:dgm id="{AA01952E-8142-465B-BF6E-71759753B888}"/>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364BDC11-01BC-40A7-8209-E9B62F041788}"/>
                                            </p:graphicEl>
                                          </p:spTgt>
                                        </p:tgtEl>
                                        <p:attrNameLst>
                                          <p:attrName>style.visibility</p:attrName>
                                        </p:attrNameLst>
                                      </p:cBhvr>
                                      <p:to>
                                        <p:strVal val="visible"/>
                                      </p:to>
                                    </p:set>
                                    <p:animEffect transition="in" filter="fade">
                                      <p:cBhvr>
                                        <p:cTn id="31" dur="500"/>
                                        <p:tgtEl>
                                          <p:spTgt spid="4">
                                            <p:graphicEl>
                                              <a:dgm id="{364BDC11-01BC-40A7-8209-E9B62F04178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b="1" dirty="0"/>
              <a:t>Méthodologie (suite et fin)</a:t>
            </a:r>
          </a:p>
        </p:txBody>
      </p:sp>
      <p:graphicFrame>
        <p:nvGraphicFramePr>
          <p:cNvPr id="5" name="Espace réservé du contenu 4"/>
          <p:cNvGraphicFramePr>
            <a:graphicFrameLocks noGrp="1"/>
          </p:cNvGraphicFramePr>
          <p:nvPr>
            <p:ph sz="quarter" idx="1"/>
          </p:nvPr>
        </p:nvGraphicFramePr>
        <p:xfrm>
          <a:off x="457200" y="1651719"/>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105668DE-1BB5-478A-ADB3-B3089B9204CD}"/>
                                            </p:graphicEl>
                                          </p:spTgt>
                                        </p:tgtEl>
                                        <p:attrNameLst>
                                          <p:attrName>style.visibility</p:attrName>
                                        </p:attrNameLst>
                                      </p:cBhvr>
                                      <p:to>
                                        <p:strVal val="visible"/>
                                      </p:to>
                                    </p:set>
                                    <p:animEffect transition="in" filter="fade">
                                      <p:cBhvr>
                                        <p:cTn id="7" dur="500"/>
                                        <p:tgtEl>
                                          <p:spTgt spid="5">
                                            <p:graphicEl>
                                              <a:dgm id="{105668DE-1BB5-478A-ADB3-B3089B9204C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B9EB046D-11E3-43CB-903F-00E5D7317165}"/>
                                            </p:graphicEl>
                                          </p:spTgt>
                                        </p:tgtEl>
                                        <p:attrNameLst>
                                          <p:attrName>style.visibility</p:attrName>
                                        </p:attrNameLst>
                                      </p:cBhvr>
                                      <p:to>
                                        <p:strVal val="visible"/>
                                      </p:to>
                                    </p:set>
                                    <p:animEffect transition="in" filter="fade">
                                      <p:cBhvr>
                                        <p:cTn id="12" dur="500"/>
                                        <p:tgtEl>
                                          <p:spTgt spid="5">
                                            <p:graphicEl>
                                              <a:dgm id="{B9EB046D-11E3-43CB-903F-00E5D731716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3551874E-C6A8-4751-9233-1741025F1226}"/>
                                            </p:graphicEl>
                                          </p:spTgt>
                                        </p:tgtEl>
                                        <p:attrNameLst>
                                          <p:attrName>style.visibility</p:attrName>
                                        </p:attrNameLst>
                                      </p:cBhvr>
                                      <p:to>
                                        <p:strVal val="visible"/>
                                      </p:to>
                                    </p:set>
                                    <p:animEffect transition="in" filter="fade">
                                      <p:cBhvr>
                                        <p:cTn id="17" dur="500"/>
                                        <p:tgtEl>
                                          <p:spTgt spid="5">
                                            <p:graphicEl>
                                              <a:dgm id="{3551874E-C6A8-4751-9233-1741025F122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6AED79DA-8007-4D8A-A24D-8A05B19ED009}"/>
                                            </p:graphicEl>
                                          </p:spTgt>
                                        </p:tgtEl>
                                        <p:attrNameLst>
                                          <p:attrName>style.visibility</p:attrName>
                                        </p:attrNameLst>
                                      </p:cBhvr>
                                      <p:to>
                                        <p:strVal val="visible"/>
                                      </p:to>
                                    </p:set>
                                    <p:animEffect transition="in" filter="fade">
                                      <p:cBhvr>
                                        <p:cTn id="22" dur="500"/>
                                        <p:tgtEl>
                                          <p:spTgt spid="5">
                                            <p:graphicEl>
                                              <a:dgm id="{6AED79DA-8007-4D8A-A24D-8A05B19ED00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C321FF2A-A2D9-4F7B-9F88-5513582268CD}"/>
                                            </p:graphicEl>
                                          </p:spTgt>
                                        </p:tgtEl>
                                        <p:attrNameLst>
                                          <p:attrName>style.visibility</p:attrName>
                                        </p:attrNameLst>
                                      </p:cBhvr>
                                      <p:to>
                                        <p:strVal val="visible"/>
                                      </p:to>
                                    </p:set>
                                    <p:animEffect transition="in" filter="fade">
                                      <p:cBhvr>
                                        <p:cTn id="27" dur="500"/>
                                        <p:tgtEl>
                                          <p:spTgt spid="5">
                                            <p:graphicEl>
                                              <a:dgm id="{C321FF2A-A2D9-4F7B-9F88-5513582268C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214</TotalTime>
  <Words>1494</Words>
  <Application>Microsoft Office PowerPoint</Application>
  <PresentationFormat>Affichage à l'écran (4:3)</PresentationFormat>
  <Paragraphs>196</Paragraphs>
  <Slides>17</Slides>
  <Notes>2</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Oriel</vt:lpstr>
      <vt:lpstr>Etre femme en contexte postcolonial africain francophone et être confronté à la succession : vécu et gestion psychosocial(e). L’exemple du Cameroun.</vt:lpstr>
      <vt:lpstr>Constat fondateur de l’étude</vt:lpstr>
      <vt:lpstr>L’exemple de la succession au Cameroun: la gent féminine discriminée.</vt:lpstr>
      <vt:lpstr>Conflits émergents et celui étudié</vt:lpstr>
      <vt:lpstr>Question de recherche</vt:lpstr>
      <vt:lpstr>Théorisation du problème  </vt:lpstr>
      <vt:lpstr>Hypothèses</vt:lpstr>
      <vt:lpstr>Méthodologie</vt:lpstr>
      <vt:lpstr>Méthodologie (suite et fin)</vt:lpstr>
      <vt:lpstr>Résultats - A</vt:lpstr>
      <vt:lpstr>Diapositive 11</vt:lpstr>
      <vt:lpstr>Résultats - B</vt:lpstr>
      <vt:lpstr>Résultats - C</vt:lpstr>
      <vt:lpstr>Résultats - D</vt:lpstr>
      <vt:lpstr>Résultats - E</vt:lpstr>
      <vt:lpstr>Discussion et conclusion</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Etre femme en contexte postcolonial africain francophone et être confronté à la succession : vécu et gestion psychosocial(e). L’exemple du Cameroun.</dc:title>
  <dc:creator>Acer</dc:creator>
  <cp:lastModifiedBy>Acer</cp:lastModifiedBy>
  <cp:revision>35</cp:revision>
  <dcterms:created xsi:type="dcterms:W3CDTF">2012-08-31T15:21:47Z</dcterms:created>
  <dcterms:modified xsi:type="dcterms:W3CDTF">2012-09-01T08:32:26Z</dcterms:modified>
</cp:coreProperties>
</file>